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D2064-05A7-4816-85B2-D64D91BA745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A9165-B45E-4890-9B86-920BEF4B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2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2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6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92% AFUE Furnace Installation Cost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Yanda Zhang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4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66827"/>
            <a:ext cx="7391400" cy="46205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3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371600"/>
            <a:ext cx="6554797" cy="414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7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4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43000"/>
            <a:ext cx="7464543" cy="473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8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Furnace Installation Location Fractions: National vs. CA-specific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5</a:t>
            </a:fld>
            <a:endParaRPr lang="en-US"/>
          </a:p>
        </p:txBody>
      </p:sp>
      <p:pic>
        <p:nvPicPr>
          <p:cNvPr id="2103" name="Picture 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29154"/>
            <a:ext cx="4724400" cy="424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626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435662BCEB47BBD83BD0933A752E" ma:contentTypeVersion="2" ma:contentTypeDescription="Create a new document." ma:contentTypeScope="" ma:versionID="24849355d23d09a214ed68b7d35d2f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45b1eb723395c1f2f5ab635b757ccd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D5F84B-3FFA-4942-87B1-EDC573F031F5}"/>
</file>

<file path=customXml/itemProps2.xml><?xml version="1.0" encoding="utf-8"?>
<ds:datastoreItem xmlns:ds="http://schemas.openxmlformats.org/officeDocument/2006/customXml" ds:itemID="{3DDF9700-5AFA-4B0D-B568-98C12E5F226B}"/>
</file>

<file path=customXml/itemProps3.xml><?xml version="1.0" encoding="utf-8"?>
<ds:datastoreItem xmlns:ds="http://schemas.openxmlformats.org/officeDocument/2006/customXml" ds:itemID="{B82835FB-1FA6-42E0-979C-30AE702BBA11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25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92% AFUE Furnace Installation Cost Distribution</vt:lpstr>
      <vt:lpstr>PowerPoint Presentation</vt:lpstr>
      <vt:lpstr>PowerPoint Presentation</vt:lpstr>
      <vt:lpstr>PowerPoint Presentation</vt:lpstr>
      <vt:lpstr>Furnace Installation Location Fractions: National vs. CA-specific</vt:lpstr>
    </vt:vector>
  </TitlesOfParts>
  <Company>Pacific Gas and 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B. Hunt</dc:creator>
  <cp:lastModifiedBy>Marshall B. Hunt</cp:lastModifiedBy>
  <cp:revision>11</cp:revision>
  <dcterms:created xsi:type="dcterms:W3CDTF">2015-02-18T23:53:21Z</dcterms:created>
  <dcterms:modified xsi:type="dcterms:W3CDTF">2015-08-03T19:51:34Z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0x010100C8EB435662BCEB47BBD83BD0933A752E</vt:lpwstr>
  </property>
</Properties>
</file>