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2064-05A7-4816-85B2-D64D91BA7459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A9165-B45E-4890-9B86-920BEF4B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6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92% AFUE Furnace Installation Cost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Yanda Zhang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66827"/>
            <a:ext cx="7391400" cy="46205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6554797" cy="414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7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3000"/>
            <a:ext cx="7464543" cy="47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8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5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836" y="1524000"/>
            <a:ext cx="646699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6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716" y="1524000"/>
            <a:ext cx="6409059" cy="38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8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435662BCEB47BBD83BD0933A752E" ma:contentTypeVersion="2" ma:contentTypeDescription="Create a new document." ma:contentTypeScope="" ma:versionID="24849355d23d09a214ed68b7d35d2f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45b1eb723395c1f2f5ab635b757ccd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370F55-F1EB-4E63-BDCE-31221699AC99}"/>
</file>

<file path=customXml/itemProps2.xml><?xml version="1.0" encoding="utf-8"?>
<ds:datastoreItem xmlns:ds="http://schemas.openxmlformats.org/officeDocument/2006/customXml" ds:itemID="{7B5C8349-C822-4DD1-8F91-9A6111765220}"/>
</file>

<file path=customXml/itemProps3.xml><?xml version="1.0" encoding="utf-8"?>
<ds:datastoreItem xmlns:ds="http://schemas.openxmlformats.org/officeDocument/2006/customXml" ds:itemID="{CAF642E6-03B4-445D-8C14-29DF041E65AD}"/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16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92% AFUE Furnace Installation Cost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Pacific Gas and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B. Hunt</dc:creator>
  <cp:lastModifiedBy>Marshall B. Hunt</cp:lastModifiedBy>
  <cp:revision>12</cp:revision>
  <dcterms:created xsi:type="dcterms:W3CDTF">2015-02-18T23:53:21Z</dcterms:created>
  <dcterms:modified xsi:type="dcterms:W3CDTF">2015-08-04T19:45:01Z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0x010100C8EB435662BCEB47BBD83BD0933A752E</vt:lpwstr>
  </property>
</Properties>
</file>