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0" r:id="rId5"/>
    <p:sldMasterId id="2147483661" r:id="rId6"/>
    <p:sldMasterId id="2147483674" r:id="rId7"/>
    <p:sldMasterId id="2147483687" r:id="rId8"/>
  </p:sldMasterIdLst>
  <p:notesMasterIdLst>
    <p:notesMasterId r:id="rId18"/>
  </p:notesMasterIdLst>
  <p:sldIdLst>
    <p:sldId id="256" r:id="rId9"/>
    <p:sldId id="302" r:id="rId10"/>
    <p:sldId id="321" r:id="rId11"/>
    <p:sldId id="340" r:id="rId12"/>
    <p:sldId id="339" r:id="rId13"/>
    <p:sldId id="260" r:id="rId14"/>
    <p:sldId id="261" r:id="rId15"/>
    <p:sldId id="341" r:id="rId16"/>
    <p:sldId id="30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CCCE00-BE73-0A18-918F-7C0B2C638CF6}" name="Weaver, Gillian" initials="GW" userId="S::Gillian.Weaver@cpuc.ca.gov::0fb61edb-55b2-49cc-90c2-ba505eb133b2" providerId="AD"/>
  <p188:author id="{5438740D-F703-340D-546E-D5611A3A62DB}" name="Jenny Pham" initials="JP" userId="S::jepham@guidehouse.com::fbfc42a9-ff90-40f7-ac23-19056f4cef0e" providerId="AD"/>
  <p188:author id="{59FD2810-93C8-00B5-A5A5-2BD27B18D27B}" name="katherine.abrams@outlook.com" initials="k" userId="0e03e0d940b3818e" providerId="Windows Live"/>
  <p188:author id="{21735C19-C09B-5206-DACC-67C171748C8E}" name="Levine, Jessica &quot;Jessie&quot;" initials="LJ" userId="S::jessica.levine_cpuc.ca.gov#ext#@accesshub.onmicrosoft.com::b6752076-b18c-4f43-aaa0-80c0b0550d9e" providerId="AD"/>
  <p188:author id="{A0E0881E-05F4-DFD1-D2C0-F1E8BDEDFF6F}" name="Weaver, Gillian" initials="WG" userId="S::gillian.weaver_cpuc.ca.gov#ext#@accesshub.onmicrosoft.com::e2826d7f-9324-4094-a9a7-b2a085331884" providerId="AD"/>
  <p188:author id="{F1A56D3A-4A09-6B0A-B8D6-FF761181AA90}" name="Rittelmeyer, Pamela" initials="RP" userId="S::pamela.rittelmeyer@cpuc.ca.gov::60df2acd-3b7f-4e59-8fff-2b8f48d3a072" providerId="AD"/>
  <p188:author id="{F23FDD3C-A91C-8AB4-5DD7-8AD010D61A69}" name="Rudolph, Jacob &quot;Coby&quot;" initials="JR" userId="S::Jacob.Rudolph@cpuc.ca.gov::c6d330c1-e968-4a9b-9c66-9e88151a5bc5" providerId="AD"/>
  <p188:author id="{735EE942-7792-6280-273B-E820DEA47E1B}" name="Karen Maoz" initials="KM" userId="S::karen.maoz@guidehouse.com::525c3a42-6de5-43fc-9111-67a73acdf964" providerId="AD"/>
  <p188:author id="{793D445C-4836-1F51-388D-BAE6D85A7DA3}" name="Weaver, Gillian" initials="WG" userId="S::gillian.weaver@cpuc.ca.gov::0fb61edb-55b2-49cc-90c2-ba505eb133b2" providerId="AD"/>
  <p188:author id="{11732160-9203-324F-31FB-4EA8B5CC1A05}" name="Jacobsohn, Ely" initials="EJ" userId="S::Ely.Jacobsohn@cpuc.ca.gov::000f9c43-d17c-4443-8020-2f3f0cfd2f9b" providerId="AD"/>
  <p188:author id="{4D56BF67-DF31-D924-ED97-389ED74AD509}" name="Taffel, Jonathan" initials="" userId="S::Jonathan.Taffel@cpuc.ca.gov::0ba0e200-bf7a-483f-b5f2-db9f17a80ca4" providerId="AD"/>
  <p188:author id="{4F3AE599-79DC-9301-CB0A-D640EECEE0A0}" name="Jacobsohn, Ely" initials="JE" userId="S::ely.jacobsohn_cpuc.ca.gov#ext#@accesshub.onmicrosoft.com::9db0ee29-e2c7-46d6-a67a-6a105bb94d19" providerId="AD"/>
  <p188:author id="{94358BC3-C7E2-D8A2-F267-AED70F23CA8A}" name=" Pamela Rittelmeyer" initials="PR" userId=" Pamela Rittelmeyer" providerId="None"/>
  <p188:author id="{12E84DC6-EB1B-C830-03D8-60030CC8D29A}" name="Tagnipes, Jeorge S." initials="JT" userId="S::jeorge.tagnipes@cpuc.ca.gov::4e14a527-08ab-4ed2-8dda-97095c1b03d1" providerId="AD"/>
  <p188:author id="{1D2A76CA-D94D-8074-513D-3F0920F19ACE}" name="Yamini Arab" initials="YA" userId="S::yarab@guidehouse.com::9688842f-f07f-499e-9678-90949ad9d84d" providerId="AD"/>
  <p188:author id="{59711FCB-A4DF-3D4C-82FC-BAB036A9AF66}" name="Rudolph, Jacob &quot;Coby&quot;" initials="RJ" userId="S::jacob.rudolph@cpuc.ca.gov::c6d330c1-e968-4a9b-9c66-9e88151a5bc5" providerId="AD"/>
  <p188:author id="{F81FE8CE-8E96-2AAC-5DE7-FD240117A10B}" name="Rudolph, Jacob &quot;Coby&quot;" initials="R&quot;" userId="S::jacob.rudolph_cpuc.ca.gov#ext#@accesshub.onmicrosoft.com::db77fb6e-c612-4a27-ac6d-5251e2e77904" providerId="AD"/>
  <p188:author id="{1DCA7AD4-76A0-E6FB-C59D-900848D1A5F6}" name="Ryan Tanner" initials="RT" userId="S::ryan.tanner@guidehouse.com::b8e9950c-b2f3-4f37-ae43-584be13a7a7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AF29"/>
    <a:srgbClr val="FAAB27"/>
    <a:srgbClr val="8CB384"/>
    <a:srgbClr val="000000"/>
    <a:srgbClr val="002E58"/>
    <a:srgbClr val="CAD3E9"/>
    <a:srgbClr val="07D9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422D98-1325-4C92-DC03-5A912228F80A}" v="584" dt="2026-09-16T00:13:50.474"/>
    <p1510:client id="{3529DA05-625C-4E08-B755-54DB74A79C91}" v="1" dt="2026-09-16T19:11:34.550"/>
    <p1510:client id="{834288CC-3B5B-0BC2-0FCA-521502F3B249}" v="2" dt="2026-09-16T19:07:35.080"/>
    <p1510:client id="{AE269EE5-A1BD-4E75-8A03-D3C94EFD3A0F}" v="82" dt="2026-09-16T18:09:40.3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dolph, Jacob &quot;Coby&quot;" userId="c6d330c1-e968-4a9b-9c66-9e88151a5bc5" providerId="ADAL" clId="{8CCA9937-6D69-43E9-8876-00A4EE0C7446}"/>
    <pc:docChg chg="modSld">
      <pc:chgData name="Rudolph, Jacob &quot;Coby&quot;" userId="c6d330c1-e968-4a9b-9c66-9e88151a5bc5" providerId="ADAL" clId="{8CCA9937-6D69-43E9-8876-00A4EE0C7446}" dt="2026-09-04T22:08:26.406" v="2" actId="179"/>
      <pc:docMkLst>
        <pc:docMk/>
      </pc:docMkLst>
      <pc:sldChg chg="modSp mod">
        <pc:chgData name="Rudolph, Jacob &quot;Coby&quot;" userId="c6d330c1-e968-4a9b-9c66-9e88151a5bc5" providerId="ADAL" clId="{8CCA9937-6D69-43E9-8876-00A4EE0C7446}" dt="2026-09-04T22:08:26.406" v="2" actId="179"/>
        <pc:sldMkLst>
          <pc:docMk/>
          <pc:sldMk cId="3023792763" sldId="340"/>
        </pc:sldMkLst>
        <pc:spChg chg="mod">
          <ac:chgData name="Rudolph, Jacob &quot;Coby&quot;" userId="c6d330c1-e968-4a9b-9c66-9e88151a5bc5" providerId="ADAL" clId="{8CCA9937-6D69-43E9-8876-00A4EE0C7446}" dt="2026-09-04T22:08:26.406" v="2" actId="179"/>
          <ac:spMkLst>
            <pc:docMk/>
            <pc:sldMk cId="3023792763" sldId="340"/>
            <ac:spMk id="3" creationId="{3790248F-A5D7-00F9-5A76-6987C1B153CF}"/>
          </ac:spMkLst>
        </pc:spChg>
      </pc:sldChg>
    </pc:docChg>
  </pc:docChgLst>
  <pc:docChgLst>
    <pc:chgData name="Jacobsohn, Ely" userId="000f9c43-d17c-4443-8020-2f3f0cfd2f9b" providerId="ADAL" clId="{40FFEF2B-DCBD-4C9C-944B-8F402091A310}"/>
    <pc:docChg chg="custSel modSld">
      <pc:chgData name="Jacobsohn, Ely" userId="000f9c43-d17c-4443-8020-2f3f0cfd2f9b" providerId="ADAL" clId="{40FFEF2B-DCBD-4C9C-944B-8F402091A310}" dt="2026-09-10T16:05:43.076" v="217" actId="20577"/>
      <pc:docMkLst>
        <pc:docMk/>
      </pc:docMkLst>
      <pc:sldChg chg="modSp mod">
        <pc:chgData name="Jacobsohn, Ely" userId="000f9c43-d17c-4443-8020-2f3f0cfd2f9b" providerId="ADAL" clId="{40FFEF2B-DCBD-4C9C-944B-8F402091A310}" dt="2026-09-10T16:05:43.076" v="217" actId="20577"/>
        <pc:sldMkLst>
          <pc:docMk/>
          <pc:sldMk cId="2391910578" sldId="321"/>
        </pc:sldMkLst>
        <pc:spChg chg="mod">
          <ac:chgData name="Jacobsohn, Ely" userId="000f9c43-d17c-4443-8020-2f3f0cfd2f9b" providerId="ADAL" clId="{40FFEF2B-DCBD-4C9C-944B-8F402091A310}" dt="2026-09-10T16:05:43.076" v="217" actId="20577"/>
          <ac:spMkLst>
            <pc:docMk/>
            <pc:sldMk cId="2391910578" sldId="321"/>
            <ac:spMk id="3" creationId="{3BAB1929-D58E-F663-6801-61101A6696BB}"/>
          </ac:spMkLst>
        </pc:spChg>
      </pc:sldChg>
    </pc:docChg>
  </pc:docChgLst>
  <pc:docChgLst>
    <pc:chgData name="Reardon, Amy" userId="S::amy.reardon@cpuc.ca.gov::8f270be0-39f6-443e-8c52-83fdb31b85db" providerId="AD" clId="Web-{FF0DCC6B-93A6-A115-D321-AF29389B1FFD}"/>
    <pc:docChg chg="addSld modSld">
      <pc:chgData name="Reardon, Amy" userId="S::amy.reardon@cpuc.ca.gov::8f270be0-39f6-443e-8c52-83fdb31b85db" providerId="AD" clId="Web-{FF0DCC6B-93A6-A115-D321-AF29389B1FFD}" dt="2026-09-04T20:58:20.317" v="67" actId="20577"/>
      <pc:docMkLst>
        <pc:docMk/>
      </pc:docMkLst>
      <pc:sldChg chg="add">
        <pc:chgData name="Reardon, Amy" userId="S::amy.reardon@cpuc.ca.gov::8f270be0-39f6-443e-8c52-83fdb31b85db" providerId="AD" clId="Web-{FF0DCC6B-93A6-A115-D321-AF29389B1FFD}" dt="2026-09-04T20:54:12.893" v="45"/>
        <pc:sldMkLst>
          <pc:docMk/>
          <pc:sldMk cId="2364428153" sldId="260"/>
        </pc:sldMkLst>
      </pc:sldChg>
      <pc:sldChg chg="modSp">
        <pc:chgData name="Reardon, Amy" userId="S::amy.reardon@cpuc.ca.gov::8f270be0-39f6-443e-8c52-83fdb31b85db" providerId="AD" clId="Web-{FF0DCC6B-93A6-A115-D321-AF29389B1FFD}" dt="2026-09-04T20:58:20.317" v="67" actId="20577"/>
        <pc:sldMkLst>
          <pc:docMk/>
          <pc:sldMk cId="4258730245" sldId="339"/>
        </pc:sldMkLst>
        <pc:spChg chg="mod">
          <ac:chgData name="Reardon, Amy" userId="S::amy.reardon@cpuc.ca.gov::8f270be0-39f6-443e-8c52-83fdb31b85db" providerId="AD" clId="Web-{FF0DCC6B-93A6-A115-D321-AF29389B1FFD}" dt="2026-09-04T20:57:32.254" v="56" actId="20577"/>
          <ac:spMkLst>
            <pc:docMk/>
            <pc:sldMk cId="4258730245" sldId="339"/>
            <ac:spMk id="2" creationId="{B4F5863E-60A5-C677-9E93-CD238D2A1511}"/>
          </ac:spMkLst>
        </pc:spChg>
        <pc:spChg chg="mod">
          <ac:chgData name="Reardon, Amy" userId="S::amy.reardon@cpuc.ca.gov::8f270be0-39f6-443e-8c52-83fdb31b85db" providerId="AD" clId="Web-{FF0DCC6B-93A6-A115-D321-AF29389B1FFD}" dt="2026-09-04T20:58:20.317" v="67" actId="20577"/>
          <ac:spMkLst>
            <pc:docMk/>
            <pc:sldMk cId="4258730245" sldId="339"/>
            <ac:spMk id="3" creationId="{41B122C2-FF63-BF7B-5C81-63FAC3DDA90D}"/>
          </ac:spMkLst>
        </pc:spChg>
      </pc:sldChg>
    </pc:docChg>
  </pc:docChgLst>
  <pc:docChgLst>
    <pc:chgData name="Milton, Daniel" userId="S::daniel.milton@cpuc.ca.gov::c3d66800-cb14-462e-9b6a-04528d6c14f4" providerId="AD" clId="Web-{824B71C5-54A2-B07F-8951-464A79FB124A}"/>
    <pc:docChg chg="modSld">
      <pc:chgData name="Milton, Daniel" userId="S::daniel.milton@cpuc.ca.gov::c3d66800-cb14-462e-9b6a-04528d6c14f4" providerId="AD" clId="Web-{824B71C5-54A2-B07F-8951-464A79FB124A}" dt="2026-09-08T20:47:59.632" v="14"/>
      <pc:docMkLst>
        <pc:docMk/>
      </pc:docMkLst>
      <pc:sldChg chg="modSp modNotes">
        <pc:chgData name="Milton, Daniel" userId="S::daniel.milton@cpuc.ca.gov::c3d66800-cb14-462e-9b6a-04528d6c14f4" providerId="AD" clId="Web-{824B71C5-54A2-B07F-8951-464A79FB124A}" dt="2026-09-08T20:47:59.632" v="14"/>
        <pc:sldMkLst>
          <pc:docMk/>
          <pc:sldMk cId="3023792763" sldId="340"/>
        </pc:sldMkLst>
        <pc:spChg chg="mod">
          <ac:chgData name="Milton, Daniel" userId="S::daniel.milton@cpuc.ca.gov::c3d66800-cb14-462e-9b6a-04528d6c14f4" providerId="AD" clId="Web-{824B71C5-54A2-B07F-8951-464A79FB124A}" dt="2026-09-08T16:30:02.177" v="0" actId="20577"/>
          <ac:spMkLst>
            <pc:docMk/>
            <pc:sldMk cId="3023792763" sldId="340"/>
            <ac:spMk id="2" creationId="{8E7FE3D2-AE05-93D0-3657-DF01945C1428}"/>
          </ac:spMkLst>
        </pc:spChg>
      </pc:sldChg>
    </pc:docChg>
  </pc:docChgLst>
  <pc:docChgLst>
    <pc:chgData name="Jacobsohn, Ely" userId="S::ely.jacobsohn@cpuc.ca.gov::000f9c43-d17c-4443-8020-2f3f0cfd2f9b" providerId="AD" clId="Web-{435B30C1-AE24-DD7E-4E98-10FB308DC659}"/>
    <pc:docChg chg="modSld">
      <pc:chgData name="Jacobsohn, Ely" userId="S::ely.jacobsohn@cpuc.ca.gov::000f9c43-d17c-4443-8020-2f3f0cfd2f9b" providerId="AD" clId="Web-{435B30C1-AE24-DD7E-4E98-10FB308DC659}" dt="2026-09-03T23:14:00.198" v="386" actId="20577"/>
      <pc:docMkLst>
        <pc:docMk/>
      </pc:docMkLst>
      <pc:sldChg chg="modSp">
        <pc:chgData name="Jacobsohn, Ely" userId="S::ely.jacobsohn@cpuc.ca.gov::000f9c43-d17c-4443-8020-2f3f0cfd2f9b" providerId="AD" clId="Web-{435B30C1-AE24-DD7E-4E98-10FB308DC659}" dt="2026-09-03T23:14:00.198" v="386" actId="20577"/>
        <pc:sldMkLst>
          <pc:docMk/>
          <pc:sldMk cId="2391910578" sldId="321"/>
        </pc:sldMkLst>
        <pc:spChg chg="mod">
          <ac:chgData name="Jacobsohn, Ely" userId="S::ely.jacobsohn@cpuc.ca.gov::000f9c43-d17c-4443-8020-2f3f0cfd2f9b" providerId="AD" clId="Web-{435B30C1-AE24-DD7E-4E98-10FB308DC659}" dt="2026-09-03T23:14:00.198" v="386" actId="20577"/>
          <ac:spMkLst>
            <pc:docMk/>
            <pc:sldMk cId="2391910578" sldId="321"/>
            <ac:spMk id="3" creationId="{3BAB1929-D58E-F663-6801-61101A6696BB}"/>
          </ac:spMkLst>
        </pc:spChg>
      </pc:sldChg>
    </pc:docChg>
  </pc:docChgLst>
  <pc:docChgLst>
    <pc:chgData name="Rudolph, Jacob &quot;Coby&quot;" userId="S::jacob.rudolph@cpuc.ca.gov::c6d330c1-e968-4a9b-9c66-9e88151a5bc5" providerId="AD" clId="Web-{BBB7A7BD-0DE0-0DE5-6625-70E8BF0D9446}"/>
    <pc:docChg chg="modSld">
      <pc:chgData name="Rudolph, Jacob &quot;Coby&quot;" userId="S::jacob.rudolph@cpuc.ca.gov::c6d330c1-e968-4a9b-9c66-9e88151a5bc5" providerId="AD" clId="Web-{BBB7A7BD-0DE0-0DE5-6625-70E8BF0D9446}" dt="2026-09-04T22:07:32.706" v="2" actId="20577"/>
      <pc:docMkLst>
        <pc:docMk/>
      </pc:docMkLst>
      <pc:sldChg chg="modSp">
        <pc:chgData name="Rudolph, Jacob &quot;Coby&quot;" userId="S::jacob.rudolph@cpuc.ca.gov::c6d330c1-e968-4a9b-9c66-9e88151a5bc5" providerId="AD" clId="Web-{BBB7A7BD-0DE0-0DE5-6625-70E8BF0D9446}" dt="2026-09-04T22:07:32.706" v="2" actId="20577"/>
        <pc:sldMkLst>
          <pc:docMk/>
          <pc:sldMk cId="3023792763" sldId="340"/>
        </pc:sldMkLst>
        <pc:spChg chg="mod">
          <ac:chgData name="Rudolph, Jacob &quot;Coby&quot;" userId="S::jacob.rudolph@cpuc.ca.gov::c6d330c1-e968-4a9b-9c66-9e88151a5bc5" providerId="AD" clId="Web-{BBB7A7BD-0DE0-0DE5-6625-70E8BF0D9446}" dt="2026-09-04T22:07:32.706" v="2" actId="20577"/>
          <ac:spMkLst>
            <pc:docMk/>
            <pc:sldMk cId="3023792763" sldId="340"/>
            <ac:spMk id="3" creationId="{3790248F-A5D7-00F9-5A76-6987C1B153CF}"/>
          </ac:spMkLst>
        </pc:spChg>
      </pc:sldChg>
    </pc:docChg>
  </pc:docChgLst>
  <pc:docChgLst>
    <pc:chgData name="Rittelmeyer, Pamela" userId="60df2acd-3b7f-4e59-8fff-2b8f48d3a072" providerId="ADAL" clId="{F32E5EFD-E245-4368-BBEF-970B116E2BB1}"/>
    <pc:docChg chg="undo custSel delSld modSld sldOrd">
      <pc:chgData name="Rittelmeyer, Pamela" userId="60df2acd-3b7f-4e59-8fff-2b8f48d3a072" providerId="ADAL" clId="{F32E5EFD-E245-4368-BBEF-970B116E2BB1}" dt="2026-09-10T16:37:16.437" v="2025" actId="20577"/>
      <pc:docMkLst>
        <pc:docMk/>
      </pc:docMkLst>
      <pc:sldChg chg="modSp mod">
        <pc:chgData name="Rittelmeyer, Pamela" userId="60df2acd-3b7f-4e59-8fff-2b8f48d3a072" providerId="ADAL" clId="{F32E5EFD-E245-4368-BBEF-970B116E2BB1}" dt="2026-08-31T18:32:54.458" v="310" actId="20577"/>
        <pc:sldMkLst>
          <pc:docMk/>
          <pc:sldMk cId="4270809279" sldId="256"/>
        </pc:sldMkLst>
        <pc:spChg chg="mod">
          <ac:chgData name="Rittelmeyer, Pamela" userId="60df2acd-3b7f-4e59-8fff-2b8f48d3a072" providerId="ADAL" clId="{F32E5EFD-E245-4368-BBEF-970B116E2BB1}" dt="2026-08-31T18:32:54.458" v="310" actId="20577"/>
          <ac:spMkLst>
            <pc:docMk/>
            <pc:sldMk cId="4270809279" sldId="256"/>
            <ac:spMk id="3" creationId="{769610A6-BF99-D444-8765-3D077C18B11A}"/>
          </ac:spMkLst>
        </pc:spChg>
      </pc:sldChg>
      <pc:sldChg chg="modSp mod modCm modNotesTx">
        <pc:chgData name="Rittelmeyer, Pamela" userId="60df2acd-3b7f-4e59-8fff-2b8f48d3a072" providerId="ADAL" clId="{F32E5EFD-E245-4368-BBEF-970B116E2BB1}" dt="2026-09-10T16:37:16.437" v="2025" actId="20577"/>
        <pc:sldMkLst>
          <pc:docMk/>
          <pc:sldMk cId="1873046043" sldId="302"/>
        </pc:sldMkLst>
        <pc:spChg chg="mod">
          <ac:chgData name="Rittelmeyer, Pamela" userId="60df2acd-3b7f-4e59-8fff-2b8f48d3a072" providerId="ADAL" clId="{F32E5EFD-E245-4368-BBEF-970B116E2BB1}" dt="2026-09-09T21:36:50.893" v="1937" actId="20577"/>
          <ac:spMkLst>
            <pc:docMk/>
            <pc:sldMk cId="1873046043" sldId="302"/>
            <ac:spMk id="3" creationId="{0EAE9677-16B0-1AB8-B256-7E3F46C30427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Rittelmeyer, Pamela" userId="60df2acd-3b7f-4e59-8fff-2b8f48d3a072" providerId="ADAL" clId="{F32E5EFD-E245-4368-BBEF-970B116E2BB1}" dt="2026-09-09T21:31:35.785" v="1851" actId="20577"/>
              <pc2:cmMkLst xmlns:pc2="http://schemas.microsoft.com/office/powerpoint/2019/9/main/command">
                <pc:docMk/>
                <pc:sldMk cId="1873046043" sldId="302"/>
                <pc2:cmMk id="{1F8D1D27-B948-4339-A87C-D45F35B4E825}"/>
              </pc2:cmMkLst>
            </pc226:cmChg>
            <pc226:cmChg xmlns:pc226="http://schemas.microsoft.com/office/powerpoint/2022/06/main/command" chg="mod">
              <pc226:chgData name="Rittelmeyer, Pamela" userId="60df2acd-3b7f-4e59-8fff-2b8f48d3a072" providerId="ADAL" clId="{F32E5EFD-E245-4368-BBEF-970B116E2BB1}" dt="2026-09-09T21:36:50.893" v="1937" actId="20577"/>
              <pc2:cmMkLst xmlns:pc2="http://schemas.microsoft.com/office/powerpoint/2019/9/main/command">
                <pc:docMk/>
                <pc:sldMk cId="1873046043" sldId="302"/>
                <pc2:cmMk id="{D5F255C2-A608-4C0E-A52A-0940AB53E6A2}"/>
              </pc2:cmMkLst>
            </pc226:cmChg>
          </p:ext>
        </pc:extLst>
      </pc:sldChg>
      <pc:sldChg chg="modSp mod ord modCm">
        <pc:chgData name="Rittelmeyer, Pamela" userId="60df2acd-3b7f-4e59-8fff-2b8f48d3a072" providerId="ADAL" clId="{F32E5EFD-E245-4368-BBEF-970B116E2BB1}" dt="2026-09-09T21:33:03.406" v="1868" actId="20577"/>
        <pc:sldMkLst>
          <pc:docMk/>
          <pc:sldMk cId="2391910578" sldId="321"/>
        </pc:sldMkLst>
        <pc:spChg chg="mod">
          <ac:chgData name="Rittelmeyer, Pamela" userId="60df2acd-3b7f-4e59-8fff-2b8f48d3a072" providerId="ADAL" clId="{F32E5EFD-E245-4368-BBEF-970B116E2BB1}" dt="2026-08-31T18:32:21.034" v="262" actId="20577"/>
          <ac:spMkLst>
            <pc:docMk/>
            <pc:sldMk cId="2391910578" sldId="321"/>
            <ac:spMk id="2" creationId="{872FC100-6D00-F41C-4310-776559F88BD7}"/>
          </ac:spMkLst>
        </pc:spChg>
        <pc:spChg chg="mod">
          <ac:chgData name="Rittelmeyer, Pamela" userId="60df2acd-3b7f-4e59-8fff-2b8f48d3a072" providerId="ADAL" clId="{F32E5EFD-E245-4368-BBEF-970B116E2BB1}" dt="2026-09-09T21:33:03.406" v="1868" actId="20577"/>
          <ac:spMkLst>
            <pc:docMk/>
            <pc:sldMk cId="2391910578" sldId="321"/>
            <ac:spMk id="3" creationId="{3BAB1929-D58E-F663-6801-61101A6696B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Rittelmeyer, Pamela" userId="60df2acd-3b7f-4e59-8fff-2b8f48d3a072" providerId="ADAL" clId="{F32E5EFD-E245-4368-BBEF-970B116E2BB1}" dt="2026-09-09T21:32:15.015" v="1861" actId="20577"/>
              <pc2:cmMkLst xmlns:pc2="http://schemas.microsoft.com/office/powerpoint/2019/9/main/command">
                <pc:docMk/>
                <pc:sldMk cId="2391910578" sldId="321"/>
                <pc2:cmMk id="{4CC48D4C-7C04-4290-91E3-9C1AFF71775A}"/>
              </pc2:cmMkLst>
            </pc226:cmChg>
          </p:ext>
        </pc:extLst>
      </pc:sldChg>
      <pc:sldChg chg="modSp mod">
        <pc:chgData name="Rittelmeyer, Pamela" userId="60df2acd-3b7f-4e59-8fff-2b8f48d3a072" providerId="ADAL" clId="{F32E5EFD-E245-4368-BBEF-970B116E2BB1}" dt="2026-09-09T00:09:25.810" v="1727" actId="2711"/>
        <pc:sldMkLst>
          <pc:docMk/>
          <pc:sldMk cId="4258730245" sldId="339"/>
        </pc:sldMkLst>
        <pc:spChg chg="mod">
          <ac:chgData name="Rittelmeyer, Pamela" userId="60df2acd-3b7f-4e59-8fff-2b8f48d3a072" providerId="ADAL" clId="{F32E5EFD-E245-4368-BBEF-970B116E2BB1}" dt="2026-08-31T18:32:02.260" v="251" actId="20577"/>
          <ac:spMkLst>
            <pc:docMk/>
            <pc:sldMk cId="4258730245" sldId="339"/>
            <ac:spMk id="2" creationId="{B4F5863E-60A5-C677-9E93-CD238D2A1511}"/>
          </ac:spMkLst>
        </pc:spChg>
        <pc:spChg chg="mod">
          <ac:chgData name="Rittelmeyer, Pamela" userId="60df2acd-3b7f-4e59-8fff-2b8f48d3a072" providerId="ADAL" clId="{F32E5EFD-E245-4368-BBEF-970B116E2BB1}" dt="2026-09-09T00:09:25.810" v="1727" actId="2711"/>
          <ac:spMkLst>
            <pc:docMk/>
            <pc:sldMk cId="4258730245" sldId="339"/>
            <ac:spMk id="3" creationId="{41B122C2-FF63-BF7B-5C81-63FAC3DDA90D}"/>
          </ac:spMkLst>
        </pc:spChg>
      </pc:sldChg>
      <pc:sldChg chg="modSp mod ord modNotesTx">
        <pc:chgData name="Rittelmeyer, Pamela" userId="60df2acd-3b7f-4e59-8fff-2b8f48d3a072" providerId="ADAL" clId="{F32E5EFD-E245-4368-BBEF-970B116E2BB1}" dt="2026-09-09T00:10:25.868" v="1736" actId="113"/>
        <pc:sldMkLst>
          <pc:docMk/>
          <pc:sldMk cId="3023792763" sldId="340"/>
        </pc:sldMkLst>
        <pc:spChg chg="mod">
          <ac:chgData name="Rittelmeyer, Pamela" userId="60df2acd-3b7f-4e59-8fff-2b8f48d3a072" providerId="ADAL" clId="{F32E5EFD-E245-4368-BBEF-970B116E2BB1}" dt="2026-09-04T22:46:50.827" v="874" actId="20577"/>
          <ac:spMkLst>
            <pc:docMk/>
            <pc:sldMk cId="3023792763" sldId="340"/>
            <ac:spMk id="2" creationId="{8E7FE3D2-AE05-93D0-3657-DF01945C1428}"/>
          </ac:spMkLst>
        </pc:spChg>
        <pc:spChg chg="mod">
          <ac:chgData name="Rittelmeyer, Pamela" userId="60df2acd-3b7f-4e59-8fff-2b8f48d3a072" providerId="ADAL" clId="{F32E5EFD-E245-4368-BBEF-970B116E2BB1}" dt="2026-09-09T00:10:25.868" v="1736" actId="113"/>
          <ac:spMkLst>
            <pc:docMk/>
            <pc:sldMk cId="3023792763" sldId="340"/>
            <ac:spMk id="3" creationId="{3790248F-A5D7-00F9-5A76-6987C1B153CF}"/>
          </ac:spMkLst>
        </pc:spChg>
      </pc:sldChg>
    </pc:docChg>
  </pc:docChgLst>
  <pc:docChgLst>
    <pc:chgData name="Milton, Daniel" userId="S::daniel.milton@cpuc.ca.gov::c3d66800-cb14-462e-9b6a-04528d6c14f4" providerId="AD" clId="Web-{D3B555AA-2938-4904-E155-A99C1B1190D9}"/>
    <pc:docChg chg="modSld">
      <pc:chgData name="Milton, Daniel" userId="S::daniel.milton@cpuc.ca.gov::c3d66800-cb14-462e-9b6a-04528d6c14f4" providerId="AD" clId="Web-{D3B555AA-2938-4904-E155-A99C1B1190D9}" dt="2026-09-03T23:28:50.415" v="2500" actId="20577"/>
      <pc:docMkLst>
        <pc:docMk/>
      </pc:docMkLst>
      <pc:sldChg chg="modSp">
        <pc:chgData name="Milton, Daniel" userId="S::daniel.milton@cpuc.ca.gov::c3d66800-cb14-462e-9b6a-04528d6c14f4" providerId="AD" clId="Web-{D3B555AA-2938-4904-E155-A99C1B1190D9}" dt="2026-09-03T23:28:50.415" v="2500" actId="20577"/>
        <pc:sldMkLst>
          <pc:docMk/>
          <pc:sldMk cId="3023792763" sldId="340"/>
        </pc:sldMkLst>
        <pc:spChg chg="mod">
          <ac:chgData name="Milton, Daniel" userId="S::daniel.milton@cpuc.ca.gov::c3d66800-cb14-462e-9b6a-04528d6c14f4" providerId="AD" clId="Web-{D3B555AA-2938-4904-E155-A99C1B1190D9}" dt="2026-09-03T23:28:50.415" v="2500" actId="20577"/>
          <ac:spMkLst>
            <pc:docMk/>
            <pc:sldMk cId="3023792763" sldId="340"/>
            <ac:spMk id="3" creationId="{3790248F-A5D7-00F9-5A76-6987C1B153CF}"/>
          </ac:spMkLst>
        </pc:spChg>
      </pc:sldChg>
    </pc:docChg>
  </pc:docChgLst>
  <pc:docChgLst>
    <pc:chgData name="Rudolph, Jacob &quot;Coby&quot;" userId="S::jacob.rudolph@cpuc.ca.gov::c6d330c1-e968-4a9b-9c66-9e88151a5bc5" providerId="AD" clId="Web-{834288CC-3B5B-0BC2-0FCA-521502F3B249}"/>
    <pc:docChg chg="modSld">
      <pc:chgData name="Rudolph, Jacob &quot;Coby&quot;" userId="S::jacob.rudolph@cpuc.ca.gov::c6d330c1-e968-4a9b-9c66-9e88151a5bc5" providerId="AD" clId="Web-{834288CC-3B5B-0BC2-0FCA-521502F3B249}" dt="2026-09-16T19:07:35.080" v="6" actId="20577"/>
      <pc:docMkLst>
        <pc:docMk/>
      </pc:docMkLst>
      <pc:sldChg chg="modSp modCm">
        <pc:chgData name="Rudolph, Jacob &quot;Coby&quot;" userId="S::jacob.rudolph@cpuc.ca.gov::c6d330c1-e968-4a9b-9c66-9e88151a5bc5" providerId="AD" clId="Web-{834288CC-3B5B-0BC2-0FCA-521502F3B249}" dt="2026-09-16T19:07:35.080" v="6" actId="20577"/>
        <pc:sldMkLst>
          <pc:docMk/>
          <pc:sldMk cId="4258730245" sldId="339"/>
        </pc:sldMkLst>
        <pc:spChg chg="mod">
          <ac:chgData name="Rudolph, Jacob &quot;Coby&quot;" userId="S::jacob.rudolph@cpuc.ca.gov::c6d330c1-e968-4a9b-9c66-9e88151a5bc5" providerId="AD" clId="Web-{834288CC-3B5B-0BC2-0FCA-521502F3B249}" dt="2026-09-16T19:07:35.080" v="6" actId="20577"/>
          <ac:spMkLst>
            <pc:docMk/>
            <pc:sldMk cId="4258730245" sldId="339"/>
            <ac:spMk id="3" creationId="{41B122C2-FF63-BF7B-5C81-63FAC3DDA90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Rudolph, Jacob &quot;Coby&quot;" userId="S::jacob.rudolph@cpuc.ca.gov::c6d330c1-e968-4a9b-9c66-9e88151a5bc5" providerId="AD" clId="Web-{834288CC-3B5B-0BC2-0FCA-521502F3B249}" dt="2026-09-16T19:07:22.861" v="5" actId="20577"/>
              <pc2:cmMkLst xmlns:pc2="http://schemas.microsoft.com/office/powerpoint/2019/9/main/command">
                <pc:docMk/>
                <pc:sldMk cId="4258730245" sldId="339"/>
                <pc2:cmMk id="{80EEA3F1-46DA-44A8-B075-27B588CE8269}"/>
              </pc2:cmMkLst>
            </pc226:cmChg>
          </p:ext>
        </pc:extLst>
      </pc:sldChg>
    </pc:docChg>
  </pc:docChgLst>
  <pc:docChgLst>
    <pc:chgData name="Tagnipes, Jeorge S." userId="4e14a527-08ab-4ed2-8dda-97095c1b03d1" providerId="ADAL" clId="{98A392AD-697B-4E02-9F08-6A8081FEE261}"/>
    <pc:docChg chg="modSld">
      <pc:chgData name="Tagnipes, Jeorge S." userId="4e14a527-08ab-4ed2-8dda-97095c1b03d1" providerId="ADAL" clId="{98A392AD-697B-4E02-9F08-6A8081FEE261}" dt="2026-09-16T18:09:40.393" v="79" actId="20577"/>
      <pc:docMkLst>
        <pc:docMk/>
      </pc:docMkLst>
      <pc:sldChg chg="modSp mod modCm">
        <pc:chgData name="Tagnipes, Jeorge S." userId="4e14a527-08ab-4ed2-8dda-97095c1b03d1" providerId="ADAL" clId="{98A392AD-697B-4E02-9F08-6A8081FEE261}" dt="2026-09-16T18:09:40.393" v="79" actId="20577"/>
        <pc:sldMkLst>
          <pc:docMk/>
          <pc:sldMk cId="4258730245" sldId="339"/>
        </pc:sldMkLst>
        <pc:spChg chg="mod">
          <ac:chgData name="Tagnipes, Jeorge S." userId="4e14a527-08ab-4ed2-8dda-97095c1b03d1" providerId="ADAL" clId="{98A392AD-697B-4E02-9F08-6A8081FEE261}" dt="2026-09-16T18:09:40.393" v="79" actId="20577"/>
          <ac:spMkLst>
            <pc:docMk/>
            <pc:sldMk cId="4258730245" sldId="339"/>
            <ac:spMk id="3" creationId="{41B122C2-FF63-BF7B-5C81-63FAC3DDA90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Tagnipes, Jeorge S." userId="4e14a527-08ab-4ed2-8dda-97095c1b03d1" providerId="ADAL" clId="{98A392AD-697B-4E02-9F08-6A8081FEE261}" dt="2026-09-16T18:09:40.393" v="79" actId="20577"/>
              <pc2:cmMkLst xmlns:pc2="http://schemas.microsoft.com/office/powerpoint/2019/9/main/command">
                <pc:docMk/>
                <pc:sldMk cId="4258730245" sldId="339"/>
                <pc2:cmMk id="{80EEA3F1-46DA-44A8-B075-27B588CE8269}"/>
              </pc2:cmMkLst>
            </pc226:cmChg>
          </p:ext>
        </pc:extLst>
      </pc:sldChg>
    </pc:docChg>
  </pc:docChgLst>
  <pc:docChgLst>
    <pc:chgData name="Reardon, Amy" userId="S::amy.reardon@cpuc.ca.gov::8f270be0-39f6-443e-8c52-83fdb31b85db" providerId="AD" clId="Web-{34422D98-1325-4C92-DC03-5A912228F80A}"/>
    <pc:docChg chg="addSld delSld modSld sldOrd">
      <pc:chgData name="Reardon, Amy" userId="S::amy.reardon@cpuc.ca.gov::8f270be0-39f6-443e-8c52-83fdb31b85db" providerId="AD" clId="Web-{34422D98-1325-4C92-DC03-5A912228F80A}" dt="2026-09-16T00:13:50.474" v="579"/>
      <pc:docMkLst>
        <pc:docMk/>
      </pc:docMkLst>
      <pc:sldChg chg="modSp add">
        <pc:chgData name="Reardon, Amy" userId="S::amy.reardon@cpuc.ca.gov::8f270be0-39f6-443e-8c52-83fdb31b85db" providerId="AD" clId="Web-{34422D98-1325-4C92-DC03-5A912228F80A}" dt="2026-09-16T00:09:45.345" v="576" actId="1076"/>
        <pc:sldMkLst>
          <pc:docMk/>
          <pc:sldMk cId="594544285" sldId="261"/>
        </pc:sldMkLst>
        <pc:spChg chg="mod">
          <ac:chgData name="Reardon, Amy" userId="S::amy.reardon@cpuc.ca.gov::8f270be0-39f6-443e-8c52-83fdb31b85db" providerId="AD" clId="Web-{34422D98-1325-4C92-DC03-5A912228F80A}" dt="2026-09-16T00:09:45.345" v="576" actId="1076"/>
          <ac:spMkLst>
            <pc:docMk/>
            <pc:sldMk cId="594544285" sldId="261"/>
            <ac:spMk id="2" creationId="{13395285-A120-95D6-2A98-7D64BE1411A6}"/>
          </ac:spMkLst>
        </pc:spChg>
      </pc:sldChg>
      <pc:sldChg chg="add del">
        <pc:chgData name="Reardon, Amy" userId="S::amy.reardon@cpuc.ca.gov::8f270be0-39f6-443e-8c52-83fdb31b85db" providerId="AD" clId="Web-{34422D98-1325-4C92-DC03-5A912228F80A}" dt="2026-09-15T23:34:56.439" v="1"/>
        <pc:sldMkLst>
          <pc:docMk/>
          <pc:sldMk cId="790687597" sldId="262"/>
        </pc:sldMkLst>
      </pc:sldChg>
      <pc:sldChg chg="modSp">
        <pc:chgData name="Reardon, Amy" userId="S::amy.reardon@cpuc.ca.gov::8f270be0-39f6-443e-8c52-83fdb31b85db" providerId="AD" clId="Web-{34422D98-1325-4C92-DC03-5A912228F80A}" dt="2026-09-16T00:13:50.474" v="579"/>
        <pc:sldMkLst>
          <pc:docMk/>
          <pc:sldMk cId="4258730245" sldId="339"/>
        </pc:sldMkLst>
        <pc:spChg chg="mod">
          <ac:chgData name="Reardon, Amy" userId="S::amy.reardon@cpuc.ca.gov::8f270be0-39f6-443e-8c52-83fdb31b85db" providerId="AD" clId="Web-{34422D98-1325-4C92-DC03-5A912228F80A}" dt="2026-09-16T00:13:50.474" v="579"/>
          <ac:spMkLst>
            <pc:docMk/>
            <pc:sldMk cId="4258730245" sldId="339"/>
            <ac:spMk id="2" creationId="{B4F5863E-60A5-C677-9E93-CD238D2A1511}"/>
          </ac:spMkLst>
        </pc:spChg>
        <pc:spChg chg="mod">
          <ac:chgData name="Reardon, Amy" userId="S::amy.reardon@cpuc.ca.gov::8f270be0-39f6-443e-8c52-83fdb31b85db" providerId="AD" clId="Web-{34422D98-1325-4C92-DC03-5A912228F80A}" dt="2026-09-16T00:13:41.849" v="578" actId="1076"/>
          <ac:spMkLst>
            <pc:docMk/>
            <pc:sldMk cId="4258730245" sldId="339"/>
            <ac:spMk id="3" creationId="{41B122C2-FF63-BF7B-5C81-63FAC3DDA90D}"/>
          </ac:spMkLst>
        </pc:spChg>
      </pc:sldChg>
      <pc:sldChg chg="addSp modSp new ord">
        <pc:chgData name="Reardon, Amy" userId="S::amy.reardon@cpuc.ca.gov::8f270be0-39f6-443e-8c52-83fdb31b85db" providerId="AD" clId="Web-{34422D98-1325-4C92-DC03-5A912228F80A}" dt="2026-09-16T00:07:15.937" v="575"/>
        <pc:sldMkLst>
          <pc:docMk/>
          <pc:sldMk cId="274062939" sldId="341"/>
        </pc:sldMkLst>
        <pc:spChg chg="mod">
          <ac:chgData name="Reardon, Amy" userId="S::amy.reardon@cpuc.ca.gov::8f270be0-39f6-443e-8c52-83fdb31b85db" providerId="AD" clId="Web-{34422D98-1325-4C92-DC03-5A912228F80A}" dt="2026-09-15T23:57:23.615" v="516" actId="20577"/>
          <ac:spMkLst>
            <pc:docMk/>
            <pc:sldMk cId="274062939" sldId="341"/>
            <ac:spMk id="2" creationId="{90906424-9A9A-8941-BB81-D9456C70C36F}"/>
          </ac:spMkLst>
        </pc:spChg>
        <pc:spChg chg="mod">
          <ac:chgData name="Reardon, Amy" userId="S::amy.reardon@cpuc.ca.gov::8f270be0-39f6-443e-8c52-83fdb31b85db" providerId="AD" clId="Web-{34422D98-1325-4C92-DC03-5A912228F80A}" dt="2026-09-16T00:05:42.061" v="567" actId="14100"/>
          <ac:spMkLst>
            <pc:docMk/>
            <pc:sldMk cId="274062939" sldId="341"/>
            <ac:spMk id="3" creationId="{AE42D553-2362-608E-5ECA-2C0C90E9EB2C}"/>
          </ac:spMkLst>
        </pc:spChg>
        <pc:picChg chg="add mod modCrop">
          <ac:chgData name="Reardon, Amy" userId="S::amy.reardon@cpuc.ca.gov::8f270be0-39f6-443e-8c52-83fdb31b85db" providerId="AD" clId="Web-{34422D98-1325-4C92-DC03-5A912228F80A}" dt="2026-09-16T00:06:31.233" v="573" actId="1076"/>
          <ac:picMkLst>
            <pc:docMk/>
            <pc:sldMk cId="274062939" sldId="341"/>
            <ac:picMk id="4" creationId="{68EC693B-72B6-A717-17F8-F61536F11CE2}"/>
          </ac:picMkLst>
        </pc:picChg>
        <pc:inkChg chg="add">
          <ac:chgData name="Reardon, Amy" userId="S::amy.reardon@cpuc.ca.gov::8f270be0-39f6-443e-8c52-83fdb31b85db" providerId="AD" clId="Web-{34422D98-1325-4C92-DC03-5A912228F80A}" dt="2026-09-16T00:06:47.858" v="574"/>
          <ac:inkMkLst>
            <pc:docMk/>
            <pc:sldMk cId="274062939" sldId="341"/>
            <ac:inkMk id="5" creationId="{B7D14E61-FEB9-3631-F258-9EF00CD09F45}"/>
          </ac:inkMkLst>
        </pc:inkChg>
      </pc:sldChg>
      <pc:sldChg chg="new del">
        <pc:chgData name="Reardon, Amy" userId="S::amy.reardon@cpuc.ca.gov::8f270be0-39f6-443e-8c52-83fdb31b85db" providerId="AD" clId="Web-{34422D98-1325-4C92-DC03-5A912228F80A}" dt="2026-09-15T23:40:16.819" v="35"/>
        <pc:sldMkLst>
          <pc:docMk/>
          <pc:sldMk cId="1978368065" sldId="34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23:26:45.394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2240 29 24575,'-644'0'0,"623"-1"0,0-1 0,-37-9 0,35 6 0,1 1 0,-28-1 0,22 6 0,0 2 0,1 1 0,-1 1 0,1 1 0,0 1 0,-37 17 0,-39 9 0,-13-2 0,-188 48 0,186-49 0,102-26 0,0 1 0,0 1 0,1 0 0,-1 1 0,2 1 0,-1 0 0,1 1 0,0 1 0,1 0 0,-17 16 0,4 4 0,1 2 0,2 0 0,-30 54 0,-9 13 0,-60 67 0,116-157 0,1 0 0,0 1 0,1 0 0,0 0 0,0 0 0,1 0 0,0 0 0,1 1 0,-1 20 0,1 9 0,5 54 0,0-25 0,-3-65 0,0 17 0,1 0 0,4 28 0,-3-41 0,0 1 0,1-1 0,0 0 0,0-1 0,1 1 0,0 0 0,0-1 0,10 13 0,140 198 0,-141-200 0,29 32 0,-26-33 0,22 32 0,13 15 0,-19-26 0,-6 3 0,-22-34 0,0 0 0,0 0 0,0 0 0,1-1 0,0 0 0,1 0 0,-1 0 0,8 5 0,37 22 0,-34-23 0,0 0 0,16 14 0,-26-19 0,0 0 0,1 0 0,0 0 0,0-1 0,0 0 0,0-1 0,1 1 0,13 3 0,-2-3 0,1-1 0,26 2 0,-34-4 0,-3 0 0,0 1 0,0 0 0,-1 1 0,1-1 0,-1 2 0,15 7 0,-14-6 0,0-1 0,0 0 0,1-1 0,-1 0 0,14 3 0,4-4 0,39 0 0,-52-3 0,1 1 0,-1 0 0,0 1 0,0 0 0,0 1 0,0 1 0,0 0 0,0 1 0,0 1 0,17 8 0,-10-1 0,1-1 0,0-1 0,0 0 0,1-2 0,0-1 0,0-1 0,1-1 0,0 0 0,47 1 0,234-7 0,-118 0 0,-174 0 0,1 0 0,-1 0 0,1-1 0,-1-1 0,0 0 0,0-1 0,0 0 0,13-7 0,-2-1 0,-1-1 0,-1-1 0,24-20 0,3 5 0,-41 26 0,-1-1 0,1 0 0,-1-1 0,0 0 0,0 0 0,0 0 0,6-7 0,10-11 0,1 1 0,46-31 0,-17 13 0,-9 9 0,-33 25 0,-2 0 0,1-1 0,-1 0 0,0-1 0,0 0 0,-1 0 0,0-1 0,7-10 0,-1 0 0,1 0 0,0 0 0,26-21 0,-32 30 0,0 2 0,-1-1 0,-1 0 0,0 0 0,0-1 0,0 0 0,-2 0 0,1 0 0,-1-1 0,0 0 0,-1 0 0,-1 0 0,3-13 0,-2 3 0,1 1 0,1 0 0,1 0 0,1 0 0,0 1 0,14-23 0,-17 34 0,-1-1 0,-1 0 0,0 0 0,0 0 0,0 0 0,-1 0 0,-1 0 0,1-16 0,-3-80 0,-1 51 0,3-37 0,-4-70 0,1 149 0,0 0 0,-2-1 0,1 1 0,-2 0 0,-7-16 0,-8-23 0,5 4 0,-28-101 0,39 137 0,0-1 0,-1 1 0,0 0 0,0 1 0,-1-1 0,-12-14 0,-15-29 0,26 42 0,0 1 0,-1-1 0,0 2 0,0-1 0,-1 1 0,0 0 0,-1 1 0,0 0 0,-22-14 0,-11-17 14,38 35-120,1-1-1,-1 1 1,0 0 0,-1 1 0,1-1 0,-1 1 0,0 0 0,0 1 0,0-1 0,0 1 0,0 1 0,-12-5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23:26:48.353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5113 84 24575,'-1464'0'0,"1402"-3"0,-123-22 0,117 13 0,-86-4 0,-22 2 0,-8 0 0,-158 16 0,78 22 0,65-10 0,-96 3 0,282-17 0,-12-1 0,0 1 0,0 1 0,0 1 0,0 2 0,0 0 0,1 1 0,-34 12 0,24-1 0,20-10 0,0 0 0,0 0 0,0-1 0,0-1 0,-16 2 0,-117 27 0,47-9 0,90-21 0,1 0 0,0 0 0,0 1 0,0 0 0,0 1 0,-8 6 0,-33 15 0,19-13 0,0 0 0,1 2 0,0 1 0,-36 27 0,1 7 0,27-19 0,-55 33 0,45-37 0,-304 196 0,343-216 0,1 1 0,0-1 0,1 1 0,0 0 0,0 1 0,1 0 0,-9 15 0,-1 7 0,-12 35 0,-7 14 0,28-63 0,0 0 0,1 0 0,1 1 0,0 0 0,1 0 0,1 0 0,0 23 0,1 6 0,8 78 0,-4-117 0,0 0 0,0 1 0,1-1 0,0 0 0,0 0 0,1-1 0,0 1 0,0-1 0,1 1 0,0-2 0,0 1 0,1 0 0,-1-1 0,14 11 0,0-1 0,1-1 0,1-1 0,41 22 0,-35-21 0,27 20 0,7 6 0,105 70 0,-117-75 0,1-2 0,2-2 0,57 25 0,42 17 0,17 7 0,175 29 0,-313-102 0,-5 0 0,0-2 0,0-1 0,40 4 0,-43-7 0,0 2 0,0 0 0,0 1 0,-1 1 0,30 13 0,-29-10 0,1-1 0,0-1 0,0-1 0,37 5 0,293-8 0,-181-5 0,1401 2 0,-1534 0 0,0-2 0,0-2 0,-1-1 0,1-1 0,-1-3 0,58-20 0,-6-7 0,148-38 0,-149 50 0,-60 15 0,0 1 0,1 1 0,48-4 0,-68 11 0,1-1 0,0 0 0,0-1 0,-1 0 0,1-1 0,-1 0 0,0 0 0,0-1 0,0-1 0,0 1 0,-1-2 0,14-9 0,-18 11 0,1 0 0,0 0 0,0 1 0,0 0 0,0 0 0,1 0 0,-1 1 0,1 0 0,9-2 0,5 1 0,37-1 0,-41 3 0,0 0 0,0 0 0,0-2 0,20-5 0,146-53 0,-67 30 0,-84 24 0,-1-1 0,0-2 0,-1 0 0,46-24 0,-64 28 0,0 1 0,-1-2 0,0 1 0,-1-2 0,1 1 0,-1-1 0,-1-1 0,0 0 0,12-15 0,-7 9 0,0 0 0,1 1 0,0 1 0,24-15 0,-24 17 0,0-1 0,0 0 0,-1-1 0,0 0 0,15-21 0,-21 25 0,0-2 0,-1 1 0,0-1 0,-1 0 0,0-1 0,-1 1 0,0-1 0,-1 0 0,0 0 0,-1-1 0,0 1 0,1-19 0,-4-55 0,-2 56 0,2 1 0,1-1 0,8-46 0,-3 49 0,-1 0 0,-2 0 0,0 0 0,-2-1 0,-2-27 0,0 42 0,-1 0 0,-1 0 0,0 1 0,0-1 0,-1 1 0,-1 0 0,0 0 0,0 0 0,-1 1 0,-1 0 0,0 0 0,-15-17 0,-155-170 0,161 182 0,0 2 0,-1-1 0,-1 2 0,-26-15 0,22 14 0,0-1 0,-29-26 0,24 17 0,-1 1 0,-1 1 0,-1 2 0,-1 1 0,0 1 0,-36-13 0,-74-43 0,100 50 0,-2 2 0,-84-32 0,90 43-1365,2 0-5461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23:27:03.379"/>
    </inkml:context>
    <inkml:brush xml:id="br0">
      <inkml:brushProperty name="width" value="0.2" units="cm"/>
      <inkml:brushProperty name="height" value="0.2" units="cm"/>
      <inkml:brushProperty name="color" value="#FF0066"/>
    </inkml:brush>
  </inkml:definitions>
  <inkml:trace contextRef="#ctx0" brushRef="#br0">5538 1 24575,'448'0'0,"-438"0"0,1 0 0,-1 1 0,0 1 0,0-1 0,-1 2 0,1-1 0,0 2 0,-1-1 0,0 1 0,1 0 0,-2 1 0,1 0 0,0 1 0,8 7 0,93 62 0,19 15 0,-88-58 0,242 195 0,-273-216 0,-1 0 0,0 1 0,0-1 0,-1 2 0,0-1 0,9 24 0,9 11 0,-21-37 0,0 1 0,-1-1 0,0 0 0,-1 1 0,0 0 0,-1 0 0,0 0 0,1 19 0,-2-1 0,-2 1 0,-4 31 0,2-45 0,0 1 0,-2-1 0,0 0 0,0 0 0,-2-1 0,0 0 0,-1 0 0,0 0 0,-1-1 0,-1 0 0,0-1 0,-1 0 0,-12 12 0,-117 131 0,-103 89 0,199-203 0,-2-2 0,-2-1 0,-100 60 0,24-10 0,79-54 0,-86 50 0,-114 39 0,184-94 0,-113 38 0,-71 4 0,123-38 0,-119 32 0,-106 31 0,180-50 0,-204 31 0,201-37 0,118-26 0,-1-2 0,-84 9 0,-83-19 0,152-5 0,-1 3 0,-136 20 0,-63 50 0,77-18 0,71-28 0,57-13 0,-64 22 0,-104 31 0,8-2 0,189-54 0,0-1 0,-48 4 0,47-7 0,1 0 0,-45 14 0,23 0 0,2 0 0,-66 13 0,-36 12 0,52-12 0,75-26 0,0-2 0,0-1 0,0-2 0,-52-3 0,49 0 0,0 2 0,1 1 0,-57 8 0,48-2 0,0-3 0,0-1 0,-44-2 0,-46 2 0,68 8 0,62-11 0,0 0 0,0 0 0,-1 0 0,1 0 0,0 0 0,0 0 0,0 0 0,-1 0 0,1 0 0,0 0 0,0 0 0,0 0 0,0 0 0,-1 0 0,1-1 0,0 1 0,0 0 0,0 0 0,0 0 0,0 0 0,-1 0 0,1 0 0,0 0 0,0-1 0,0 1 0,0 0 0,0 0 0,0 0 0,-1 0 0,1-1 0,0 1 0,0 0 0,0 0 0,0 0 0,0 0 0,0-1 0,0 1 0,0 0 0,0 0 0,0 0 0,0-1 0,0 1 0,0 0 0,0 0 0,0-1 0,6-11 0,12-11 0,9-8 0,-1 0 0,-2-2 0,34-59 0,-42 66 0,1 1 0,1 1 0,1 0 0,1 1 0,37-32 0,37-41 0,206-249 0,-268 296 0,-14 18 0,-53 72 0,-23 12 0,41-39 0,1 0 0,-25 29 0,-21 34 0,-80 109 0,69-93 0,50-58 0,-41 47 0,2-5 0,-30 39 0,91-113 0,-1-1 0,0 1 0,1 0 0,-1 0 0,1 0 0,0 0 0,0 0 0,0 0 0,1 0 0,-1 0 0,1 0 0,-1 4 0,-7 28 0,6-30 0,0-1 0,1 0 0,-1 1 0,1-1 0,0 1 0,1-1 0,-1 1 0,1-1 0,0 1 0,0-1 0,0 1 0,2 9 0,0-6 0,1 1 0,-1 0 0,2 0 0,-1-1 0,1 0 0,6 9 0,6 7 0,2 0 0,41 41 0,-36-43 0,2-2 0,0-1 0,50 28 0,-26-17 0,-39-23 0,165 113 0,-95-60 0,-35-28 0,-2 1 0,53 55 0,73 70 0,-105-101 0,-35-33-170,0-1-1,2-1 0,1-1 1,0-2-1,2-2 0,0 0 1,46 14-1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6T00:14:22.7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23639 6599 16383 0 0,'-5'0'0'0'0,"-8"0"0"0"0,-12 0 0 0 0,-13-5 0 0 0,-11-8 0 0 0,-13-1 0 0 0,-2 2 0 0 0,-1 2 0 0 0,-5-2 0 0 0,-3 1 0 0 0,-4 2 0 0 0,-6 3 0 0 0,1 3 0 0 0,-3 1 0 0 0,-3 1 0 0 0,3 1 0 0 0,-1 0 0 0 0,-2 1 0 0 0,3-1 0 0 0,0 1 0 0 0,3-1 0 0 0,5 0 0 0 0,4 0 0 0 0,9 0 0 0 0,0 0 0 0 0,-1 0 0 0 0,0 0 0 0 0,0 0 0 0 0,1 0 0 0 0,5 0 0 0 0,1 0 0 0 0,7 0 0 0 0,-1 0 0 0 0,-1 0 0 0 0,2 0 0 0 0,-6 0 0 0 0,-4 0 0 0 0,-3 6 0 0 0,-7 6 0 0 0,-8 8 0 0 0,-6 0 0 0 0,5-4 0 0 0,0 2 0 0 0,-2 2 0 0 0,1 4 0 0 0,-7 3 0 0 0,-5 3 0 0 0,-3 1 0 0 0,4-5 0 0 0,1 0 0 0 0,0-1 0 0 0,-1 3 0 0 0,-2 0 0 0 0,5 2 0 0 0,1-4 0 0 0,-1-7 0 0 0,10-1 0 0 0,6-4 0 0 0,6 2 0 0 0,8-3 0 0 0,3 3 0 0 0,1 9 0 0 0,9 6 0 0 0,2-3 0 0 0,-3 0 0 0 0,7 0 0 0 0,5 2 0 0 0,2-6 0 0 0,2 0 0 0 0,1 1 0 0 0,0-5 0 0 0,-1 7 0 0 0,-6 3 0 0 0,-7 8 0 0 0,-7 8 0 0 0,-1 1 0 0 0,4 5 0 0 0,-2 3 0 0 0,-2 10 0 0 0,-4-2 0 0 0,2 0 0 0 0,5 6 0 0 0,0 1 0 0 0,3 0 0 0 0,-2 0 0 0 0,2-2 0 0 0,3-2 0 0 0,9-6 0 0 0,5-3 0 0 0,2 6 0 0 0,0-3 0 0 0,-1 0 0 0 0,-1 0 0 0 0,-1-4 0 0 0,4-7 0 0 0,8 0 0 0 0,5-4 0 0 0,6-3 0 0 0,4-4 0 0 0,2-3 0 0 0,2-1 0 0 0,0-2 0 0 0,1-1 0 0 0,4 6 0 0 0,8 7 0 0 0,6 7 0 0 0,0 1 0 0 0,2 1 0 0 0,8 9 0 0 0,5 0 0 0 0,7 4 0 0 0,7 3 0 0 0,1 1 0 0 0,8-2 0 0 0,6-6 0 0 0,13-3 0 0 0,15 5 0 0 0,9 3 0 0 0,20 5 0 0 0,10 8 0 0 0,6 1 0 0 0,6 3 0 0 0,7 3 0 0 0,4 4 0 0 0,4-3 0 0 0,8-6 0 0 0,2-10 0 0 0,6-3 0 0 0,11-6 0 0 0,2-9 0 0 0,2-8 0 0 0,6-7 0 0 0,-2-9 0 0 0,-7-11 0 0 0,3-7 0 0 0,-3-7 0 0 0,5-4 0 0 0,8-2 0 0 0,8-6 0 0 0,-3-8 0 0 0,1-17 0 0 0,-1-15 0 0 0,-2-4 0 0 0,-9 1 0 0 0,-10 3 0 0 0,-14 0 0 0 0,-3 1 0 0 0,-8-2 0 0 0,-15-4 0 0 0,-9-3 0 0 0,-17-5 0 0 0,-17-1 0 0 0,-10-3 0 0 0,-9 0 0 0 0,-7 4 0 0 0,-5 3 0 0 0,-15-7 0 0 0,-6-7 0 0 0,-5 1 0 0 0,1-2 0 0 0,-1-7 0 0 0,-4 1 0 0 0,4 1 0 0 0,-1-1 0 0 0,-1-5 0 0 0,-9-4 0 0 0,-3-9 0 0 0,-7 0 0 0 0,-2 1 0 0 0,1-6 0 0 0,3-7 0 0 0,-4-1 0 0 0,2 0 0 0 0,-4-2 0 0 0,-5-4 0 0 0,-4 1 0 0 0,-4-2 0 0 0,-9 2 0 0 0,-8-1 0 0 0,-8-2 0 0 0,-6 7 0 0 0,-4 0 0 0 0,3 3 0 0 0,-16-2 0 0 0,-11 1 0 0 0,-13 3 0 0 0,-12 2 0 0 0,-13 8 0 0 0,-19 4 0 0 0,-18 7 0 0 0,-20 0 0 0 0,-22 5 0 0 0,-21 9 0 0 0,-15 12 0 0 0,-22 5 0 0 0,-16 5 0 0 0,-20 12 0 0 0,-15 11 0 0 0,-3 11 0 0 0,-8 6 0 0 0,-9 12 0 0 0,-13 4 0 0 0,-9 12 0 0 0,8 7 0 0 0,7 17 0 0 0,19 11 0 0 0,13 18 0 0 0,17 2 0 0 0,13 4 0 0 0,16 1 0 0 0,19-9 0 0 0,46-16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ACE7A-C6EF-8447-9F67-958EE183E04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7BAD3-AF26-C549-B9FF-03213EEFC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0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7BAD3-AF26-C549-B9FF-03213EEFC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719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b="1">
              <a:solidFill>
                <a:srgbClr val="FF0000"/>
              </a:solidFill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7BAD3-AF26-C549-B9FF-03213EEFC5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42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7BAD3-AF26-C549-B9FF-03213EEFC5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58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7BAD3-AF26-C549-B9FF-03213EEFC5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09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3B4802-9373-41BF-AD91-97808AECDC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89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7BAD3-AF26-C549-B9FF-03213EEFC5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5CF10-454A-4175-82DA-D45396280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710883"/>
            <a:ext cx="9601200" cy="2306637"/>
          </a:xfrm>
        </p:spPr>
        <p:txBody>
          <a:bodyPr tIns="0" rIns="0" bIns="0"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AE5AC7-53D4-4C0B-B42A-1A0692FD9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190558"/>
            <a:ext cx="9601200" cy="1655762"/>
          </a:xfrm>
        </p:spPr>
        <p:txBody>
          <a:bodyPr tIns="0" rIns="0" bIns="0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6E02B-B9F4-499C-8636-D007AAC35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99BCA-25E4-0549-ACA0-D2AAB60BEF64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B4B01-15EC-433F-9EFE-F46608EF9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CCF19-ED3A-444D-9389-15BB7142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D43345-CE8E-0841-A74F-B26363861C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923429"/>
            <a:ext cx="2322857" cy="65479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98089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B8DBE-A65E-489E-9AB9-0CC9F507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F09BE-9B55-4FB5-94A8-D345EC0CE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36BF3-B767-404C-9980-D5EC1336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49281-58E0-8A4C-95BD-719F8ACCEAD1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69CF4-31FB-4A49-9A6A-5D616C29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4D128-D963-4687-A11C-8B4468DED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D7DE-BD2F-44A7-9A26-631D18203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09739"/>
            <a:ext cx="9601200" cy="27815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F02F6-F40C-412A-8F1F-B0EDC42D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4589463"/>
            <a:ext cx="96012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A2848-E113-4E1E-BEB8-7252BCAC5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C730-7C29-BC4A-8FDF-053B59C3FC8D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6698-0571-4544-B8CE-46A287EDA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FF6E0-585E-4E3C-AA69-4F05E9B98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48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21B7-A28E-4778-B02F-549747BD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58E54-8D65-4A81-99B9-303DBC954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83234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2C811-A17E-409B-926F-A8B503DCA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BADED-7370-42C0-92A7-9E8F573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8DA1C-0B9D-D646-975E-7E061F8C5483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04C91-34CB-4540-A5C3-641C0D9D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AB89B-4B63-497F-A3B0-B98F1ED3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7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21B7-A28E-4778-B02F-549747BD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58E54-8D65-4A81-99B9-303DBC954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832348"/>
            <a:ext cx="3429000" cy="4351338"/>
          </a:xfrm>
        </p:spPr>
        <p:txBody>
          <a:bodyPr/>
          <a:lstStyle>
            <a:lvl1pPr marL="233363" indent="-233363">
              <a:tabLst/>
              <a:defRPr sz="2200"/>
            </a:lvl1pPr>
            <a:lvl2pPr marL="514350" indent="-227013">
              <a:tabLst/>
              <a:defRPr sz="2000"/>
            </a:lvl2pPr>
            <a:lvl3pPr marL="747713" indent="-173038">
              <a:tabLst/>
              <a:defRPr sz="1800"/>
            </a:lvl3pPr>
            <a:lvl4pPr marL="1028700" indent="-153988">
              <a:tabLst/>
              <a:defRPr sz="1600"/>
            </a:lvl4pPr>
            <a:lvl5pPr marL="1201738" indent="-166688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2C811-A17E-409B-926F-A8B503DCA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1500" y="1825625"/>
            <a:ext cx="3429000" cy="4351338"/>
          </a:xfrm>
        </p:spPr>
        <p:txBody>
          <a:bodyPr/>
          <a:lstStyle>
            <a:lvl1pPr>
              <a:defRPr sz="2200"/>
            </a:lvl1pPr>
            <a:lvl2pPr marL="574675" indent="-228600">
              <a:tabLst/>
              <a:defRPr sz="2000"/>
            </a:lvl2pPr>
            <a:lvl3pPr marL="801688" indent="-174625">
              <a:tabLst/>
              <a:defRPr sz="1800"/>
            </a:lvl3pPr>
            <a:lvl4pPr marL="1028700" indent="-153988">
              <a:tabLst/>
              <a:defRPr sz="1600"/>
            </a:lvl4pPr>
            <a:lvl5pPr marL="1262063" indent="-146050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BADED-7370-42C0-92A7-9E8F573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E3EA-5C93-384F-B4E7-F777B2204F50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04C91-34CB-4540-A5C3-641C0D9D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AB89B-4B63-497F-A3B0-B98F1ED3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DD63F5-A3E6-5541-A0D2-0741078CC51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3400" y="1823383"/>
            <a:ext cx="3429000" cy="4351338"/>
          </a:xfrm>
        </p:spPr>
        <p:txBody>
          <a:bodyPr/>
          <a:lstStyle>
            <a:lvl1pPr marL="233363" indent="-233363">
              <a:tabLst/>
              <a:defRPr sz="2200"/>
            </a:lvl1pPr>
            <a:lvl2pPr marL="514350" indent="-227013">
              <a:tabLst/>
              <a:defRPr sz="2000"/>
            </a:lvl2pPr>
            <a:lvl3pPr marL="747713" indent="-173038">
              <a:tabLst/>
              <a:defRPr sz="1800"/>
            </a:lvl3pPr>
            <a:lvl4pPr marL="1028700" indent="-153988">
              <a:tabLst/>
              <a:defRPr sz="1600"/>
            </a:lvl4pPr>
            <a:lvl5pPr marL="1201738" indent="-166688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9271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9E6A-FDA0-4ED7-BE97-C8D95AC2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F82F-23EB-452A-A518-6954BA417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15353"/>
            <a:ext cx="5157787" cy="6897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511F2-1879-422A-AC83-AF4B757EA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618140"/>
            <a:ext cx="5157787" cy="356750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D085B0-5E55-4173-AD52-0FAA8D689E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9212" y="1822075"/>
            <a:ext cx="5183188" cy="682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67218-91F9-4ED6-B3FB-013FE40273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99212" y="2618140"/>
            <a:ext cx="5183188" cy="356750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D77532-C7EF-4FB8-B588-848FEACDF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5334-E057-5242-A2F9-C8D7E27DF7F7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79C5B1-FC29-4686-A5C9-68EB6E213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00C4AA-2AAD-4FD5-882C-4D74AEB4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970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BBEDE-A162-40BD-B5DF-FF0D21BB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DE3442-FB53-48FB-8CC8-782FF2743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53461-14C9-FC4F-AC0D-548336E9A57C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3A1A1C-89E4-4841-B8AB-BB40669C6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A9CEA0-EE21-44A0-B68B-DC3742CB4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45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C52EDD-1EE3-4B95-8473-43C06E5B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7E72-8D51-DE4B-9A7D-97F3A7013045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CBE13D-AC6B-4824-9171-82D0D4FE6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C3C82-BD2C-4170-9977-C96F9E468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1049A-26B2-4C56-BBAF-F24162BA1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41624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30857-C015-474B-91A7-FA6B383FF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122829"/>
            <a:ext cx="6399212" cy="473822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F55E0-CAAD-418B-B798-EF8909A82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44806"/>
            <a:ext cx="4162425" cy="37241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484654-1CE8-4958-8751-DED82E1F7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1D68-02DF-B24C-9D32-551156E98BBA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DE396-885E-4921-803B-7D9BB9BF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88B9E-F47E-4E3F-AED1-363F8FD69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18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12505-DA25-4627-AE8B-45B4E569D7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070E8-7368-44B9-AF9C-ACF947C1DB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0"/>
            <a:ext cx="6399212" cy="5714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0CC94-456E-4461-8F07-2069C3A33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4884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56321-E8FB-41E1-85F6-DBD6EA5FF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A395-2856-434C-9054-DC3F778FC5DA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4151C-9711-4DEA-A930-0BE29AAA5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62239-A991-45D3-9A7C-078B372FD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12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3A054-1E05-49E4-9A16-3F64354E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D008EB-C649-4DF5-8B4C-A649F1678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C561E-6EC2-4599-9575-C067F25D9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79FFF-23B4-8941-9EC6-78E2BDC2B599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F41A2-BA7C-411A-9330-0BD84C0C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1534B-E674-4D9E-BC73-E4283BC2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119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979964-4C31-41D4-B9E3-00E68D9F8C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B9CA52-E870-4B90-827A-92F579F9D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5972A-1E60-4BFE-842E-4D79CB7AC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497B7-4970-6140-9DD9-264DC1C59A26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A85AD-1626-4202-9D3C-04AD62118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5654E-34E4-440A-8E7A-8EBF46E0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08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5CF10-454A-4175-82DA-D45396280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710883"/>
            <a:ext cx="9601200" cy="2306637"/>
          </a:xfrm>
        </p:spPr>
        <p:txBody>
          <a:bodyPr tIns="0" rIns="0" bIns="0"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AE5AC7-53D4-4C0B-B42A-1A0692FD9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190558"/>
            <a:ext cx="9601200" cy="1655762"/>
          </a:xfrm>
        </p:spPr>
        <p:txBody>
          <a:bodyPr tIns="0" rIns="0" bIns="0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6E02B-B9F4-499C-8636-D007AAC35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99BCA-25E4-0549-ACA0-D2AAB60BEF64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B4B01-15EC-433F-9EFE-F46608EF9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CCF19-ED3A-444D-9389-15BB7142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D43345-CE8E-0841-A74F-B26363861C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923429"/>
            <a:ext cx="2322857" cy="65479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7428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B8DBE-A65E-489E-9AB9-0CC9F507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F09BE-9B55-4FB5-94A8-D345EC0CE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36BF3-B767-404C-9980-D5EC1336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49281-58E0-8A4C-95BD-719F8ACCEAD1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69CF4-31FB-4A49-9A6A-5D616C29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4D128-D963-4687-A11C-8B4468DED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456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D7DE-BD2F-44A7-9A26-631D18203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09739"/>
            <a:ext cx="9601200" cy="27815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F02F6-F40C-412A-8F1F-B0EDC42D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4589463"/>
            <a:ext cx="96012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A2848-E113-4E1E-BEB8-7252BCAC5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8C730-7C29-BC4A-8FDF-053B59C3FC8D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6698-0571-4544-B8CE-46A287EDA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FF6E0-585E-4E3C-AA69-4F05E9B98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4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21B7-A28E-4778-B02F-549747BD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58E54-8D65-4A81-99B9-303DBC954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83234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2C811-A17E-409B-926F-A8B503DCA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BADED-7370-42C0-92A7-9E8F573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8DA1C-0B9D-D646-975E-7E061F8C5483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04C91-34CB-4540-A5C3-641C0D9D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AB89B-4B63-497F-A3B0-B98F1ED3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57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21B7-A28E-4778-B02F-549747BD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58E54-8D65-4A81-99B9-303DBC954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832348"/>
            <a:ext cx="3429000" cy="4351338"/>
          </a:xfrm>
        </p:spPr>
        <p:txBody>
          <a:bodyPr/>
          <a:lstStyle>
            <a:lvl1pPr marL="233363" indent="-233363">
              <a:tabLst/>
              <a:defRPr sz="2200"/>
            </a:lvl1pPr>
            <a:lvl2pPr marL="514350" indent="-227013">
              <a:tabLst/>
              <a:defRPr sz="2000"/>
            </a:lvl2pPr>
            <a:lvl3pPr marL="747713" indent="-173038">
              <a:tabLst/>
              <a:defRPr sz="1800"/>
            </a:lvl3pPr>
            <a:lvl4pPr marL="1028700" indent="-153988">
              <a:tabLst/>
              <a:defRPr sz="1600"/>
            </a:lvl4pPr>
            <a:lvl5pPr marL="1201738" indent="-166688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2C811-A17E-409B-926F-A8B503DCA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1500" y="1825625"/>
            <a:ext cx="3429000" cy="4351338"/>
          </a:xfrm>
        </p:spPr>
        <p:txBody>
          <a:bodyPr/>
          <a:lstStyle>
            <a:lvl1pPr>
              <a:defRPr sz="2200"/>
            </a:lvl1pPr>
            <a:lvl2pPr marL="574675" indent="-228600">
              <a:tabLst/>
              <a:defRPr sz="2000"/>
            </a:lvl2pPr>
            <a:lvl3pPr marL="801688" indent="-174625">
              <a:tabLst/>
              <a:defRPr sz="1800"/>
            </a:lvl3pPr>
            <a:lvl4pPr marL="1028700" indent="-153988">
              <a:tabLst/>
              <a:defRPr sz="1600"/>
            </a:lvl4pPr>
            <a:lvl5pPr marL="1262063" indent="-146050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BADED-7370-42C0-92A7-9E8F573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BE3EA-5C93-384F-B4E7-F777B2204F50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04C91-34CB-4540-A5C3-641C0D9D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AB89B-4B63-497F-A3B0-B98F1ED3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DD63F5-A3E6-5541-A0D2-0741078CC51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3400" y="1823383"/>
            <a:ext cx="3429000" cy="4351338"/>
          </a:xfrm>
        </p:spPr>
        <p:txBody>
          <a:bodyPr/>
          <a:lstStyle>
            <a:lvl1pPr marL="233363" indent="-233363">
              <a:tabLst/>
              <a:defRPr sz="2200"/>
            </a:lvl1pPr>
            <a:lvl2pPr marL="514350" indent="-227013">
              <a:tabLst/>
              <a:defRPr sz="2000"/>
            </a:lvl2pPr>
            <a:lvl3pPr marL="747713" indent="-173038">
              <a:tabLst/>
              <a:defRPr sz="1800"/>
            </a:lvl3pPr>
            <a:lvl4pPr marL="1028700" indent="-153988">
              <a:tabLst/>
              <a:defRPr sz="1600"/>
            </a:lvl4pPr>
            <a:lvl5pPr marL="1201738" indent="-166688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5798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9E6A-FDA0-4ED7-BE97-C8D95AC2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F82F-23EB-452A-A518-6954BA417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15353"/>
            <a:ext cx="5157787" cy="6897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511F2-1879-422A-AC83-AF4B757EA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618140"/>
            <a:ext cx="5157787" cy="356750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D085B0-5E55-4173-AD52-0FAA8D689E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9212" y="1822075"/>
            <a:ext cx="5183188" cy="682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67218-91F9-4ED6-B3FB-013FE40273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99212" y="2618140"/>
            <a:ext cx="5183188" cy="356750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D77532-C7EF-4FB8-B588-848FEACDF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5334-E057-5242-A2F9-C8D7E27DF7F7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79C5B1-FC29-4686-A5C9-68EB6E213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00C4AA-2AAD-4FD5-882C-4D74AEB4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61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BBEDE-A162-40BD-B5DF-FF0D21BB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DE3442-FB53-48FB-8CC8-782FF2743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53461-14C9-FC4F-AC0D-548336E9A57C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3A1A1C-89E4-4841-B8AB-BB40669C6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A9CEA0-EE21-44A0-B68B-DC3742CB4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08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C52EDD-1EE3-4B95-8473-43C06E5B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E7E72-8D51-DE4B-9A7D-97F3A7013045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CBE13D-AC6B-4824-9171-82D0D4FE6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C3C82-BD2C-4170-9977-C96F9E468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955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1049A-26B2-4C56-BBAF-F24162BA1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41624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30857-C015-474B-91A7-FA6B383FF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122829"/>
            <a:ext cx="6399212" cy="473822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F55E0-CAAD-418B-B798-EF8909A82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44806"/>
            <a:ext cx="4162425" cy="37241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484654-1CE8-4958-8751-DED82E1F7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1D68-02DF-B24C-9D32-551156E98BBA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DE396-885E-4921-803B-7D9BB9BF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88B9E-F47E-4E3F-AED1-363F8FD69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737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12505-DA25-4627-AE8B-45B4E569D7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070E8-7368-44B9-AF9C-ACF947C1DB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0"/>
            <a:ext cx="6399212" cy="5714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0CC94-456E-4461-8F07-2069C3A33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4884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56321-E8FB-41E1-85F6-DBD6EA5FF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A395-2856-434C-9054-DC3F778FC5DA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4151C-9711-4DEA-A930-0BE29AAA5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62239-A991-45D3-9A7C-078B372FD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872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3A054-1E05-49E4-9A16-3F64354E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D008EB-C649-4DF5-8B4C-A649F1678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C561E-6EC2-4599-9575-C067F25D9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79FFF-23B4-8941-9EC6-78E2BDC2B599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F41A2-BA7C-411A-9330-0BD84C0C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1534B-E674-4D9E-BC73-E4283BC2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808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979964-4C31-41D4-B9E3-00E68D9F8C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B9CA52-E870-4B90-827A-92F579F9D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5972A-1E60-4BFE-842E-4D79CB7AC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497B7-4970-6140-9DD9-264DC1C59A26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A85AD-1626-4202-9D3C-04AD62118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5654E-34E4-440A-8E7A-8EBF46E0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76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3911AA-67E0-5A46-8543-9FB39D2A2C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925312"/>
            <a:ext cx="2321859" cy="654516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E5CF10-454A-4175-82DA-D45396280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710883"/>
            <a:ext cx="9601200" cy="2306637"/>
          </a:xfrm>
        </p:spPr>
        <p:txBody>
          <a:bodyPr tIns="0" rIns="0" bIns="0"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AE5AC7-53D4-4C0B-B42A-1A0692FD9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190558"/>
            <a:ext cx="9601200" cy="1655762"/>
          </a:xfrm>
        </p:spPr>
        <p:txBody>
          <a:bodyPr tIns="0" rIns="0" bIns="0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6E02B-B9F4-499C-8636-D007AAC35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E436-6D5E-154B-B593-9563EE26A161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B4B01-15EC-433F-9EFE-F46608EF9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CCF19-ED3A-444D-9389-15BB7142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2531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B8DBE-A65E-489E-9AB9-0CC9F507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F09BE-9B55-4FB5-94A8-D345EC0CE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36BF3-B767-404C-9980-D5EC1336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CB02-CE96-9B48-B34B-ED999AD6AF8F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69CF4-31FB-4A49-9A6A-5D616C29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4D128-D963-4687-A11C-8B4468DED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0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D7DE-BD2F-44A7-9A26-631D18203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09739"/>
            <a:ext cx="9601200" cy="27815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F02F6-F40C-412A-8F1F-B0EDC42D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4589463"/>
            <a:ext cx="96012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A2848-E113-4E1E-BEB8-7252BCAC5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B87E-DD1F-6748-8BC5-22DAF5FFE484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6698-0571-4544-B8CE-46A287EDA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FF6E0-585E-4E3C-AA69-4F05E9B98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14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21B7-A28E-4778-B02F-549747BD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58E54-8D65-4A81-99B9-303DBC954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83234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2C811-A17E-409B-926F-A8B503DCA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BADED-7370-42C0-92A7-9E8F573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A6B9E-C90A-1E43-952F-3A4996AC1F19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04C91-34CB-4540-A5C3-641C0D9D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AB89B-4B63-497F-A3B0-B98F1ED3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688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21B7-A28E-4778-B02F-549747BD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58E54-8D65-4A81-99B9-303DBC954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832348"/>
            <a:ext cx="3429000" cy="4351338"/>
          </a:xfrm>
        </p:spPr>
        <p:txBody>
          <a:bodyPr/>
          <a:lstStyle>
            <a:lvl1pPr marL="233363" indent="-233363">
              <a:tabLst/>
              <a:defRPr sz="2200"/>
            </a:lvl1pPr>
            <a:lvl2pPr marL="514350" indent="-227013">
              <a:tabLst/>
              <a:defRPr sz="2000"/>
            </a:lvl2pPr>
            <a:lvl3pPr marL="747713" indent="-173038">
              <a:tabLst/>
              <a:defRPr sz="1800"/>
            </a:lvl3pPr>
            <a:lvl4pPr marL="1028700" indent="-153988">
              <a:tabLst/>
              <a:defRPr sz="1600"/>
            </a:lvl4pPr>
            <a:lvl5pPr marL="1201738" indent="-166688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2C811-A17E-409B-926F-A8B503DCA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1500" y="1825625"/>
            <a:ext cx="3429000" cy="4351338"/>
          </a:xfrm>
        </p:spPr>
        <p:txBody>
          <a:bodyPr/>
          <a:lstStyle>
            <a:lvl1pPr>
              <a:defRPr sz="2200"/>
            </a:lvl1pPr>
            <a:lvl2pPr marL="574675" indent="-228600">
              <a:tabLst/>
              <a:defRPr sz="2000"/>
            </a:lvl2pPr>
            <a:lvl3pPr marL="801688" indent="-174625">
              <a:tabLst/>
              <a:defRPr sz="1800"/>
            </a:lvl3pPr>
            <a:lvl4pPr marL="1028700" indent="-153988">
              <a:tabLst/>
              <a:defRPr sz="1600"/>
            </a:lvl4pPr>
            <a:lvl5pPr marL="1262063" indent="-146050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BADED-7370-42C0-92A7-9E8F573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2BBB-FEFE-2F4E-B36D-F36ECB58A560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04C91-34CB-4540-A5C3-641C0D9D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AB89B-4B63-497F-A3B0-B98F1ED3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DD63F5-A3E6-5541-A0D2-0741078CC51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3400" y="1823383"/>
            <a:ext cx="3429000" cy="4351338"/>
          </a:xfrm>
        </p:spPr>
        <p:txBody>
          <a:bodyPr/>
          <a:lstStyle>
            <a:lvl1pPr marL="233363" indent="-233363">
              <a:tabLst/>
              <a:defRPr sz="2200"/>
            </a:lvl1pPr>
            <a:lvl2pPr marL="514350" indent="-227013">
              <a:tabLst/>
              <a:defRPr sz="2000"/>
            </a:lvl2pPr>
            <a:lvl3pPr marL="747713" indent="-173038">
              <a:tabLst/>
              <a:defRPr sz="1800"/>
            </a:lvl3pPr>
            <a:lvl4pPr marL="1028700" indent="-153988">
              <a:tabLst/>
              <a:defRPr sz="1600"/>
            </a:lvl4pPr>
            <a:lvl5pPr marL="1201738" indent="-166688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41206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9E6A-FDA0-4ED7-BE97-C8D95AC2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F82F-23EB-452A-A518-6954BA417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15353"/>
            <a:ext cx="5157787" cy="6897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511F2-1879-422A-AC83-AF4B757EA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618140"/>
            <a:ext cx="5157787" cy="356750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D085B0-5E55-4173-AD52-0FAA8D689E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9212" y="1822075"/>
            <a:ext cx="5183188" cy="682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67218-91F9-4ED6-B3FB-013FE40273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99212" y="2618140"/>
            <a:ext cx="5183188" cy="356750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D77532-C7EF-4FB8-B588-848FEACDF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E209C-6E50-534E-828D-C025BCA52FF1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79C5B1-FC29-4686-A5C9-68EB6E213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00C4AA-2AAD-4FD5-882C-4D74AEB4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3939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BBEDE-A162-40BD-B5DF-FF0D21BB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DE3442-FB53-48FB-8CC8-782FF2743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1772B-1694-6141-AA26-CE2BFB1B3E9D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3A1A1C-89E4-4841-B8AB-BB40669C6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A9CEA0-EE21-44A0-B68B-DC3742CB4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7851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C52EDD-1EE3-4B95-8473-43C06E5B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BAAA-BA31-DF47-BEEE-A0767E7BAD8E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CBE13D-AC6B-4824-9171-82D0D4FE6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C3C82-BD2C-4170-9977-C96F9E468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966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1049A-26B2-4C56-BBAF-F24162BA1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41624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30857-C015-474B-91A7-FA6B383FF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122829"/>
            <a:ext cx="6399212" cy="473822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F55E0-CAAD-418B-B798-EF8909A82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44806"/>
            <a:ext cx="4162425" cy="37241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484654-1CE8-4958-8751-DED82E1F7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E7B2-CAAC-584D-8659-FC5616959AA2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DE396-885E-4921-803B-7D9BB9BF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88B9E-F47E-4E3F-AED1-363F8FD69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267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12505-DA25-4627-AE8B-45B4E569D7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070E8-7368-44B9-AF9C-ACF947C1DB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0"/>
            <a:ext cx="6399212" cy="5714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0CC94-456E-4461-8F07-2069C3A33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4884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56321-E8FB-41E1-85F6-DBD6EA5FF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FAD1B-CE6A-8040-AC79-F7BAFADE3C95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4151C-9711-4DEA-A930-0BE29AAA5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62239-A991-45D3-9A7C-078B372FD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904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3A054-1E05-49E4-9A16-3F64354E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D008EB-C649-4DF5-8B4C-A649F1678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C561E-6EC2-4599-9575-C067F25D9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29D51-B0AE-0A4F-A7E2-A1587704FA35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F41A2-BA7C-411A-9330-0BD84C0C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1534B-E674-4D9E-BC73-E4283BC2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436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979964-4C31-41D4-B9E3-00E68D9F8C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B9CA52-E870-4B90-827A-92F579F9D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5972A-1E60-4BFE-842E-4D79CB7AC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4028-218B-ED46-A925-25733D737902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A85AD-1626-4202-9D3C-04AD62118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5654E-34E4-440A-8E7A-8EBF46E0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59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6FF4B8-010A-B047-A4A2-CECC568B8D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925312"/>
            <a:ext cx="2321859" cy="654516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E5CF10-454A-4175-82DA-D45396280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710883"/>
            <a:ext cx="9601200" cy="2306637"/>
          </a:xfrm>
        </p:spPr>
        <p:txBody>
          <a:bodyPr tIns="0" rIns="0" bIns="0"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AE5AC7-53D4-4C0B-B42A-1A0692FD9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190558"/>
            <a:ext cx="9601200" cy="1655762"/>
          </a:xfrm>
        </p:spPr>
        <p:txBody>
          <a:bodyPr tIns="0" rIns="0" bIns="0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6E02B-B9F4-499C-8636-D007AAC35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DCA3-C00D-6A4D-BB92-92F208F6050E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B4B01-15EC-433F-9EFE-F46608EF9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CCF19-ED3A-444D-9389-15BB7142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231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B8DBE-A65E-489E-9AB9-0CC9F507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F09BE-9B55-4FB5-94A8-D345EC0CE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36BF3-B767-404C-9980-D5EC1336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A2D5-53FB-DB49-B5D7-9159B9F925A4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69CF4-31FB-4A49-9A6A-5D616C29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4D128-D963-4687-A11C-8B4468DED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000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D7DE-BD2F-44A7-9A26-631D18203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09739"/>
            <a:ext cx="9601200" cy="27815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F02F6-F40C-412A-8F1F-B0EDC42D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4589463"/>
            <a:ext cx="96012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A2848-E113-4E1E-BEB8-7252BCAC5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2630-1AC3-FB4D-83A6-2F9E3D756B94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6698-0571-4544-B8CE-46A287EDA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FF6E0-585E-4E3C-AA69-4F05E9B98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829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21B7-A28E-4778-B02F-549747BD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58E54-8D65-4A81-99B9-303DBC954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83234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2C811-A17E-409B-926F-A8B503DCA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BADED-7370-42C0-92A7-9E8F573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3B4F8-6482-7445-B3FC-732E70C6A8FE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04C91-34CB-4540-A5C3-641C0D9D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AB89B-4B63-497F-A3B0-B98F1ED3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7217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21B7-A28E-4778-B02F-549747BD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58E54-8D65-4A81-99B9-303DBC954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832348"/>
            <a:ext cx="3429000" cy="4351338"/>
          </a:xfrm>
        </p:spPr>
        <p:txBody>
          <a:bodyPr/>
          <a:lstStyle>
            <a:lvl1pPr marL="233363" indent="-233363">
              <a:tabLst/>
              <a:defRPr sz="2200"/>
            </a:lvl1pPr>
            <a:lvl2pPr marL="514350" indent="-227013">
              <a:tabLst/>
              <a:defRPr sz="2000"/>
            </a:lvl2pPr>
            <a:lvl3pPr marL="747713" indent="-173038">
              <a:tabLst/>
              <a:defRPr sz="1800"/>
            </a:lvl3pPr>
            <a:lvl4pPr marL="1028700" indent="-153988">
              <a:tabLst/>
              <a:defRPr sz="1600"/>
            </a:lvl4pPr>
            <a:lvl5pPr marL="1201738" indent="-166688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2C811-A17E-409B-926F-A8B503DCA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1500" y="1825625"/>
            <a:ext cx="3429000" cy="4351338"/>
          </a:xfrm>
        </p:spPr>
        <p:txBody>
          <a:bodyPr/>
          <a:lstStyle>
            <a:lvl1pPr>
              <a:defRPr sz="2200"/>
            </a:lvl1pPr>
            <a:lvl2pPr marL="574675" indent="-228600">
              <a:tabLst/>
              <a:defRPr sz="2000"/>
            </a:lvl2pPr>
            <a:lvl3pPr marL="801688" indent="-174625">
              <a:tabLst/>
              <a:defRPr sz="1800"/>
            </a:lvl3pPr>
            <a:lvl4pPr marL="1028700" indent="-153988">
              <a:tabLst/>
              <a:defRPr sz="1600"/>
            </a:lvl4pPr>
            <a:lvl5pPr marL="1262063" indent="-146050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BADED-7370-42C0-92A7-9E8F573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CF14-1BD0-3C40-BD72-F69DC26ED8B1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04C91-34CB-4540-A5C3-641C0D9D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AB89B-4B63-497F-A3B0-B98F1ED3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DD63F5-A3E6-5541-A0D2-0741078CC51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3400" y="1823383"/>
            <a:ext cx="3429000" cy="4351338"/>
          </a:xfrm>
        </p:spPr>
        <p:txBody>
          <a:bodyPr/>
          <a:lstStyle>
            <a:lvl1pPr marL="233363" indent="-233363">
              <a:tabLst/>
              <a:defRPr sz="2200"/>
            </a:lvl1pPr>
            <a:lvl2pPr marL="514350" indent="-227013">
              <a:tabLst/>
              <a:defRPr sz="2000"/>
            </a:lvl2pPr>
            <a:lvl3pPr marL="747713" indent="-173038">
              <a:tabLst/>
              <a:defRPr sz="1800"/>
            </a:lvl3pPr>
            <a:lvl4pPr marL="1028700" indent="-153988">
              <a:tabLst/>
              <a:defRPr sz="1600"/>
            </a:lvl4pPr>
            <a:lvl5pPr marL="1201738" indent="-166688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31546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9E6A-FDA0-4ED7-BE97-C8D95AC2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F82F-23EB-452A-A518-6954BA417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15353"/>
            <a:ext cx="5157787" cy="6897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511F2-1879-422A-AC83-AF4B757EA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618140"/>
            <a:ext cx="5157787" cy="356750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D085B0-5E55-4173-AD52-0FAA8D689E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9212" y="1822075"/>
            <a:ext cx="5183188" cy="682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67218-91F9-4ED6-B3FB-013FE40273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99212" y="2618140"/>
            <a:ext cx="5183188" cy="356750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D77532-C7EF-4FB8-B588-848FEACDF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060B-9104-5049-81A2-5B996B708C05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79C5B1-FC29-4686-A5C9-68EB6E213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00C4AA-2AAD-4FD5-882C-4D74AEB4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376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BBEDE-A162-40BD-B5DF-FF0D21BB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DE3442-FB53-48FB-8CC8-782FF2743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4F47F-0445-A943-A697-9641DEBD2F09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3A1A1C-89E4-4841-B8AB-BB40669C6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A9CEA0-EE21-44A0-B68B-DC3742CB4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262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C52EDD-1EE3-4B95-8473-43C06E5B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E1B4A-C22C-C44C-AA7A-8A0A063721F3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CBE13D-AC6B-4824-9171-82D0D4FE6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C3C82-BD2C-4170-9977-C96F9E468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277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1049A-26B2-4C56-BBAF-F24162BA1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41624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30857-C015-474B-91A7-FA6B383FF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122829"/>
            <a:ext cx="6399212" cy="473822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F55E0-CAAD-418B-B798-EF8909A82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44806"/>
            <a:ext cx="4162425" cy="37241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484654-1CE8-4958-8751-DED82E1F7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3DF6-0D2E-984B-B1D2-DC636569DEC4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DE396-885E-4921-803B-7D9BB9BF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88B9E-F47E-4E3F-AED1-363F8FD69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047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12505-DA25-4627-AE8B-45B4E569D7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070E8-7368-44B9-AF9C-ACF947C1DB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0"/>
            <a:ext cx="6399212" cy="5714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0CC94-456E-4461-8F07-2069C3A33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4884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56321-E8FB-41E1-85F6-DBD6EA5FF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7EE9A-35F8-284F-922B-E4E6592A11AD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4151C-9711-4DEA-A930-0BE29AAA5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62239-A991-45D3-9A7C-078B372FD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452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3A054-1E05-49E4-9A16-3F64354E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D008EB-C649-4DF5-8B4C-A649F1678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C561E-6EC2-4599-9575-C067F25D9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84867-EFF6-D24B-8FCC-C71F2F989520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F41A2-BA7C-411A-9330-0BD84C0C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1534B-E674-4D9E-BC73-E4283BC2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00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979964-4C31-41D4-B9E3-00E68D9F8C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B9CA52-E870-4B90-827A-92F579F9D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5972A-1E60-4BFE-842E-4D79CB7AC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2D665-B3BF-7D40-BE39-CF742A95FE31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A85AD-1626-4202-9D3C-04AD62118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5654E-34E4-440A-8E7A-8EBF46E0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7352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5CF10-454A-4175-82DA-D45396280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710883"/>
            <a:ext cx="9601200" cy="2306637"/>
          </a:xfrm>
        </p:spPr>
        <p:txBody>
          <a:bodyPr tIns="0" rIns="0" bIns="0"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AE5AC7-53D4-4C0B-B42A-1A0692FD9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190558"/>
            <a:ext cx="9601200" cy="1655762"/>
          </a:xfrm>
        </p:spPr>
        <p:txBody>
          <a:bodyPr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6E02B-B9F4-499C-8636-D007AAC35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9757-2891-4C43-B4D1-BDC1507AC74C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B4B01-15EC-433F-9EFE-F46608EF9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CCF19-ED3A-444D-9389-15BB7142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FD4194-852C-DF42-8F80-863269456E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925312"/>
            <a:ext cx="2321859" cy="654516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11994202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B8DBE-A65E-489E-9AB9-0CC9F507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F09BE-9B55-4FB5-94A8-D345EC0CE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36BF3-B767-404C-9980-D5EC1336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2DD43-02CA-6E41-8206-CF55ECD718D4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69CF4-31FB-4A49-9A6A-5D616C29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4D128-D963-4687-A11C-8B4468DED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412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D7DE-BD2F-44A7-9A26-631D18203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09739"/>
            <a:ext cx="9601200" cy="27815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F02F6-F40C-412A-8F1F-B0EDC42D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4589463"/>
            <a:ext cx="96012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A2848-E113-4E1E-BEB8-7252BCAC5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01DA-7FA2-134F-AA5D-E71B646BDAAC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6698-0571-4544-B8CE-46A287EDA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FF6E0-585E-4E3C-AA69-4F05E9B98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188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21B7-A28E-4778-B02F-549747BD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58E54-8D65-4A81-99B9-303DBC954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832348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2C811-A17E-409B-926F-A8B503DCA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BADED-7370-42C0-92A7-9E8F573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0A594-AEB2-6D45-8F9C-F0712A3E6267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04C91-34CB-4540-A5C3-641C0D9D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AB89B-4B63-497F-A3B0-B98F1ED3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424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E21B7-A28E-4778-B02F-549747BD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58E54-8D65-4A81-99B9-303DBC954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832348"/>
            <a:ext cx="3429000" cy="4351338"/>
          </a:xfrm>
        </p:spPr>
        <p:txBody>
          <a:bodyPr/>
          <a:lstStyle>
            <a:lvl1pPr marL="233363" indent="-233363">
              <a:tabLst/>
              <a:defRPr sz="2200"/>
            </a:lvl1pPr>
            <a:lvl2pPr marL="514350" indent="-227013">
              <a:tabLst/>
              <a:defRPr sz="2000"/>
            </a:lvl2pPr>
            <a:lvl3pPr marL="747713" indent="-173038">
              <a:tabLst/>
              <a:defRPr sz="1800"/>
            </a:lvl3pPr>
            <a:lvl4pPr marL="1028700" indent="-153988">
              <a:tabLst/>
              <a:defRPr sz="1600"/>
            </a:lvl4pPr>
            <a:lvl5pPr marL="1201738" indent="-166688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2C811-A17E-409B-926F-A8B503DCA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1500" y="1825625"/>
            <a:ext cx="3429000" cy="4351338"/>
          </a:xfrm>
        </p:spPr>
        <p:txBody>
          <a:bodyPr/>
          <a:lstStyle>
            <a:lvl1pPr>
              <a:defRPr sz="2200"/>
            </a:lvl1pPr>
            <a:lvl2pPr marL="574675" indent="-228600">
              <a:tabLst/>
              <a:defRPr sz="2000"/>
            </a:lvl2pPr>
            <a:lvl3pPr marL="801688" indent="-174625">
              <a:tabLst/>
              <a:defRPr sz="1800"/>
            </a:lvl3pPr>
            <a:lvl4pPr marL="1028700" indent="-153988">
              <a:tabLst/>
              <a:defRPr sz="1600"/>
            </a:lvl4pPr>
            <a:lvl5pPr marL="1262063" indent="-146050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BADED-7370-42C0-92A7-9E8F573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20D45-0DE4-D648-B52D-557520CA200A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04C91-34CB-4540-A5C3-641C0D9D4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AB89B-4B63-497F-A3B0-B98F1ED3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DD63F5-A3E6-5541-A0D2-0741078CC51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3400" y="1823383"/>
            <a:ext cx="3429000" cy="4351338"/>
          </a:xfrm>
        </p:spPr>
        <p:txBody>
          <a:bodyPr/>
          <a:lstStyle>
            <a:lvl1pPr marL="233363" indent="-233363">
              <a:tabLst/>
              <a:defRPr sz="2200"/>
            </a:lvl1pPr>
            <a:lvl2pPr marL="514350" indent="-227013">
              <a:tabLst/>
              <a:defRPr sz="2000"/>
            </a:lvl2pPr>
            <a:lvl3pPr marL="747713" indent="-173038">
              <a:tabLst/>
              <a:defRPr sz="1800"/>
            </a:lvl3pPr>
            <a:lvl4pPr marL="1028700" indent="-153988">
              <a:tabLst/>
              <a:defRPr sz="1600"/>
            </a:lvl4pPr>
            <a:lvl5pPr marL="1201738" indent="-166688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71532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9E6A-FDA0-4ED7-BE97-C8D95AC2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F82F-23EB-452A-A518-6954BA417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15353"/>
            <a:ext cx="5157787" cy="6897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511F2-1879-422A-AC83-AF4B757EA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618140"/>
            <a:ext cx="5157787" cy="356750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D085B0-5E55-4173-AD52-0FAA8D689E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9212" y="1822075"/>
            <a:ext cx="5183188" cy="682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67218-91F9-4ED6-B3FB-013FE40273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99212" y="2618140"/>
            <a:ext cx="5183188" cy="356750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D77532-C7EF-4FB8-B588-848FEACDF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A848D-8AE6-D141-ABC5-B40873CBDB66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79C5B1-FC29-4686-A5C9-68EB6E213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00C4AA-2AAD-4FD5-882C-4D74AEB4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871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BBEDE-A162-40BD-B5DF-FF0D21BB2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DE3442-FB53-48FB-8CC8-782FF2743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3181-B124-3648-9A4C-E9FCB5376105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3A1A1C-89E4-4841-B8AB-BB40669C6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A9CEA0-EE21-44A0-B68B-DC3742CB4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740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C52EDD-1EE3-4B95-8473-43C06E5B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32342-6C4E-3A40-895D-6BC3D710C93C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CBE13D-AC6B-4824-9171-82D0D4FE6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C3C82-BD2C-4170-9977-C96F9E468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614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1049A-26B2-4C56-BBAF-F24162BA1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41624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30857-C015-474B-91A7-FA6B383FF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122829"/>
            <a:ext cx="6399212" cy="4738221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F55E0-CAAD-418B-B798-EF8909A82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44806"/>
            <a:ext cx="4162425" cy="37241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484654-1CE8-4958-8751-DED82E1F7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2F657-40C6-B44C-8C18-163B0271B692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DE396-885E-4921-803B-7D9BB9BF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88B9E-F47E-4E3F-AED1-363F8FD69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8560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12505-DA25-4627-AE8B-45B4E569D7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070E8-7368-44B9-AF9C-ACF947C1DB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0"/>
            <a:ext cx="6399212" cy="5714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0CC94-456E-4461-8F07-2069C3A33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4884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56321-E8FB-41E1-85F6-DBD6EA5FF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270EB-DFC0-1A48-A3FD-4EB93038A8CE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4151C-9711-4DEA-A930-0BE29AAA5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62239-A991-45D3-9A7C-078B372FD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402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3A054-1E05-49E4-9A16-3F64354E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D008EB-C649-4DF5-8B4C-A649F1678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C561E-6EC2-4599-9575-C067F25D9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88B6C-E105-CA4F-8663-F8688558A388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F41A2-BA7C-411A-9330-0BD84C0C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1534B-E674-4D9E-BC73-E4283BC2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689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979964-4C31-41D4-B9E3-00E68D9F8C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B9CA52-E870-4B90-827A-92F579F9D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5972A-1E60-4BFE-842E-4D79CB7AC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51BF3-8603-844D-8655-AD760585EABE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A85AD-1626-4202-9D3C-04AD62118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5654E-34E4-440A-8E7A-8EBF46E0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26A1-9282-4A82-AC02-A59AF4A96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24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E98372-D69B-4C8A-9CBB-B1C765408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972800" cy="1325563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06B32-88C8-46F8-A892-446061875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25625"/>
            <a:ext cx="10972800" cy="4351338"/>
          </a:xfrm>
          <a:prstGeom prst="rect">
            <a:avLst/>
          </a:prstGeom>
          <a:noFill/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707B2-76CD-463E-AE3E-654AD6959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400801"/>
            <a:ext cx="1333125" cy="19722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E7F51FE-B327-9E4B-9114-2B3CAA1CBD72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EE54C-68AD-4486-8014-B28CE560F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33263" y="6400801"/>
            <a:ext cx="5842207" cy="20917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1B2D1-9758-4DCF-A947-E6FA30020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9906" y="6400800"/>
            <a:ext cx="382493" cy="18190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fontAlgn="t">
              <a:defRPr sz="900" baseline="0">
                <a:solidFill>
                  <a:schemeClr val="accent1"/>
                </a:solidFill>
              </a:defRPr>
            </a:lvl1pPr>
          </a:lstStyle>
          <a:p>
            <a:fld id="{1C4126A1-9282-4A82-AC02-A59AF4A969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6774D7-0621-A844-AF51-9BC0AAC55D77}"/>
              </a:ext>
            </a:extLst>
          </p:cNvPr>
          <p:cNvSpPr txBox="1"/>
          <p:nvPr userDrawn="1"/>
        </p:nvSpPr>
        <p:spPr>
          <a:xfrm>
            <a:off x="604838" y="6400800"/>
            <a:ext cx="293274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spc="50" baseline="0">
                <a:solidFill>
                  <a:schemeClr val="accent1"/>
                </a:solidFill>
              </a:rPr>
              <a:t>California Public Utilities Commission</a:t>
            </a:r>
          </a:p>
        </p:txBody>
      </p:sp>
    </p:spTree>
    <p:extLst>
      <p:ext uri="{BB962C8B-B14F-4D97-AF65-F5344CB8AC3E}">
        <p14:creationId xmlns:p14="http://schemas.microsoft.com/office/powerpoint/2010/main" val="2783614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rtl="0" eaLnBrk="1" fontAlgn="b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1500" indent="-2317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71550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430338" indent="-1666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889125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orient="horz" pos="40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E98372-D69B-4C8A-9CBB-B1C765408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972800" cy="1325563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06B32-88C8-46F8-A892-446061875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25625"/>
            <a:ext cx="10972800" cy="4351338"/>
          </a:xfrm>
          <a:prstGeom prst="rect">
            <a:avLst/>
          </a:prstGeom>
          <a:noFill/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707B2-76CD-463E-AE3E-654AD6959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400801"/>
            <a:ext cx="1333125" cy="19722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E7F51FE-B327-9E4B-9114-2B3CAA1CBD72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EE54C-68AD-4486-8014-B28CE560F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33263" y="6400801"/>
            <a:ext cx="5842207" cy="20917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1B2D1-9758-4DCF-A947-E6FA30020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9906" y="6400800"/>
            <a:ext cx="382493" cy="18190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fontAlgn="t">
              <a:defRPr sz="900" baseline="0">
                <a:solidFill>
                  <a:schemeClr val="accent1"/>
                </a:solidFill>
              </a:defRPr>
            </a:lvl1pPr>
          </a:lstStyle>
          <a:p>
            <a:fld id="{1C4126A1-9282-4A82-AC02-A59AF4A969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6774D7-0621-A844-AF51-9BC0AAC55D77}"/>
              </a:ext>
            </a:extLst>
          </p:cNvPr>
          <p:cNvSpPr txBox="1"/>
          <p:nvPr userDrawn="1"/>
        </p:nvSpPr>
        <p:spPr>
          <a:xfrm>
            <a:off x="604838" y="6400800"/>
            <a:ext cx="293274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spc="50" baseline="0">
                <a:solidFill>
                  <a:schemeClr val="accent1"/>
                </a:solidFill>
              </a:rPr>
              <a:t>California Public Utilities Commission</a:t>
            </a:r>
          </a:p>
        </p:txBody>
      </p:sp>
    </p:spTree>
    <p:extLst>
      <p:ext uri="{BB962C8B-B14F-4D97-AF65-F5344CB8AC3E}">
        <p14:creationId xmlns:p14="http://schemas.microsoft.com/office/powerpoint/2010/main" val="171391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ftr="0" dt="0"/>
  <p:txStyles>
    <p:titleStyle>
      <a:lvl1pPr algn="l" defTabSz="914400" rtl="0" eaLnBrk="1" fontAlgn="b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1500" indent="-2317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71550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430338" indent="-1666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889125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40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E98372-D69B-4C8A-9CBB-B1C765408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972800" cy="1325563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06B32-88C8-46F8-A892-446061875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25625"/>
            <a:ext cx="10972800" cy="4351338"/>
          </a:xfrm>
          <a:prstGeom prst="rect">
            <a:avLst/>
          </a:prstGeom>
          <a:noFill/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707B2-76CD-463E-AE3E-654AD6959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400801"/>
            <a:ext cx="1333125" cy="19722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B325624-FEDE-BC41-8F5D-6880B5800434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EE54C-68AD-4486-8014-B28CE560F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33263" y="6400801"/>
            <a:ext cx="5842207" cy="20917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1B2D1-9758-4DCF-A947-E6FA30020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9906" y="6400800"/>
            <a:ext cx="382493" cy="18190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fontAlgn="t">
              <a:defRPr sz="900" baseline="0">
                <a:solidFill>
                  <a:schemeClr val="accent1"/>
                </a:solidFill>
              </a:defRPr>
            </a:lvl1pPr>
          </a:lstStyle>
          <a:p>
            <a:fld id="{1C4126A1-9282-4A82-AC02-A59AF4A969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6774D7-0621-A844-AF51-9BC0AAC55D77}"/>
              </a:ext>
            </a:extLst>
          </p:cNvPr>
          <p:cNvSpPr txBox="1"/>
          <p:nvPr userDrawn="1"/>
        </p:nvSpPr>
        <p:spPr>
          <a:xfrm>
            <a:off x="604838" y="6400800"/>
            <a:ext cx="293274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spc="50" baseline="0">
                <a:solidFill>
                  <a:schemeClr val="accent1"/>
                </a:solidFill>
              </a:rPr>
              <a:t>California Public Utilities Commission</a:t>
            </a:r>
          </a:p>
        </p:txBody>
      </p:sp>
    </p:spTree>
    <p:extLst>
      <p:ext uri="{BB962C8B-B14F-4D97-AF65-F5344CB8AC3E}">
        <p14:creationId xmlns:p14="http://schemas.microsoft.com/office/powerpoint/2010/main" val="316390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l" defTabSz="914400" rtl="0" eaLnBrk="1" fontAlgn="b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571500" indent="-2317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200" kern="1200">
          <a:solidFill>
            <a:schemeClr val="bg1"/>
          </a:solidFill>
          <a:latin typeface="+mn-lt"/>
          <a:ea typeface="+mn-ea"/>
          <a:cs typeface="+mn-cs"/>
        </a:defRPr>
      </a:lvl2pPr>
      <a:lvl3pPr marL="971550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430338" indent="-1666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889125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403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E98372-D69B-4C8A-9CBB-B1C765408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972800" cy="1325563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06B32-88C8-46F8-A892-446061875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25625"/>
            <a:ext cx="10972800" cy="4351338"/>
          </a:xfrm>
          <a:prstGeom prst="rect">
            <a:avLst/>
          </a:prstGeom>
          <a:noFill/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707B2-76CD-463E-AE3E-654AD6959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400801"/>
            <a:ext cx="1333125" cy="19722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3CBE321-300F-AF4D-830B-A39EF5C20CB8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EE54C-68AD-4486-8014-B28CE560F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33263" y="6400801"/>
            <a:ext cx="5842207" cy="20917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1B2D1-9758-4DCF-A947-E6FA30020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9906" y="6400800"/>
            <a:ext cx="382493" cy="18190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fontAlgn="t">
              <a:defRPr sz="900" baseline="0">
                <a:solidFill>
                  <a:schemeClr val="bg1"/>
                </a:solidFill>
              </a:defRPr>
            </a:lvl1pPr>
          </a:lstStyle>
          <a:p>
            <a:fld id="{1C4126A1-9282-4A82-AC02-A59AF4A969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6774D7-0621-A844-AF51-9BC0AAC55D77}"/>
              </a:ext>
            </a:extLst>
          </p:cNvPr>
          <p:cNvSpPr txBox="1"/>
          <p:nvPr userDrawn="1"/>
        </p:nvSpPr>
        <p:spPr>
          <a:xfrm>
            <a:off x="604838" y="6400800"/>
            <a:ext cx="293274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spc="50" baseline="0">
                <a:solidFill>
                  <a:schemeClr val="bg1"/>
                </a:solidFill>
              </a:rPr>
              <a:t>California Public Utilities Commission</a:t>
            </a:r>
          </a:p>
        </p:txBody>
      </p:sp>
    </p:spTree>
    <p:extLst>
      <p:ext uri="{BB962C8B-B14F-4D97-AF65-F5344CB8AC3E}">
        <p14:creationId xmlns:p14="http://schemas.microsoft.com/office/powerpoint/2010/main" val="44087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lvl1pPr algn="l" defTabSz="914400" rtl="0" eaLnBrk="1" fontAlgn="b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571500" indent="-2317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200" kern="1200">
          <a:solidFill>
            <a:schemeClr val="bg1"/>
          </a:solidFill>
          <a:latin typeface="+mn-lt"/>
          <a:ea typeface="+mn-ea"/>
          <a:cs typeface="+mn-cs"/>
        </a:defRPr>
      </a:lvl2pPr>
      <a:lvl3pPr marL="971550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430338" indent="-1666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889125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403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E98372-D69B-4C8A-9CBB-B1C765408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972800" cy="1325563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06B32-88C8-46F8-A892-446061875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25625"/>
            <a:ext cx="10972800" cy="4351338"/>
          </a:xfrm>
          <a:prstGeom prst="rect">
            <a:avLst/>
          </a:prstGeom>
          <a:noFill/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707B2-76CD-463E-AE3E-654AD6959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400801"/>
            <a:ext cx="1333125" cy="19722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C6649A62-58CE-B54B-8D79-C75838F454C8}" type="datetime4">
              <a:rPr lang="en-US" smtClean="0"/>
              <a:t>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EE54C-68AD-4486-8014-B28CE560F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33263" y="6400801"/>
            <a:ext cx="5842207" cy="20917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1B2D1-9758-4DCF-A947-E6FA30020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9906" y="6400800"/>
            <a:ext cx="382493" cy="18190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fontAlgn="t">
              <a:defRPr sz="900" baseline="0">
                <a:solidFill>
                  <a:schemeClr val="bg1"/>
                </a:solidFill>
              </a:defRPr>
            </a:lvl1pPr>
          </a:lstStyle>
          <a:p>
            <a:fld id="{1C4126A1-9282-4A82-AC02-A59AF4A969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6774D7-0621-A844-AF51-9BC0AAC55D77}"/>
              </a:ext>
            </a:extLst>
          </p:cNvPr>
          <p:cNvSpPr txBox="1"/>
          <p:nvPr userDrawn="1"/>
        </p:nvSpPr>
        <p:spPr>
          <a:xfrm>
            <a:off x="604838" y="6400800"/>
            <a:ext cx="293274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spc="50" baseline="0">
                <a:solidFill>
                  <a:schemeClr val="bg1"/>
                </a:solidFill>
              </a:rPr>
              <a:t>California Public Utilities Commission</a:t>
            </a:r>
          </a:p>
        </p:txBody>
      </p:sp>
    </p:spTree>
    <p:extLst>
      <p:ext uri="{BB962C8B-B14F-4D97-AF65-F5344CB8AC3E}">
        <p14:creationId xmlns:p14="http://schemas.microsoft.com/office/powerpoint/2010/main" val="1296284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sldNum="0" hdr="0" ftr="0" dt="0"/>
  <p:txStyles>
    <p:titleStyle>
      <a:lvl1pPr algn="l" defTabSz="914400" rtl="0" eaLnBrk="1" fontAlgn="b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1500" indent="-2317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71550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430338" indent="-1666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889125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3D9E9-B0A2-904D-9E33-1C1DE5F4DC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Energy Division Staff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610A6-BF99-D444-8765-3D077C18B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190558"/>
            <a:ext cx="9601200" cy="2306636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CAEECC Q3 Meeting, 9/23/26</a:t>
            </a:r>
          </a:p>
          <a:p>
            <a:endParaRPr lang="en-US"/>
          </a:p>
          <a:p>
            <a:r>
              <a:rPr lang="en-US"/>
              <a:t>Pamela Rittelmeyer and Amy Reardon</a:t>
            </a:r>
          </a:p>
          <a:p>
            <a:endParaRPr lang="en-US"/>
          </a:p>
          <a:p>
            <a:pPr marL="457200" indent="-457200">
              <a:buFont typeface="+mj-lt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09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FB5B4-A8F5-2C44-D485-A32127BC4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5154D-A77D-ECF5-560B-29E09C713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Energy Division Energy Efficiency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E9677-16B0-1AB8-B256-7E3F46C30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b="1"/>
              <a:t>Proceeding Activity</a:t>
            </a:r>
          </a:p>
          <a:p>
            <a:pPr lvl="1"/>
            <a:r>
              <a:rPr lang="en-US"/>
              <a:t>SDG&amp;E withdrawal from EE Proposed Decision released 9/2</a:t>
            </a:r>
          </a:p>
          <a:p>
            <a:pPr lvl="2"/>
            <a:r>
              <a:rPr lang="en-US"/>
              <a:t>Earliest date for voting on a decision is 10/8</a:t>
            </a:r>
          </a:p>
          <a:p>
            <a:pPr lvl="1"/>
            <a:r>
              <a:rPr lang="en-US"/>
              <a:t>Q1/Q2 EE claims submitted on 9/15</a:t>
            </a:r>
          </a:p>
          <a:p>
            <a:pPr marL="0" indent="0">
              <a:buNone/>
            </a:pPr>
            <a:r>
              <a:rPr lang="en-US" b="1"/>
              <a:t>Other EE/ DER work</a:t>
            </a:r>
          </a:p>
          <a:p>
            <a:pPr marL="571500" indent="-342900">
              <a:spcBef>
                <a:spcPts val="400"/>
              </a:spcBef>
            </a:pPr>
            <a:r>
              <a:rPr lang="en-US">
                <a:ea typeface="Calibri"/>
                <a:cs typeface="Calibri"/>
              </a:rPr>
              <a:t>Avoided Cost Calculator Decision approved 9/3. Draft Resolution might be voted on as early as 10/8.</a:t>
            </a:r>
          </a:p>
          <a:p>
            <a:pPr marL="914400" lvl="1" indent="-342900">
              <a:spcBef>
                <a:spcPts val="400"/>
              </a:spcBef>
            </a:pPr>
            <a:r>
              <a:rPr lang="en-US">
                <a:ea typeface="Calibri"/>
                <a:cs typeface="Calibri"/>
              </a:rPr>
              <a:t>CET Updates expected within 60 days of Decision approval</a:t>
            </a:r>
            <a:endParaRPr lang="en-US"/>
          </a:p>
          <a:p>
            <a:pPr marL="0" indent="0">
              <a:buNone/>
            </a:pPr>
            <a:r>
              <a:rPr lang="en-US" b="1"/>
              <a:t>Upcoming</a:t>
            </a:r>
          </a:p>
          <a:p>
            <a:pPr lvl="1"/>
            <a:r>
              <a:rPr lang="en-US"/>
              <a:t>Database for Energy-Efficient Resources (DEER) Resolution</a:t>
            </a:r>
          </a:p>
          <a:p>
            <a:pPr lvl="1"/>
            <a:r>
              <a:rPr lang="en-US"/>
              <a:t>ETA CCA budget ruling and staff proposal received comments. Proposed decision in the future.</a:t>
            </a:r>
          </a:p>
          <a:p>
            <a:endParaRPr lang="en-US"/>
          </a:p>
          <a:p>
            <a:endParaRPr lang="en-US">
              <a:solidFill>
                <a:srgbClr val="1B1B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04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FC100-6D00-F41C-4310-776559F88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 Plan Application Updates 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B1929-D58E-F663-6801-61101A669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/>
              <a:t>Supplemental Testimony – All Due September 30, 2026</a:t>
            </a:r>
          </a:p>
          <a:p>
            <a:r>
              <a:rPr lang="en-US"/>
              <a:t>CEDARS Forecast Corrections</a:t>
            </a:r>
          </a:p>
          <a:p>
            <a:r>
              <a:rPr lang="en-US"/>
              <a:t>BP Application Corrections</a:t>
            </a:r>
            <a:endParaRPr lang="en-US">
              <a:highlight>
                <a:srgbClr val="FFFF00"/>
              </a:highlight>
            </a:endParaRPr>
          </a:p>
          <a:p>
            <a:r>
              <a:rPr lang="en-US"/>
              <a:t>Question about future potential CARB rules in BP Application </a:t>
            </a:r>
          </a:p>
          <a:p>
            <a:r>
              <a:rPr lang="en-US"/>
              <a:t>Question for IOUs about their Third-Party solicitation schedules </a:t>
            </a:r>
          </a:p>
          <a:p>
            <a:pPr marL="0" indent="0">
              <a:buNone/>
            </a:pPr>
            <a:r>
              <a:rPr lang="en-US" b="1"/>
              <a:t>Opening Testimony – Due Oct 30, 2026</a:t>
            </a:r>
          </a:p>
          <a:p>
            <a:r>
              <a:rPr lang="en-US"/>
              <a:t>PAs and Parties respond to Applications and Ruling Questions</a:t>
            </a:r>
          </a:p>
          <a:p>
            <a:pPr marL="0" indent="0">
              <a:buNone/>
            </a:pPr>
            <a:r>
              <a:rPr lang="en-US" b="1"/>
              <a:t>Rebuttal Testimony – Due December 3, 2026</a:t>
            </a:r>
          </a:p>
          <a:p>
            <a:pPr marL="0" indent="0">
              <a:buNone/>
            </a:pPr>
            <a:r>
              <a:rPr lang="en-US" b="1"/>
              <a:t>Proposed Decision – Anticipated Q2 2027</a:t>
            </a:r>
          </a:p>
          <a:p>
            <a:pPr marL="0" indent="0">
              <a:buNone/>
            </a:pPr>
            <a:endParaRPr lang="en-US" sz="2100"/>
          </a:p>
          <a:p>
            <a:endParaRPr lang="en-US" sz="2100"/>
          </a:p>
          <a:p>
            <a:pPr marL="0" indent="0">
              <a:buNone/>
            </a:pPr>
            <a:endParaRPr lang="en-US" sz="2100"/>
          </a:p>
        </p:txBody>
      </p:sp>
    </p:spTree>
    <p:extLst>
      <p:ext uri="{BB962C8B-B14F-4D97-AF65-F5344CB8AC3E}">
        <p14:creationId xmlns:p14="http://schemas.microsoft.com/office/powerpoint/2010/main" val="2391910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FE3D2-AE05-93D0-3657-DF01945C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Evaluation, Measurement, &amp; Verification Response-to-Recommendations (RTRs)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0248F-A5D7-00F9-5A76-6987C1B15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82761"/>
            <a:ext cx="10972800" cy="3994202"/>
          </a:xfrm>
        </p:spPr>
        <p:txBody>
          <a:bodyPr vert="horz" lIns="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>
                <a:latin typeface="+mj-lt"/>
              </a:rPr>
              <a:t>Studies with all or most RTRs on CPUC Public Document Area (PDA):</a:t>
            </a:r>
          </a:p>
          <a:p>
            <a:pPr marL="568325" lvl="1"/>
            <a:r>
              <a:rPr lang="en-US" sz="2400">
                <a:latin typeface="+mj-lt"/>
              </a:rPr>
              <a:t>Emerging Technology Programs (ETP) Pulse Check</a:t>
            </a:r>
          </a:p>
          <a:p>
            <a:pPr marL="568325" lvl="1"/>
            <a:r>
              <a:rPr lang="en-US" sz="2400">
                <a:latin typeface="+mj-lt"/>
              </a:rPr>
              <a:t>Code Compliance Improvement</a:t>
            </a:r>
          </a:p>
          <a:p>
            <a:pPr marL="568325" lvl="1"/>
            <a:r>
              <a:rPr lang="en-US" sz="2400">
                <a:latin typeface="+mj-lt"/>
              </a:rPr>
              <a:t>2024 Custom, Industrial, Agricultural, &amp; Commercial </a:t>
            </a:r>
          </a:p>
          <a:p>
            <a:pPr marL="568325" lvl="1"/>
            <a:r>
              <a:rPr lang="en-US" sz="2400">
                <a:latin typeface="+mj-lt"/>
              </a:rPr>
              <a:t>Site-level NMEC PY2024</a:t>
            </a:r>
          </a:p>
          <a:p>
            <a:pPr marL="568325" lvl="1"/>
            <a:r>
              <a:rPr lang="en-US" sz="2400">
                <a:latin typeface="+mj-lt"/>
              </a:rPr>
              <a:t>Non-Residential Population-level NMEC PY2022-2024</a:t>
            </a:r>
          </a:p>
          <a:p>
            <a:pPr marL="0" indent="0">
              <a:buNone/>
            </a:pPr>
            <a:r>
              <a:rPr lang="en-US" b="1">
                <a:latin typeface="+mj-lt"/>
              </a:rPr>
              <a:t>Studies that will have RTRs on PDA late Sept - early Oct</a:t>
            </a:r>
            <a:r>
              <a:rPr lang="en-US">
                <a:latin typeface="+mj-lt"/>
              </a:rPr>
              <a:t>:</a:t>
            </a:r>
          </a:p>
          <a:p>
            <a:pPr lvl="1"/>
            <a:r>
              <a:rPr lang="en-US" sz="2400">
                <a:latin typeface="+mj-lt"/>
              </a:rPr>
              <a:t>Strategic Energy Management (SEM) Evaluation PY2023-2024</a:t>
            </a:r>
          </a:p>
          <a:p>
            <a:pPr marL="339725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92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5863E-60A5-C677-9E93-CD238D2A1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236" y="676852"/>
            <a:ext cx="10972800" cy="552520"/>
          </a:xfrm>
        </p:spPr>
        <p:txBody>
          <a:bodyPr>
            <a:normAutofit fontScale="90000"/>
          </a:bodyPr>
          <a:lstStyle/>
          <a:p>
            <a:r>
              <a:rPr lang="en-US"/>
              <a:t>CEDARS updates: Participants and Bill Impacts; </a:t>
            </a:r>
            <a:br>
              <a:rPr lang="en-US"/>
            </a:br>
            <a:r>
              <a:rPr lang="en-US"/>
              <a:t>Metrics &amp;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122C2-FF63-BF7B-5C81-63FAC3DDA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02460"/>
            <a:ext cx="10972800" cy="4947685"/>
          </a:xfrm>
        </p:spPr>
        <p:txBody>
          <a:bodyPr vert="horz" lIns="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>
                <a:solidFill>
                  <a:srgbClr val="000000"/>
                </a:solidFill>
                <a:latin typeface="+mj-lt"/>
              </a:rPr>
              <a:t>Participant Counts (</a:t>
            </a:r>
            <a:r>
              <a:rPr lang="en-US" b="1" err="1">
                <a:solidFill>
                  <a:srgbClr val="000000"/>
                </a:solidFill>
                <a:latin typeface="+mj-lt"/>
              </a:rPr>
              <a:t>Participant_Type</a:t>
            </a:r>
            <a:r>
              <a:rPr lang="en-US" b="1">
                <a:solidFill>
                  <a:srgbClr val="000000"/>
                </a:solidFill>
                <a:latin typeface="+mj-lt"/>
              </a:rPr>
              <a:t>)</a:t>
            </a:r>
            <a:endParaRPr lang="en-US">
              <a:latin typeface="+mj-lt"/>
            </a:endParaRPr>
          </a:p>
          <a:p>
            <a:pPr lvl="1"/>
            <a:r>
              <a:rPr lang="en-US" sz="2000">
                <a:solidFill>
                  <a:srgbClr val="000000"/>
                </a:solidFill>
                <a:latin typeface="+mj-lt"/>
              </a:rPr>
              <a:t>Historically, number of participants was not identified; </a:t>
            </a:r>
            <a:endParaRPr lang="en-US" sz="2000">
              <a:solidFill>
                <a:srgbClr val="1B1B1B"/>
              </a:solidFill>
              <a:latin typeface="+mj-lt"/>
            </a:endParaRPr>
          </a:p>
          <a:p>
            <a:pPr lvl="1"/>
            <a:r>
              <a:rPr lang="en-US" sz="2000">
                <a:solidFill>
                  <a:srgbClr val="000000"/>
                </a:solidFill>
                <a:latin typeface="+mj-lt"/>
              </a:rPr>
              <a:t>Simple count of claims is not an adequate proxy; </a:t>
            </a:r>
            <a:endParaRPr lang="en-US" sz="2000">
              <a:solidFill>
                <a:srgbClr val="1B1B1B"/>
              </a:solidFill>
              <a:latin typeface="+mj-lt"/>
            </a:endParaRPr>
          </a:p>
          <a:p>
            <a:pPr lvl="1"/>
            <a:r>
              <a:rPr lang="en-US" sz="2000">
                <a:solidFill>
                  <a:srgbClr val="000000"/>
                </a:solidFill>
                <a:latin typeface="+mj-lt"/>
              </a:rPr>
              <a:t>Evaluators use various methods.</a:t>
            </a:r>
            <a:endParaRPr lang="en-US" sz="2000">
              <a:latin typeface="+mj-lt"/>
            </a:endParaRPr>
          </a:p>
          <a:p>
            <a:pPr lvl="1"/>
            <a:r>
              <a:rPr lang="en-US" sz="1800">
                <a:solidFill>
                  <a:srgbClr val="000000"/>
                </a:solidFill>
                <a:latin typeface="+mj-lt"/>
              </a:rPr>
              <a:t>Needed to calculate Metrics and Indicators, as well as important policy requests, often seek information at a participant level.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+mj-lt"/>
              </a:rPr>
              <a:t>The Claims Specification includes NEW TABLE called </a:t>
            </a:r>
            <a:r>
              <a:rPr lang="en-US" sz="1800" err="1">
                <a:solidFill>
                  <a:srgbClr val="000000"/>
                </a:solidFill>
                <a:latin typeface="+mj-lt"/>
              </a:rPr>
              <a:t>Participant_Type</a:t>
            </a:r>
            <a:r>
              <a:rPr lang="en-US" sz="1800">
                <a:solidFill>
                  <a:srgbClr val="000000"/>
                </a:solidFill>
                <a:latin typeface="+mj-lt"/>
              </a:rPr>
              <a:t>* to identify how many actual participants are associated with a Claim.</a:t>
            </a:r>
            <a:endParaRPr lang="en-US" sz="1800">
              <a:latin typeface="+mj-lt"/>
            </a:endParaRPr>
          </a:p>
          <a:p>
            <a:r>
              <a:rPr lang="en-US" sz="1800">
                <a:solidFill>
                  <a:srgbClr val="000000"/>
                </a:solidFill>
                <a:latin typeface="+mj-lt"/>
              </a:rPr>
              <a:t>Data outputs will show counts by participant type at the </a:t>
            </a:r>
            <a:r>
              <a:rPr lang="en-US" sz="1800" b="1">
                <a:solidFill>
                  <a:srgbClr val="000000"/>
                </a:solidFill>
                <a:latin typeface="+mj-lt"/>
              </a:rPr>
              <a:t>program level</a:t>
            </a:r>
            <a:r>
              <a:rPr lang="en-US" sz="1800">
                <a:solidFill>
                  <a:srgbClr val="000000"/>
                </a:solidFill>
                <a:latin typeface="+mj-lt"/>
              </a:rPr>
              <a:t>.  Example on next slide.</a:t>
            </a:r>
            <a:endParaRPr lang="en-US" sz="1700">
              <a:solidFill>
                <a:srgbClr val="1B1B1B"/>
              </a:solidFill>
              <a:latin typeface="+mj-lt"/>
            </a:endParaRPr>
          </a:p>
          <a:p>
            <a:pPr marL="0" indent="0">
              <a:buNone/>
            </a:pPr>
            <a:r>
              <a:rPr lang="en-US" b="1">
                <a:solidFill>
                  <a:srgbClr val="000000"/>
                </a:solidFill>
                <a:latin typeface="+mj-lt"/>
              </a:rPr>
              <a:t>EE Billing Impacts</a:t>
            </a:r>
          </a:p>
          <a:p>
            <a:r>
              <a:rPr lang="en-US" sz="1700">
                <a:solidFill>
                  <a:srgbClr val="1B1B1B"/>
                </a:solidFill>
                <a:latin typeface="+mj-lt"/>
              </a:rPr>
              <a:t>EE can cause reductions for participants' gas and electric bills, while fuel substitution may cause increases in participants' electric bills.</a:t>
            </a:r>
          </a:p>
          <a:p>
            <a:r>
              <a:rPr lang="en-US" sz="1700">
                <a:solidFill>
                  <a:srgbClr val="1B1B1B"/>
                </a:solidFill>
                <a:latin typeface="+mj-lt"/>
              </a:rPr>
              <a:t>The CET calculates these reductions based on average rates for each IOU territory (updated biennially, during ACC update years.)</a:t>
            </a:r>
          </a:p>
          <a:p>
            <a:r>
              <a:rPr lang="en-US" sz="1700">
                <a:solidFill>
                  <a:srgbClr val="1B1B1B"/>
                </a:solidFill>
                <a:latin typeface="+mj-lt"/>
              </a:rPr>
              <a:t>We disaggregate to show increases and reductions by fuel type as well as the total net impact.</a:t>
            </a:r>
          </a:p>
          <a:p>
            <a:pPr lvl="1"/>
            <a:endParaRPr lang="en-US" sz="180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8730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B1ADEF-BD6B-109E-A0E6-940683CF8E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476"/>
          <a:stretch>
            <a:fillRect/>
          </a:stretch>
        </p:blipFill>
        <p:spPr>
          <a:xfrm>
            <a:off x="108156" y="108156"/>
            <a:ext cx="12192000" cy="63909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C873C7-1A9D-CAC1-DBC0-EDCC8B0628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73" t="37948" r="34659" b="27202"/>
          <a:stretch>
            <a:fillRect/>
          </a:stretch>
        </p:blipFill>
        <p:spPr>
          <a:xfrm>
            <a:off x="88492" y="1617785"/>
            <a:ext cx="12192000" cy="38183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FFDF7F-0ACB-3A5E-F709-0943E6AB78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468" r="68257" b="30771"/>
          <a:stretch>
            <a:fillRect/>
          </a:stretch>
        </p:blipFill>
        <p:spPr>
          <a:xfrm>
            <a:off x="1535886" y="-292172"/>
            <a:ext cx="10411604" cy="74932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832CF5-47C1-59C1-8A39-CF4835940F0A}"/>
              </a:ext>
            </a:extLst>
          </p:cNvPr>
          <p:cNvSpPr txBox="1"/>
          <p:nvPr/>
        </p:nvSpPr>
        <p:spPr>
          <a:xfrm>
            <a:off x="108156" y="108156"/>
            <a:ext cx="11661057" cy="6740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3600"/>
          </a:p>
          <a:p>
            <a:endParaRPr lang="en-US" sz="3600"/>
          </a:p>
          <a:p>
            <a:endParaRPr lang="en-US" sz="3600"/>
          </a:p>
          <a:p>
            <a:r>
              <a:rPr lang="en-US" sz="3600"/>
              <a:t>Process for adding new Participant Types: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Submit Featurebase ticket via CEDARS “Give Us Feedback” tab, bottom of each webpage.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Proposal will be discussed by PCG members, developers, and ED staff at subsequent Dev Demo meeting.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Update Program Definition Table, programs.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2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95285-A120-95D6-2A98-7D64BE141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014948"/>
            <a:ext cx="11353800" cy="490281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2400"/>
              <a:t>Use the “Data” tab on CEDARS to find </a:t>
            </a:r>
            <a:r>
              <a:rPr lang="en-US" sz="2400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Bill </a:t>
            </a:r>
            <a:r>
              <a:rPr lang="en-US" sz="2400" b="1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Impact </a:t>
            </a:r>
            <a:r>
              <a:rPr lang="en-US" sz="2400"/>
              <a:t>and </a:t>
            </a:r>
            <a:r>
              <a:rPr lang="en-US" sz="2400" b="1"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Participant</a:t>
            </a:r>
            <a:r>
              <a:rPr lang="en-US" sz="2400"/>
              <a:t> data </a:t>
            </a:r>
            <a:br>
              <a:rPr lang="en-US" sz="2400"/>
            </a:br>
            <a:r>
              <a:rPr lang="en-US" sz="2400">
                <a:solidFill>
                  <a:schemeClr val="accent1">
                    <a:lumMod val="60000"/>
                    <a:lumOff val="40000"/>
                  </a:schemeClr>
                </a:solidFill>
                <a:latin typeface="Cascadia Mono SemiLight" panose="020B0609020000020004" pitchFamily="49" charset="0"/>
                <a:ea typeface="Cascadia Mono SemiLight" panose="020B0609020000020004" pitchFamily="49" charset="0"/>
                <a:cs typeface="Cascadia Mono SemiLight" panose="020B0609020000020004" pitchFamily="49" charset="0"/>
              </a:rPr>
              <a:t>https://cedars.cpuc.ca.gov/reports/portfolio-metrics</a:t>
            </a:r>
            <a:br>
              <a:rPr lang="en-US" sz="2400"/>
            </a:br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5A7487-091C-9E15-C86F-E5768232A1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42" r="11896" b="11515"/>
          <a:stretch>
            <a:fillRect/>
          </a:stretch>
        </p:blipFill>
        <p:spPr>
          <a:xfrm>
            <a:off x="1195754" y="1101138"/>
            <a:ext cx="10741688" cy="575686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CCBB57C-E048-7258-3548-015B9AA8EE97}"/>
                  </a:ext>
                </a:extLst>
              </p14:cNvPr>
              <p14:cNvContentPartPr/>
              <p14:nvPr/>
            </p14:nvContentPartPr>
            <p14:xfrm>
              <a:off x="7121931" y="1647665"/>
              <a:ext cx="1028880" cy="76464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CCBB57C-E048-7258-3548-015B9AA8EE9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85931" y="1611665"/>
                <a:ext cx="1100520" cy="83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9C171EC-E85E-20CE-464D-D0A14EDE28B5}"/>
                  </a:ext>
                </a:extLst>
              </p14:cNvPr>
              <p14:cNvContentPartPr/>
              <p14:nvPr/>
            </p14:nvContentPartPr>
            <p14:xfrm>
              <a:off x="2007771" y="2301065"/>
              <a:ext cx="2243520" cy="8251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9C171EC-E85E-20CE-464D-D0A14EDE28B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71771" y="2265065"/>
                <a:ext cx="2315160" cy="89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4E8A8DB-49E3-DA0F-FCB5-571F9AFFE4C8}"/>
                  </a:ext>
                </a:extLst>
              </p14:cNvPr>
              <p14:cNvContentPartPr/>
              <p14:nvPr/>
            </p14:nvContentPartPr>
            <p14:xfrm>
              <a:off x="8506851" y="924425"/>
              <a:ext cx="2458440" cy="15555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4E8A8DB-49E3-DA0F-FCB5-571F9AFFE4C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70851" y="888417"/>
                <a:ext cx="2530080" cy="1627217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image_0">
            <a:extLst>
              <a:ext uri="{FF2B5EF4-FFF2-40B4-BE49-F238E27FC236}">
                <a16:creationId xmlns:a16="http://schemas.microsoft.com/office/drawing/2014/main" id="{88CF7443-16F2-CB47-68BA-4E54C7D0B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95" y="148113"/>
            <a:ext cx="11686810" cy="65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DABD6CA1-AB68-A7E9-519C-595F72820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6581" y="-102063"/>
            <a:ext cx="12978581" cy="7247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54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06424-9A9A-8941-BB81-D9456C70C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Metrics and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2D553-2362-608E-5ECA-2C0C90E9E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5625"/>
            <a:ext cx="10972800" cy="497165"/>
          </a:xfrm>
        </p:spPr>
        <p:txBody>
          <a:bodyPr vert="horz" lIns="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500" b="1"/>
              <a:t>Still in draft form (as of 9/15/26) but finalizing soon</a:t>
            </a:r>
          </a:p>
        </p:txBody>
      </p:sp>
      <p:pic>
        <p:nvPicPr>
          <p:cNvPr id="4" name="Picture 3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68EC693B-72B6-A717-17F8-F61536F11C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626" r="-95" b="36027"/>
          <a:stretch>
            <a:fillRect/>
          </a:stretch>
        </p:blipFill>
        <p:spPr>
          <a:xfrm>
            <a:off x="392544" y="2493818"/>
            <a:ext cx="11395377" cy="327891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7D14E61-FEB9-3631-F258-9EF00CD09F45}"/>
                  </a:ext>
                </a:extLst>
              </p14:cNvPr>
              <p14:cNvContentPartPr/>
              <p14:nvPr/>
            </p14:nvContentPartPr>
            <p14:xfrm>
              <a:off x="9312146" y="2655360"/>
              <a:ext cx="2669770" cy="1668784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7D14E61-FEB9-3631-F258-9EF00CD09F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94151" y="2637366"/>
                <a:ext cx="2705401" cy="170441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062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C0068-4FDA-A1A2-094E-90AC6449BC51}"/>
              </a:ext>
            </a:extLst>
          </p:cNvPr>
          <p:cNvSpPr txBox="1">
            <a:spLocks/>
          </p:cNvSpPr>
          <p:nvPr/>
        </p:nvSpPr>
        <p:spPr>
          <a:xfrm>
            <a:off x="964050" y="3068053"/>
            <a:ext cx="4568952" cy="10237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Questions?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D1AD21-FE27-352D-1378-835D5FE1C4FE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  <a:alphaModFix amt="20000"/>
          </a:blip>
          <a:stretch>
            <a:fillRect/>
          </a:stretch>
        </p:blipFill>
        <p:spPr>
          <a:xfrm>
            <a:off x="8002504" y="1219217"/>
            <a:ext cx="4572268" cy="45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60397"/>
      </p:ext>
    </p:extLst>
  </p:cSld>
  <p:clrMapOvr>
    <a:masterClrMapping/>
  </p:clrMapOvr>
</p:sld>
</file>

<file path=ppt/theme/theme1.xml><?xml version="1.0" encoding="utf-8"?>
<a:theme xmlns:a="http://schemas.openxmlformats.org/drawingml/2006/main" name="CPUC White">
  <a:themeElements>
    <a:clrScheme name="Custom 1">
      <a:dk1>
        <a:srgbClr val="1B1B1B"/>
      </a:dk1>
      <a:lt1>
        <a:sysClr val="window" lastClr="FFFFFF"/>
      </a:lt1>
      <a:dk2>
        <a:srgbClr val="1B1B1B"/>
      </a:dk2>
      <a:lt2>
        <a:srgbClr val="F3F3F3"/>
      </a:lt2>
      <a:accent1>
        <a:srgbClr val="03647A"/>
      </a:accent1>
      <a:accent2>
        <a:srgbClr val="00BAD6"/>
      </a:accent2>
      <a:accent3>
        <a:srgbClr val="80DDEB"/>
      </a:accent3>
      <a:accent4>
        <a:srgbClr val="C1FD3B"/>
      </a:accent4>
      <a:accent5>
        <a:srgbClr val="93D500"/>
      </a:accent5>
      <a:accent6>
        <a:srgbClr val="31863E"/>
      </a:accent6>
      <a:hlink>
        <a:srgbClr val="24642E"/>
      </a:hlink>
      <a:folHlink>
        <a:srgbClr val="1B1B1B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PUCtemplate_0920" id="{7E9F54C2-3C1C-C942-B1DE-74E05D64BEF4}" vid="{B8F0DD64-EEFB-0C44-A051-C152D4EBFB62}"/>
    </a:ext>
  </a:extLst>
</a:theme>
</file>

<file path=ppt/theme/theme2.xml><?xml version="1.0" encoding="utf-8"?>
<a:theme xmlns:a="http://schemas.openxmlformats.org/drawingml/2006/main" name="CPUC Pale Gold">
  <a:themeElements>
    <a:clrScheme name="CPUC Custom">
      <a:dk1>
        <a:srgbClr val="000000"/>
      </a:dk1>
      <a:lt1>
        <a:srgbClr val="FFFFFF"/>
      </a:lt1>
      <a:dk2>
        <a:srgbClr val="2A3C50"/>
      </a:dk2>
      <a:lt2>
        <a:srgbClr val="FFDAA2"/>
      </a:lt2>
      <a:accent1>
        <a:srgbClr val="6996C9"/>
      </a:accent1>
      <a:accent2>
        <a:srgbClr val="FBAD22"/>
      </a:accent2>
      <a:accent3>
        <a:srgbClr val="70AD45"/>
      </a:accent3>
      <a:accent4>
        <a:srgbClr val="E66425"/>
      </a:accent4>
      <a:accent5>
        <a:srgbClr val="403193"/>
      </a:accent5>
      <a:accent6>
        <a:srgbClr val="652B14"/>
      </a:accent6>
      <a:hlink>
        <a:srgbClr val="6996C9"/>
      </a:hlink>
      <a:folHlink>
        <a:srgbClr val="403193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PUCtemplate_0920" id="{7E9F54C2-3C1C-C942-B1DE-74E05D64BEF4}" vid="{05183B1A-7B04-BB46-9F9D-3629D5479D5A}"/>
    </a:ext>
  </a:extLst>
</a:theme>
</file>

<file path=ppt/theme/theme3.xml><?xml version="1.0" encoding="utf-8"?>
<a:theme xmlns:a="http://schemas.openxmlformats.org/drawingml/2006/main" name="CPUC Dark Blue">
  <a:themeElements>
    <a:clrScheme name="CPUC Custom">
      <a:dk1>
        <a:srgbClr val="000000"/>
      </a:dk1>
      <a:lt1>
        <a:srgbClr val="FFFFFF"/>
      </a:lt1>
      <a:dk2>
        <a:srgbClr val="2A3C50"/>
      </a:dk2>
      <a:lt2>
        <a:srgbClr val="FFDAA2"/>
      </a:lt2>
      <a:accent1>
        <a:srgbClr val="6996C9"/>
      </a:accent1>
      <a:accent2>
        <a:srgbClr val="FBAD22"/>
      </a:accent2>
      <a:accent3>
        <a:srgbClr val="70AD45"/>
      </a:accent3>
      <a:accent4>
        <a:srgbClr val="E66425"/>
      </a:accent4>
      <a:accent5>
        <a:srgbClr val="403193"/>
      </a:accent5>
      <a:accent6>
        <a:srgbClr val="652B14"/>
      </a:accent6>
      <a:hlink>
        <a:srgbClr val="6996C9"/>
      </a:hlink>
      <a:folHlink>
        <a:srgbClr val="403193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PUCtemplate_0920" id="{7E9F54C2-3C1C-C942-B1DE-74E05D64BEF4}" vid="{34678103-E5C3-8D4E-9FC3-D76E88EA47B7}"/>
    </a:ext>
  </a:extLst>
</a:theme>
</file>

<file path=ppt/theme/theme4.xml><?xml version="1.0" encoding="utf-8"?>
<a:theme xmlns:a="http://schemas.openxmlformats.org/drawingml/2006/main" name="CPUC Blue">
  <a:themeElements>
    <a:clrScheme name="CPUC Custom">
      <a:dk1>
        <a:srgbClr val="000000"/>
      </a:dk1>
      <a:lt1>
        <a:srgbClr val="FFFFFF"/>
      </a:lt1>
      <a:dk2>
        <a:srgbClr val="2A3C50"/>
      </a:dk2>
      <a:lt2>
        <a:srgbClr val="FFDAA2"/>
      </a:lt2>
      <a:accent1>
        <a:srgbClr val="6996C9"/>
      </a:accent1>
      <a:accent2>
        <a:srgbClr val="FBAD22"/>
      </a:accent2>
      <a:accent3>
        <a:srgbClr val="70AD45"/>
      </a:accent3>
      <a:accent4>
        <a:srgbClr val="E66425"/>
      </a:accent4>
      <a:accent5>
        <a:srgbClr val="403193"/>
      </a:accent5>
      <a:accent6>
        <a:srgbClr val="652B14"/>
      </a:accent6>
      <a:hlink>
        <a:srgbClr val="6996C9"/>
      </a:hlink>
      <a:folHlink>
        <a:srgbClr val="403193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PUCtemplate_0920" id="{7E9F54C2-3C1C-C942-B1DE-74E05D64BEF4}" vid="{2C779445-2F03-8D4A-B4F7-1E330358FDF9}"/>
    </a:ext>
  </a:extLst>
</a:theme>
</file>

<file path=ppt/theme/theme5.xml><?xml version="1.0" encoding="utf-8"?>
<a:theme xmlns:a="http://schemas.openxmlformats.org/drawingml/2006/main" name="CPUC Gold">
  <a:themeElements>
    <a:clrScheme name="CPUC Custom">
      <a:dk1>
        <a:srgbClr val="000000"/>
      </a:dk1>
      <a:lt1>
        <a:srgbClr val="FFFFFF"/>
      </a:lt1>
      <a:dk2>
        <a:srgbClr val="2A3C50"/>
      </a:dk2>
      <a:lt2>
        <a:srgbClr val="FFDAA2"/>
      </a:lt2>
      <a:accent1>
        <a:srgbClr val="6996C9"/>
      </a:accent1>
      <a:accent2>
        <a:srgbClr val="FBAD22"/>
      </a:accent2>
      <a:accent3>
        <a:srgbClr val="70AD45"/>
      </a:accent3>
      <a:accent4>
        <a:srgbClr val="E66425"/>
      </a:accent4>
      <a:accent5>
        <a:srgbClr val="403193"/>
      </a:accent5>
      <a:accent6>
        <a:srgbClr val="652B14"/>
      </a:accent6>
      <a:hlink>
        <a:srgbClr val="6996C9"/>
      </a:hlink>
      <a:folHlink>
        <a:srgbClr val="403193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PUCtemplate_0920" id="{7E9F54C2-3C1C-C942-B1DE-74E05D64BEF4}" vid="{B8CE6522-8964-1A46-AAC7-6733D317FC4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e22d63-cd76-4ad0-9cc0-8f2b2146ce9f" xsi:nil="true"/>
    <lcf76f155ced4ddcb4097134ff3c332f xmlns="1f515989-4afe-4bfb-8869-4f44a11afb39">
      <Terms xmlns="http://schemas.microsoft.com/office/infopath/2007/PartnerControls"/>
    </lcf76f155ced4ddcb4097134ff3c332f>
    <Status xmlns="1f515989-4afe-4bfb-8869-4f44a11afb39">true</Status>
    <SharedWithUsers xmlns="e5e22d63-cd76-4ad0-9cc0-8f2b2146ce9f">
      <UserInfo>
        <DisplayName/>
        <AccountId xsi:nil="true"/>
        <AccountType/>
      </UserInfo>
    </SharedWithUsers>
    <Date xmlns="1f515989-4afe-4bfb-8869-4f44a11afb3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DAF9F80FDE0E459E1A4ABBAD4741F7" ma:contentTypeVersion="18" ma:contentTypeDescription="Create a new document." ma:contentTypeScope="" ma:versionID="dd576c7b3a4549a38c43fa5aff2bda94">
  <xsd:schema xmlns:xsd="http://www.w3.org/2001/XMLSchema" xmlns:xs="http://www.w3.org/2001/XMLSchema" xmlns:p="http://schemas.microsoft.com/office/2006/metadata/properties" xmlns:ns2="1f515989-4afe-4bfb-8869-4f44a11afb39" xmlns:ns3="e5e22d63-cd76-4ad0-9cc0-8f2b2146ce9f" targetNamespace="http://schemas.microsoft.com/office/2006/metadata/properties" ma:root="true" ma:fieldsID="70aae0c1b4cb23dc2d1fbcb2cd5bcf0b" ns2:_="" ns3:_="">
    <xsd:import namespace="1f515989-4afe-4bfb-8869-4f44a11afb39"/>
    <xsd:import namespace="e5e22d63-cd76-4ad0-9cc0-8f2b2146ce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Status" minOccurs="0"/>
                <xsd:element ref="ns2: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515989-4afe-4bfb-8869-4f44a11afb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58c64cc-ee56-435d-b6d0-239f1a5e0d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4" nillable="true" ma:displayName="Status" ma:default="1" ma:description="Whether the summary is done or not." ma:format="Dropdown" ma:internalName="Status">
      <xsd:simpleType>
        <xsd:restriction base="dms:Boolean"/>
      </xsd:simpleType>
    </xsd:element>
    <xsd:element name="Date" ma:index="25" nillable="true" ma:displayName="Date" ma:format="DateOnly" ma:internalName="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22d63-cd76-4ad0-9cc0-8f2b2146ce9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baef8b9-b614-4a1a-8207-1a59c8f9eb80}" ma:internalName="TaxCatchAll" ma:showField="CatchAllData" ma:web="e5e22d63-cd76-4ad0-9cc0-8f2b2146ce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FA71F7-4CCF-4C41-9CC5-FAB43A928CED}">
  <ds:schemaRefs>
    <ds:schemaRef ds:uri="1f515989-4afe-4bfb-8869-4f44a11afb39"/>
    <ds:schemaRef ds:uri="e5e22d63-cd76-4ad0-9cc0-8f2b2146ce9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1E0073-84F8-4C20-82DC-B385FEA1A950}">
  <ds:schemaRefs>
    <ds:schemaRef ds:uri="1f515989-4afe-4bfb-8869-4f44a11afb39"/>
    <ds:schemaRef ds:uri="e5e22d63-cd76-4ad0-9cc0-8f2b2146ce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8060B6D-355A-41B0-A589-C01E01B66A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CPUC White</Template>
  <Application>Microsoft Office PowerPoint</Application>
  <PresentationFormat>Widescreen</PresentationFormat>
  <Slides>9</Slides>
  <Notes>6</Notes>
  <HiddenSlides>0</HiddenSlide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CPUC White</vt:lpstr>
      <vt:lpstr>CPUC Pale Gold</vt:lpstr>
      <vt:lpstr>CPUC Dark Blue</vt:lpstr>
      <vt:lpstr>CPUC Blue</vt:lpstr>
      <vt:lpstr>CPUC Gold</vt:lpstr>
      <vt:lpstr>Energy Division Staff Updates</vt:lpstr>
      <vt:lpstr>Energy Division Energy Efficiency Activity</vt:lpstr>
      <vt:lpstr>Business Plan Application Updates </vt:lpstr>
      <vt:lpstr>Evaluation, Measurement, &amp; Verification Response-to-Recommendations (RTRs)</vt:lpstr>
      <vt:lpstr>CEDARS updates: Participants and Bill Impacts;  Metrics &amp; Indicators</vt:lpstr>
      <vt:lpstr>PowerPoint Presentation</vt:lpstr>
      <vt:lpstr>Use the “Data” tab on CEDARS to find Bill Impact and Participant data  https://cedars.cpuc.ca.gov/reports/portfolio-metrics </vt:lpstr>
      <vt:lpstr>Metrics and Indicators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for Presentation</dc:title>
  <dc:creator>Walker, Jill</dc:creator>
  <cp:revision>1</cp:revision>
  <dcterms:created xsi:type="dcterms:W3CDTF">2020-09-24T16:50:09Z</dcterms:created>
  <dcterms:modified xsi:type="dcterms:W3CDTF">2026-09-16T19:11:36Z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0x0101006EDAF9F80FDE0E459E1A4ABBAD4741F7</vt:lpwstr>
  </property>
  <property fmtid="{D5CDD505-2E9C-101B-9397-08002B2CF9AE}" pid="3" name="MediaServiceImageTags">
    <vt:lpwstr/>
  </property>
  <property fmtid="{D5CDD505-2E9C-101B-9397-08002B2CF9AE}" pid="4" name="Order">
    <vt:r8>12800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_activity">
    <vt:lpwstr>{"FileActivityType":"9","FileActivityTimeStamp":"2026-06-04T00:21:54.907Z","FileActivityUsersOnPage":[{"DisplayName":"Rittelmeyer, Pamela","Id":"pamela.rittelmeyer@cpuc.ca.gov"},{"DisplayName":"Fitch, Julie A.","Id":"julie.fitch@cpuc.ca.gov"},{"DisplayName":"Kao, Valerie","Id":"valerie.kao@cpuc.ca.gov"},{"DisplayName":"Tagnipes, Jeorge S.","Id":"jeorge.tagnipes@cpuc.ca.gov"},{"DisplayName":"Rudolph, Jacob \"Coby\"","Id":"jacob.rudolph@cpuc.ca.gov"},{"DisplayName":"Rittelmeyer, Pamela","Id":"pamela.rittelmeyer@cpuc.ca.gov"}],"FileActivityNavigationId":null}</vt:lpwstr>
  </property>
</Properties>
</file>