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74" r:id="rId6"/>
    <p:sldId id="267" r:id="rId7"/>
    <p:sldId id="268" r:id="rId8"/>
    <p:sldId id="269" r:id="rId9"/>
    <p:sldId id="270" r:id="rId10"/>
    <p:sldId id="276" r:id="rId11"/>
    <p:sldId id="271" r:id="rId12"/>
    <p:sldId id="277" r:id="rId13"/>
    <p:sldId id="273" r:id="rId14"/>
    <p:sldId id="278" r:id="rId15"/>
    <p:sldId id="259" r:id="rId16"/>
  </p:sldIdLst>
  <p:sldSz cx="24384000" cy="13716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Light" panose="020B030603050402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61">
          <p15:clr>
            <a:srgbClr val="747775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9564/VxkRexdMbaybYzFsBTOO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haila Sikand" initials="" lastIdx="15" clrIdx="0"/>
  <p:cmAuthor id="1" name="Katie Abrams" initials="" lastIdx="3" clrIdx="1"/>
  <p:cmAuthor id="2" name="Lujuana Medina" initials="LM" lastIdx="11" clrIdx="2">
    <p:extLst>
      <p:ext uri="{19B8F6BF-5375-455C-9EA6-DF929625EA0E}">
        <p15:presenceInfo xmlns:p15="http://schemas.microsoft.com/office/powerpoint/2012/main" userId="S::LMedina@isd.lacounty.gov::c1c4e16d-7ae3-479d-8792-4b4f77100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B571F-20DC-4466-A2F8-FADF5776239B}" v="10" dt="2024-04-02T16:42:54.736"/>
  </p1510:revLst>
</p1510:revInfo>
</file>

<file path=ppt/tableStyles.xml><?xml version="1.0" encoding="utf-8"?>
<a:tblStyleLst xmlns:a="http://schemas.openxmlformats.org/drawingml/2006/main" def="{D5514B82-3D5F-46F3-9C51-C71F834DB555}">
  <a:tblStyle styleId="{D5514B82-3D5F-46F3-9C51-C71F834DB55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2F6"/>
          </a:solidFill>
        </a:fill>
      </a:tcStyle>
    </a:wholeTbl>
    <a:band1H>
      <a:tcTxStyle/>
      <a:tcStyle>
        <a:tcBdr/>
        <a:fill>
          <a:solidFill>
            <a:srgbClr val="CAE4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4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40" d="100"/>
          <a:sy n="40" d="100"/>
        </p:scale>
        <p:origin x="754" y="58"/>
      </p:cViewPr>
      <p:guideLst>
        <p:guide orient="horz" pos="1861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e3aa5e1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e3aa5e184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be3aa5e184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11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63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586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11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73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e3aa5e1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e3aa5e184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2be3aa5e184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92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Note: Please after inserting your picture, “Right Click” on the picture and “Send it to Back” to get the “Gradient” effect.</a:t>
            </a:r>
            <a:endParaRPr/>
          </a:p>
        </p:txBody>
      </p:sp>
      <p:sp>
        <p:nvSpPr>
          <p:cNvPr id="222" name="Google Shape;22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Note: Please after inserting your picture, “Right Click” on the picture and “Send it to Back” to get the “Gradient” effect.</a:t>
            </a: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/>
          <p:nvPr/>
        </p:nvSpPr>
        <p:spPr>
          <a:xfrm>
            <a:off x="0" y="4397017"/>
            <a:ext cx="24384000" cy="9318982"/>
          </a:xfrm>
          <a:prstGeom prst="rect">
            <a:avLst/>
          </a:prstGeom>
          <a:solidFill>
            <a:srgbClr val="0092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0" y="4397016"/>
            <a:ext cx="24384000" cy="9318983"/>
          </a:xfrm>
          <a:prstGeom prst="rect">
            <a:avLst/>
          </a:prstGeom>
          <a:gradFill>
            <a:gsLst>
              <a:gs pos="0">
                <a:srgbClr val="09B1CC">
                  <a:alpha val="60000"/>
                </a:srgbClr>
              </a:gs>
              <a:gs pos="33000">
                <a:srgbClr val="32C0D8">
                  <a:alpha val="60000"/>
                </a:srgbClr>
              </a:gs>
              <a:gs pos="66000">
                <a:srgbClr val="397FB0">
                  <a:alpha val="60000"/>
                </a:srgbClr>
              </a:gs>
              <a:gs pos="100000">
                <a:srgbClr val="1D8697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" name="Google Shape;14;p18"/>
          <p:cNvGrpSpPr/>
          <p:nvPr/>
        </p:nvGrpSpPr>
        <p:grpSpPr>
          <a:xfrm>
            <a:off x="4652409" y="5787566"/>
            <a:ext cx="15079181" cy="3268941"/>
            <a:chOff x="4652405" y="4902241"/>
            <a:chExt cx="15079181" cy="3268941"/>
          </a:xfrm>
        </p:grpSpPr>
        <p:grpSp>
          <p:nvGrpSpPr>
            <p:cNvPr id="15" name="Google Shape;15;p18"/>
            <p:cNvGrpSpPr/>
            <p:nvPr/>
          </p:nvGrpSpPr>
          <p:grpSpPr>
            <a:xfrm rot="10800000">
              <a:off x="15673237" y="6708142"/>
              <a:ext cx="4058349" cy="1463040"/>
              <a:chOff x="6009640" y="3769678"/>
              <a:chExt cx="4058349" cy="1463040"/>
            </a:xfrm>
          </p:grpSpPr>
          <p:cxnSp>
            <p:nvCxnSpPr>
              <p:cNvPr id="16" name="Google Shape;16;p18"/>
              <p:cNvCxnSpPr/>
              <p:nvPr/>
            </p:nvCxnSpPr>
            <p:spPr>
              <a:xfrm rot="10800000">
                <a:off x="6019800" y="3784600"/>
                <a:ext cx="4048189" cy="0"/>
              </a:xfrm>
              <a:prstGeom prst="straightConnector1">
                <a:avLst/>
              </a:prstGeom>
              <a:noFill/>
              <a:ln w="41275" cap="flat" cmpd="sng">
                <a:solidFill>
                  <a:srgbClr val="00CCD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41275" cap="flat" cmpd="sng">
                <a:solidFill>
                  <a:srgbClr val="00CCD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" name="Google Shape;18;p18"/>
            <p:cNvGrpSpPr/>
            <p:nvPr/>
          </p:nvGrpSpPr>
          <p:grpSpPr>
            <a:xfrm>
              <a:off x="4652405" y="4902241"/>
              <a:ext cx="4058349" cy="1463040"/>
              <a:chOff x="6009640" y="3769678"/>
              <a:chExt cx="4058349" cy="1463040"/>
            </a:xfrm>
          </p:grpSpPr>
          <p:cxnSp>
            <p:nvCxnSpPr>
              <p:cNvPr id="19" name="Google Shape;19;p18"/>
              <p:cNvCxnSpPr/>
              <p:nvPr/>
            </p:nvCxnSpPr>
            <p:spPr>
              <a:xfrm rot="10800000">
                <a:off x="6019800" y="3784600"/>
                <a:ext cx="4048189" cy="0"/>
              </a:xfrm>
              <a:prstGeom prst="straightConnector1">
                <a:avLst/>
              </a:prstGeom>
              <a:noFill/>
              <a:ln w="41275" cap="flat" cmpd="sng">
                <a:solidFill>
                  <a:srgbClr val="00CCD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8"/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41275" cap="flat" cmpd="sng">
                <a:solidFill>
                  <a:srgbClr val="00CCD7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1" name="Google Shape;21;p18"/>
          <p:cNvSpPr>
            <a:spLocks noGrp="1"/>
          </p:cNvSpPr>
          <p:nvPr>
            <p:ph type="pic" idx="2"/>
          </p:nvPr>
        </p:nvSpPr>
        <p:spPr>
          <a:xfrm>
            <a:off x="10167906" y="873438"/>
            <a:ext cx="4048188" cy="27338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02">
  <p:cSld name="Our Team 0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1676400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>
            <a:spLocks noGrp="1"/>
          </p:cNvSpPr>
          <p:nvPr>
            <p:ph type="pic" idx="3"/>
          </p:nvPr>
        </p:nvSpPr>
        <p:spPr>
          <a:xfrm>
            <a:off x="7006665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>
            <a:spLocks noGrp="1"/>
          </p:cNvSpPr>
          <p:nvPr>
            <p:ph type="pic" idx="4"/>
          </p:nvPr>
        </p:nvSpPr>
        <p:spPr>
          <a:xfrm>
            <a:off x="12336930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8"/>
          <p:cNvSpPr>
            <a:spLocks noGrp="1"/>
          </p:cNvSpPr>
          <p:nvPr>
            <p:ph type="pic" idx="5"/>
          </p:nvPr>
        </p:nvSpPr>
        <p:spPr>
          <a:xfrm>
            <a:off x="17667195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03">
  <p:cSld name="Our Team 0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9"/>
          <p:cNvSpPr>
            <a:spLocks noGrp="1"/>
          </p:cNvSpPr>
          <p:nvPr>
            <p:ph type="pic" idx="2"/>
          </p:nvPr>
        </p:nvSpPr>
        <p:spPr>
          <a:xfrm>
            <a:off x="1676399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9"/>
          <p:cNvSpPr>
            <a:spLocks noGrp="1"/>
          </p:cNvSpPr>
          <p:nvPr>
            <p:ph type="pic" idx="3"/>
          </p:nvPr>
        </p:nvSpPr>
        <p:spPr>
          <a:xfrm>
            <a:off x="5943598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>
            <a:spLocks noGrp="1"/>
          </p:cNvSpPr>
          <p:nvPr>
            <p:ph type="pic" idx="4"/>
          </p:nvPr>
        </p:nvSpPr>
        <p:spPr>
          <a:xfrm>
            <a:off x="10210799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9"/>
          <p:cNvSpPr>
            <a:spLocks noGrp="1"/>
          </p:cNvSpPr>
          <p:nvPr>
            <p:ph type="pic" idx="5"/>
          </p:nvPr>
        </p:nvSpPr>
        <p:spPr>
          <a:xfrm>
            <a:off x="14478000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9"/>
          <p:cNvSpPr>
            <a:spLocks noGrp="1"/>
          </p:cNvSpPr>
          <p:nvPr>
            <p:ph type="pic" idx="6"/>
          </p:nvPr>
        </p:nvSpPr>
        <p:spPr>
          <a:xfrm>
            <a:off x="18734085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s 01">
  <p:cSld name="Our Services 0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>
            <a:spLocks noGrp="1"/>
          </p:cNvSpPr>
          <p:nvPr>
            <p:ph type="pic" idx="2"/>
          </p:nvPr>
        </p:nvSpPr>
        <p:spPr>
          <a:xfrm>
            <a:off x="1676399" y="3073400"/>
            <a:ext cx="10343283" cy="5648568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0"/>
          <p:cNvSpPr>
            <a:spLocks noGrp="1"/>
          </p:cNvSpPr>
          <p:nvPr>
            <p:ph type="pic" idx="3"/>
          </p:nvPr>
        </p:nvSpPr>
        <p:spPr>
          <a:xfrm>
            <a:off x="12353201" y="3073400"/>
            <a:ext cx="10343283" cy="56485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Services 02">
  <p:cSld name="Our Services 0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>
            <a:spLocks noGrp="1"/>
          </p:cNvSpPr>
          <p:nvPr>
            <p:ph type="pic" idx="2"/>
          </p:nvPr>
        </p:nvSpPr>
        <p:spPr>
          <a:xfrm>
            <a:off x="16764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1"/>
          <p:cNvSpPr>
            <a:spLocks noGrp="1"/>
          </p:cNvSpPr>
          <p:nvPr>
            <p:ph type="pic" idx="3"/>
          </p:nvPr>
        </p:nvSpPr>
        <p:spPr>
          <a:xfrm>
            <a:off x="159258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1"/>
          <p:cNvSpPr>
            <a:spLocks noGrp="1"/>
          </p:cNvSpPr>
          <p:nvPr>
            <p:ph type="pic" idx="4"/>
          </p:nvPr>
        </p:nvSpPr>
        <p:spPr>
          <a:xfrm>
            <a:off x="88011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1">
  <p:cSld name="Our Portfolio 0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>
            <a:spLocks noGrp="1"/>
          </p:cNvSpPr>
          <p:nvPr>
            <p:ph type="pic" idx="2"/>
          </p:nvPr>
        </p:nvSpPr>
        <p:spPr>
          <a:xfrm>
            <a:off x="1676399" y="3073400"/>
            <a:ext cx="10343283" cy="7306547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32"/>
          <p:cNvSpPr>
            <a:spLocks noGrp="1"/>
          </p:cNvSpPr>
          <p:nvPr>
            <p:ph type="pic" idx="3"/>
          </p:nvPr>
        </p:nvSpPr>
        <p:spPr>
          <a:xfrm>
            <a:off x="12353201" y="3073400"/>
            <a:ext cx="10343283" cy="7306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2">
  <p:cSld name="Our Portfolio 0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>
            <a:spLocks noGrp="1"/>
          </p:cNvSpPr>
          <p:nvPr>
            <p:ph type="pic" idx="2"/>
          </p:nvPr>
        </p:nvSpPr>
        <p:spPr>
          <a:xfrm>
            <a:off x="1676400" y="3064747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3"/>
          <p:cNvSpPr>
            <a:spLocks noGrp="1"/>
          </p:cNvSpPr>
          <p:nvPr>
            <p:ph type="pic" idx="3"/>
          </p:nvPr>
        </p:nvSpPr>
        <p:spPr>
          <a:xfrm>
            <a:off x="15958995" y="3064747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3"/>
          <p:cNvSpPr>
            <a:spLocks noGrp="1"/>
          </p:cNvSpPr>
          <p:nvPr>
            <p:ph type="pic" idx="4"/>
          </p:nvPr>
        </p:nvSpPr>
        <p:spPr>
          <a:xfrm>
            <a:off x="8823256" y="6949552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body" idx="1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s 03">
  <p:cSld name="Our Products 0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>
            <a:spLocks noGrp="1"/>
          </p:cNvSpPr>
          <p:nvPr>
            <p:ph type="pic" idx="2"/>
          </p:nvPr>
        </p:nvSpPr>
        <p:spPr>
          <a:xfrm>
            <a:off x="15914077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4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body" idx="1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Google Shape;98;p34"/>
          <p:cNvSpPr>
            <a:spLocks noGrp="1"/>
          </p:cNvSpPr>
          <p:nvPr>
            <p:ph type="pic" idx="3"/>
          </p:nvPr>
        </p:nvSpPr>
        <p:spPr>
          <a:xfrm>
            <a:off x="1676399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4"/>
          <p:cNvSpPr>
            <a:spLocks noGrp="1"/>
          </p:cNvSpPr>
          <p:nvPr>
            <p:ph type="pic" idx="4"/>
          </p:nvPr>
        </p:nvSpPr>
        <p:spPr>
          <a:xfrm>
            <a:off x="8795238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s 04">
  <p:cSld name="Our Products 0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Google Shape;103;p35"/>
          <p:cNvSpPr>
            <a:spLocks noGrp="1"/>
          </p:cNvSpPr>
          <p:nvPr>
            <p:ph type="pic" idx="2"/>
          </p:nvPr>
        </p:nvSpPr>
        <p:spPr>
          <a:xfrm>
            <a:off x="1676401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5"/>
          <p:cNvSpPr>
            <a:spLocks noGrp="1"/>
          </p:cNvSpPr>
          <p:nvPr>
            <p:ph type="pic" idx="3"/>
          </p:nvPr>
        </p:nvSpPr>
        <p:spPr>
          <a:xfrm>
            <a:off x="7008410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5"/>
          <p:cNvSpPr>
            <a:spLocks noGrp="1"/>
          </p:cNvSpPr>
          <p:nvPr>
            <p:ph type="pic" idx="4"/>
          </p:nvPr>
        </p:nvSpPr>
        <p:spPr>
          <a:xfrm>
            <a:off x="12340419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5"/>
          <p:cNvSpPr>
            <a:spLocks noGrp="1"/>
          </p:cNvSpPr>
          <p:nvPr>
            <p:ph type="pic" idx="5"/>
          </p:nvPr>
        </p:nvSpPr>
        <p:spPr>
          <a:xfrm>
            <a:off x="17672428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s in iPhone">
  <p:cSld name="Our Products in iPhon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body" idx="1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roducts in MacBook">
  <p:cSld name="Our Products in MacBoo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1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efault Slide">
  <p:cSld name="2_Defaul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1676400" y="3365841"/>
            <a:ext cx="7382541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1676400" y="4407831"/>
            <a:ext cx="7382541" cy="7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>
            <a:spLocks noGrp="1"/>
          </p:cNvSpPr>
          <p:nvPr>
            <p:ph type="pic" idx="3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 at Right">
  <p:cSld name="Slide with Picture at 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1676400" y="3286425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icture Slide">
  <p:cSld name="Full Pictur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 w/logo">
  <p:cSld name="Default Slide w/log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4"/>
          <p:cNvSpPr>
            <a:spLocks noGrp="1"/>
          </p:cNvSpPr>
          <p:nvPr>
            <p:ph type="pic" idx="2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efault Slide">
  <p:cSld name="3_Default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1676400" y="2930029"/>
            <a:ext cx="7382541" cy="94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1676400" y="3908225"/>
            <a:ext cx="7382541" cy="129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1676400" y="5822271"/>
            <a:ext cx="7382541" cy="97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1676400" y="6800465"/>
            <a:ext cx="20801013" cy="199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3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5"/>
          </p:nvPr>
        </p:nvSpPr>
        <p:spPr>
          <a:xfrm>
            <a:off x="1676400" y="9423285"/>
            <a:ext cx="7382541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6"/>
          </p:nvPr>
        </p:nvSpPr>
        <p:spPr>
          <a:xfrm>
            <a:off x="1676400" y="10401480"/>
            <a:ext cx="17121963" cy="194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3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25"/>
          <p:cNvSpPr>
            <a:spLocks noGrp="1"/>
          </p:cNvSpPr>
          <p:nvPr>
            <p:ph type="pic" idx="7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 at Left">
  <p:cSld name="Slide with Picture at Lef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13652500" y="663803"/>
            <a:ext cx="90551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Team 01">
  <p:cSld name="Our Team 0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27"/>
          <p:cNvSpPr>
            <a:spLocks noGrp="1"/>
          </p:cNvSpPr>
          <p:nvPr>
            <p:ph type="pic" idx="2"/>
          </p:nvPr>
        </p:nvSpPr>
        <p:spPr>
          <a:xfrm>
            <a:off x="4945463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7"/>
          <p:cNvSpPr>
            <a:spLocks noGrp="1"/>
          </p:cNvSpPr>
          <p:nvPr>
            <p:ph type="pic" idx="3"/>
          </p:nvPr>
        </p:nvSpPr>
        <p:spPr>
          <a:xfrm>
            <a:off x="10234244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7"/>
          <p:cNvSpPr>
            <a:spLocks noGrp="1"/>
          </p:cNvSpPr>
          <p:nvPr>
            <p:ph type="pic" idx="4"/>
          </p:nvPr>
        </p:nvSpPr>
        <p:spPr>
          <a:xfrm>
            <a:off x="15538096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7"/>
          <p:cNvCxnSpPr/>
          <p:nvPr/>
        </p:nvCxnSpPr>
        <p:spPr>
          <a:xfrm>
            <a:off x="1156854" y="12801601"/>
            <a:ext cx="2207029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/>
        </p:nvSpPr>
        <p:spPr>
          <a:xfrm>
            <a:off x="9793715" y="9559505"/>
            <a:ext cx="9937871" cy="3291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CAEECC</a:t>
            </a:r>
            <a:endParaRPr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Presenting PA Name</a:t>
            </a:r>
            <a:endParaRPr/>
          </a:p>
          <a:p>
            <a:pPr marL="0" marR="0" lvl="0" indent="0" algn="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Date </a:t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4662565" y="5783580"/>
            <a:ext cx="15069021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27430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Presentation Title</a:t>
            </a:r>
            <a:endParaRPr/>
          </a:p>
        </p:txBody>
      </p:sp>
      <p:sp>
        <p:nvSpPr>
          <p:cNvPr id="120" name="Google Shape;120;p1"/>
          <p:cNvSpPr>
            <a:spLocks noGrp="1"/>
          </p:cNvSpPr>
          <p:nvPr>
            <p:ph type="pic" idx="2"/>
          </p:nvPr>
        </p:nvSpPr>
        <p:spPr>
          <a:xfrm>
            <a:off x="10167906" y="873438"/>
            <a:ext cx="4048188" cy="27338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e3aa5e184_0_5"/>
          <p:cNvSpPr txBox="1">
            <a:spLocks noGrp="1"/>
          </p:cNvSpPr>
          <p:nvPr>
            <p:ph type="title"/>
          </p:nvPr>
        </p:nvSpPr>
        <p:spPr>
          <a:xfrm>
            <a:off x="1676400" y="6276453"/>
            <a:ext cx="21031200" cy="116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Updates and Collaboration </a:t>
            </a:r>
            <a:br>
              <a:rPr lang="en-US" dirty="0"/>
            </a:b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778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/>
              <a:t>Program </a:t>
            </a:r>
            <a:r>
              <a:rPr lang="en-US">
                <a:solidFill>
                  <a:schemeClr val="accent2"/>
                </a:solidFill>
              </a:rPr>
              <a:t>Openings &amp; Closures</a:t>
            </a:r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body" idx="1"/>
          </p:nvPr>
        </p:nvSpPr>
        <p:spPr>
          <a:xfrm>
            <a:off x="1676400" y="3365841"/>
            <a:ext cx="16748760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Open Sans Light"/>
              <a:buNone/>
            </a:pPr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body" idx="2"/>
          </p:nvPr>
        </p:nvSpPr>
        <p:spPr>
          <a:xfrm>
            <a:off x="1676400" y="4407831"/>
            <a:ext cx="16748760" cy="7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</a:pPr>
            <a:endParaRPr/>
          </a:p>
        </p:txBody>
      </p:sp>
      <p:sp>
        <p:nvSpPr>
          <p:cNvPr id="309" name="Google Shape;309;p14"/>
          <p:cNvSpPr>
            <a:spLocks noGrp="1"/>
          </p:cNvSpPr>
          <p:nvPr>
            <p:ph type="pic" idx="3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Program </a:t>
            </a:r>
            <a:r>
              <a:rPr lang="en-US" dirty="0">
                <a:solidFill>
                  <a:schemeClr val="accent1"/>
                </a:solidFill>
              </a:rPr>
              <a:t>Updates</a:t>
            </a:r>
            <a:endParaRPr dirty="0"/>
          </a:p>
        </p:txBody>
      </p:sp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1676400" y="3365841"/>
            <a:ext cx="16497300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Open Sans Light"/>
              <a:buNone/>
            </a:pPr>
            <a:r>
              <a:rPr lang="en-US" dirty="0">
                <a:highlight>
                  <a:srgbClr val="FFFF00"/>
                </a:highlight>
              </a:rPr>
              <a:t>[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Only Applicable to IOU’s]</a:t>
            </a:r>
            <a:endParaRPr dirty="0"/>
          </a:p>
        </p:txBody>
      </p:sp>
      <p:sp>
        <p:nvSpPr>
          <p:cNvPr id="316" name="Google Shape;316;p15"/>
          <p:cNvSpPr txBox="1">
            <a:spLocks noGrp="1"/>
          </p:cNvSpPr>
          <p:nvPr>
            <p:ph type="body" idx="2"/>
          </p:nvPr>
        </p:nvSpPr>
        <p:spPr>
          <a:xfrm>
            <a:off x="1676400" y="4407831"/>
            <a:ext cx="16497300" cy="7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</a:pPr>
            <a:endParaRPr/>
          </a:p>
        </p:txBody>
      </p:sp>
      <p:sp>
        <p:nvSpPr>
          <p:cNvPr id="317" name="Google Shape;317;p15"/>
          <p:cNvSpPr>
            <a:spLocks noGrp="1"/>
          </p:cNvSpPr>
          <p:nvPr>
            <p:ph type="pic" idx="3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3" b="63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0">
                <a:srgbClr val="09B1CC">
                  <a:alpha val="60000"/>
                </a:srgbClr>
              </a:gs>
              <a:gs pos="33000">
                <a:srgbClr val="32C0D8">
                  <a:alpha val="60000"/>
                </a:srgbClr>
              </a:gs>
              <a:gs pos="66000">
                <a:srgbClr val="397FB0">
                  <a:alpha val="60000"/>
                </a:srgbClr>
              </a:gs>
              <a:gs pos="100000">
                <a:srgbClr val="1D8697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4123210" y="4850617"/>
            <a:ext cx="16137580" cy="19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Questions?</a:t>
            </a:r>
            <a:endParaRPr/>
          </a:p>
        </p:txBody>
      </p:sp>
      <p:grpSp>
        <p:nvGrpSpPr>
          <p:cNvPr id="326" name="Google Shape;326;p16"/>
          <p:cNvGrpSpPr/>
          <p:nvPr/>
        </p:nvGrpSpPr>
        <p:grpSpPr>
          <a:xfrm>
            <a:off x="6851415" y="4129557"/>
            <a:ext cx="10973779" cy="3046801"/>
            <a:chOff x="6893895" y="4227741"/>
            <a:chExt cx="10973779" cy="3046801"/>
          </a:xfrm>
        </p:grpSpPr>
        <p:grpSp>
          <p:nvGrpSpPr>
            <p:cNvPr id="327" name="Google Shape;327;p16"/>
            <p:cNvGrpSpPr/>
            <p:nvPr/>
          </p:nvGrpSpPr>
          <p:grpSpPr>
            <a:xfrm>
              <a:off x="6893895" y="4227741"/>
              <a:ext cx="1473200" cy="1463040"/>
              <a:chOff x="6602493" y="3769678"/>
              <a:chExt cx="1473200" cy="1463040"/>
            </a:xfrm>
          </p:grpSpPr>
          <p:cxnSp>
            <p:nvCxnSpPr>
              <p:cNvPr id="328" name="Google Shape;328;p16"/>
              <p:cNvCxnSpPr/>
              <p:nvPr/>
            </p:nvCxnSpPr>
            <p:spPr>
              <a:xfrm rot="10800000">
                <a:off x="6612653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16"/>
              <p:cNvCxnSpPr/>
              <p:nvPr/>
            </p:nvCxnSpPr>
            <p:spPr>
              <a:xfrm>
                <a:off x="6602493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30" name="Google Shape;330;p1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31" name="Google Shape;331;p16"/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16"/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33" name="Google Shape;333;p16"/>
          <p:cNvSpPr txBox="1"/>
          <p:nvPr/>
        </p:nvSpPr>
        <p:spPr>
          <a:xfrm>
            <a:off x="6861575" y="8489884"/>
            <a:ext cx="1097377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Presenter Name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Organization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Email address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 336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9700194"/>
            <a:ext cx="24404350" cy="4042976"/>
            <a:chOff x="-1" y="-29768"/>
            <a:chExt cx="12202175" cy="1519356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5" name="Google Shape;325;p16"/>
          <p:cNvSpPr txBox="1"/>
          <p:nvPr/>
        </p:nvSpPr>
        <p:spPr>
          <a:xfrm>
            <a:off x="3223260" y="10334836"/>
            <a:ext cx="17899380" cy="140452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rPr>
              <a:t>Appendix</a:t>
            </a:r>
            <a:endParaRPr lang="en-US" sz="7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26" name="Google Shape;326;p16"/>
          <p:cNvGrpSpPr/>
          <p:nvPr/>
        </p:nvGrpSpPr>
        <p:grpSpPr>
          <a:xfrm>
            <a:off x="12414638" y="3570710"/>
            <a:ext cx="9994132" cy="2774808"/>
            <a:chOff x="6893895" y="4227741"/>
            <a:chExt cx="10973779" cy="3046801"/>
          </a:xfrm>
        </p:grpSpPr>
        <p:grpSp>
          <p:nvGrpSpPr>
            <p:cNvPr id="327" name="Google Shape;327;p16"/>
            <p:cNvGrpSpPr/>
            <p:nvPr/>
          </p:nvGrpSpPr>
          <p:grpSpPr>
            <a:xfrm>
              <a:off x="6893895" y="4227741"/>
              <a:ext cx="1473200" cy="1463040"/>
              <a:chOff x="6602493" y="3769678"/>
              <a:chExt cx="1473200" cy="1463040"/>
            </a:xfrm>
          </p:grpSpPr>
          <p:cxnSp>
            <p:nvCxnSpPr>
              <p:cNvPr id="328" name="Google Shape;328;p16"/>
              <p:cNvCxnSpPr/>
              <p:nvPr/>
            </p:nvCxnSpPr>
            <p:spPr>
              <a:xfrm rot="10800000">
                <a:off x="6612653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16"/>
              <p:cNvCxnSpPr/>
              <p:nvPr/>
            </p:nvCxnSpPr>
            <p:spPr>
              <a:xfrm>
                <a:off x="6602493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30" name="Google Shape;330;p16"/>
            <p:cNvGrpSpPr/>
            <p:nvPr/>
          </p:nvGrpSpPr>
          <p:grpSpPr>
            <a:xfrm rot="10800000">
              <a:off x="16394474" y="5811502"/>
              <a:ext cx="1473200" cy="1463040"/>
              <a:chOff x="6009640" y="3769678"/>
              <a:chExt cx="1473200" cy="1463040"/>
            </a:xfrm>
          </p:grpSpPr>
          <p:cxnSp>
            <p:nvCxnSpPr>
              <p:cNvPr id="331" name="Google Shape;331;p16"/>
              <p:cNvCxnSpPr/>
              <p:nvPr/>
            </p:nvCxnSpPr>
            <p:spPr>
              <a:xfrm rot="10800000">
                <a:off x="6019800" y="3784600"/>
                <a:ext cx="146304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16"/>
              <p:cNvCxnSpPr/>
              <p:nvPr/>
            </p:nvCxnSpPr>
            <p:spPr>
              <a:xfrm>
                <a:off x="6009640" y="3769678"/>
                <a:ext cx="0" cy="146304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2C540-AB96-9034-31BB-5432E9957E0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-3698483"/>
            <a:ext cx="24384000" cy="13716000"/>
          </a:xfrm>
        </p:spPr>
      </p:sp>
    </p:spTree>
    <p:extLst>
      <p:ext uri="{BB962C8B-B14F-4D97-AF65-F5344CB8AC3E}">
        <p14:creationId xmlns:p14="http://schemas.microsoft.com/office/powerpoint/2010/main" val="395359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/>
              <a:t>Budget </a:t>
            </a:r>
            <a:r>
              <a:rPr lang="en-US">
                <a:solidFill>
                  <a:schemeClr val="accent2"/>
                </a:solidFill>
              </a:rPr>
              <a:t>Details</a:t>
            </a:r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1676400" y="3365841"/>
            <a:ext cx="7382541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Open Sans Light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2"/>
          </p:nvPr>
        </p:nvSpPr>
        <p:spPr>
          <a:xfrm>
            <a:off x="1676401" y="4407831"/>
            <a:ext cx="3929270" cy="7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rgbClr val="373B47"/>
              </a:buClr>
              <a:buSzPts val="2400"/>
              <a:buFont typeface="Open Sans Light"/>
              <a:buNone/>
            </a:pPr>
            <a:r>
              <a:rPr lang="en-US" sz="2400" dirty="0">
                <a:solidFill>
                  <a:srgbClr val="373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Add text here</a:t>
            </a:r>
            <a:endParaRPr dirty="0"/>
          </a:p>
          <a:p>
            <a:pPr marL="0" lvl="0" indent="0" algn="l" rtl="0">
              <a:lnSpc>
                <a:spcPct val="1283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53" name="Google Shape;153;p4"/>
          <p:cNvSpPr>
            <a:spLocks noGrp="1"/>
          </p:cNvSpPr>
          <p:nvPr>
            <p:ph type="pic" idx="3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4" name="Google Shape;154;p4"/>
          <p:cNvGraphicFramePr/>
          <p:nvPr/>
        </p:nvGraphicFramePr>
        <p:xfrm>
          <a:off x="6129755" y="2553342"/>
          <a:ext cx="15398500" cy="8321070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40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 Budget by Sector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 of Budget Spent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Notes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Residential</a:t>
                      </a:r>
                      <a:endParaRPr sz="24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Notes</a:t>
                      </a:r>
                      <a:endParaRPr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Commercial</a:t>
                      </a:r>
                      <a:endParaRPr sz="24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Notes</a:t>
                      </a:r>
                      <a:endParaRPr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Agriculture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Industrial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WE&amp;T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Finance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Emerging Technology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C&amp;S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Portfolio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52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 sz="7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Summary of </a:t>
            </a:r>
            <a:r>
              <a:rPr lang="en-US" sz="7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Core</a:t>
            </a:r>
            <a:r>
              <a:rPr lang="en-US" sz="7400" b="0" i="0" u="none" strike="noStrike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Metrics</a:t>
            </a:r>
            <a:endParaRPr/>
          </a:p>
        </p:txBody>
      </p:sp>
      <p:graphicFrame>
        <p:nvGraphicFramePr>
          <p:cNvPr id="127" name="Google Shape;127;p2"/>
          <p:cNvGraphicFramePr/>
          <p:nvPr>
            <p:extLst>
              <p:ext uri="{D42A27DB-BD31-4B8C-83A1-F6EECF244321}">
                <p14:modId xmlns:p14="http://schemas.microsoft.com/office/powerpoint/2010/main" val="1964508681"/>
              </p:ext>
            </p:extLst>
          </p:nvPr>
        </p:nvGraphicFramePr>
        <p:xfrm>
          <a:off x="671676" y="6226791"/>
          <a:ext cx="5693826" cy="2468870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240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w/ Codes &amp; Standard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Year</a:t>
                      </a:r>
                      <a:endParaRPr sz="24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</a:t>
                      </a:r>
                      <a:endParaRPr sz="2400" b="1" i="0" u="none" strike="noStrike" cap="none" dirty="0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TSB</a:t>
                      </a:r>
                      <a:endParaRPr sz="24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dirty="0"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8" name="Google Shape;128;p2"/>
          <p:cNvGraphicFramePr/>
          <p:nvPr>
            <p:extLst>
              <p:ext uri="{D42A27DB-BD31-4B8C-83A1-F6EECF244321}">
                <p14:modId xmlns:p14="http://schemas.microsoft.com/office/powerpoint/2010/main" val="340930835"/>
              </p:ext>
            </p:extLst>
          </p:nvPr>
        </p:nvGraphicFramePr>
        <p:xfrm>
          <a:off x="6767525" y="3306305"/>
          <a:ext cx="10848925" cy="6461660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306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/>
                    </a:p>
                  </a:txBody>
                  <a:tcPr marL="137150" marR="137150" marT="137150" marB="137150" anchor="b">
                    <a:solidFill>
                      <a:srgbClr val="0092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b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Budget Authorized</a:t>
                      </a: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($)</a:t>
                      </a:r>
                      <a:endParaRPr sz="20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 Budget Spent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TSB ($)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 to Goal*</a:t>
                      </a:r>
                      <a:endParaRPr dirty="0"/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Resource Acquisition</a:t>
                      </a:r>
                      <a:endParaRPr sz="2000" b="1" i="0" u="none" strike="noStrike" cap="none">
                        <a:solidFill>
                          <a:srgbClr val="7272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$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 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Equity</a:t>
                      </a:r>
                      <a:endParaRPr sz="2000" b="1" i="0" u="none" strike="noStrike" cap="none">
                        <a:solidFill>
                          <a:srgbClr val="7272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Market Support</a:t>
                      </a:r>
                      <a:endParaRPr sz="2000" b="1" i="0" u="none" strike="noStrike" cap="none">
                        <a:solidFill>
                          <a:srgbClr val="7272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EM&amp;V</a:t>
                      </a:r>
                      <a:endParaRPr sz="2000" b="1" i="0" u="none" strike="noStrike" cap="none" dirty="0">
                        <a:solidFill>
                          <a:srgbClr val="7272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35222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Portfolio</a:t>
                      </a:r>
                      <a:endParaRPr sz="2000" b="1" i="0" u="none" strike="noStrike" cap="none">
                        <a:solidFill>
                          <a:srgbClr val="7272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(Administration)</a:t>
                      </a:r>
                      <a:endParaRPr sz="2000" b="1" i="0" u="none" strike="noStrike" cap="none">
                        <a:solidFill>
                          <a:srgbClr val="7272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9" name="Google Shape;129;p2"/>
          <p:cNvGraphicFramePr/>
          <p:nvPr>
            <p:extLst>
              <p:ext uri="{D42A27DB-BD31-4B8C-83A1-F6EECF244321}">
                <p14:modId xmlns:p14="http://schemas.microsoft.com/office/powerpoint/2010/main" val="3833437533"/>
              </p:ext>
            </p:extLst>
          </p:nvPr>
        </p:nvGraphicFramePr>
        <p:xfrm>
          <a:off x="18519912" y="3306305"/>
          <a:ext cx="4292375" cy="7839525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104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50">
                  <a:extLst>
                    <a:ext uri="{9D8B030D-6E8A-4147-A177-3AD203B41FA5}">
                      <a16:colId xmlns:a16="http://schemas.microsoft.com/office/drawing/2014/main" val="1780087503"/>
                    </a:ext>
                  </a:extLst>
                </a:gridCol>
                <a:gridCol w="97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2725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Year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 Effectiveness</a:t>
                      </a:r>
                      <a:endParaRPr/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35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Portfolio</a:t>
                      </a:r>
                      <a:endParaRPr sz="20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3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TRC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PAC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Filed</a:t>
                      </a:r>
                      <a:endParaRPr/>
                    </a:p>
                  </a:txBody>
                  <a:tcPr marL="137150" marR="137150" marT="137150" marB="13715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EOY</a:t>
                      </a:r>
                      <a:endParaRPr/>
                    </a:p>
                  </a:txBody>
                  <a:tcPr marL="137150" marR="137150" marT="137150" marB="13715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Filed</a:t>
                      </a:r>
                      <a:endParaRPr/>
                    </a:p>
                  </a:txBody>
                  <a:tcPr marL="137150" marR="137150" marT="137150" marB="1371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EOY</a:t>
                      </a:r>
                      <a:endParaRPr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</a:t>
                      </a:r>
                      <a:endParaRPr/>
                    </a:p>
                  </a:txBody>
                  <a:tcPr marL="137150" marR="137150" marT="137150" marB="1371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</a:t>
                      </a:r>
                      <a:endParaRPr/>
                    </a:p>
                  </a:txBody>
                  <a:tcPr marL="137150" marR="137150" marT="137150" marB="13715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</a:t>
                      </a:r>
                      <a:endParaRPr/>
                    </a:p>
                  </a:txBody>
                  <a:tcPr marL="137150" marR="137150" marT="137150" marB="1371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0.00</a:t>
                      </a:r>
                      <a:endParaRPr/>
                    </a:p>
                  </a:txBody>
                  <a:tcPr marL="137150" marR="137150" marT="137150" marB="13715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5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Resource Acquisition</a:t>
                      </a:r>
                      <a:endParaRPr sz="20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TRC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PAC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Filed</a:t>
                      </a:r>
                      <a:endParaRPr b="1" dirty="0"/>
                    </a:p>
                  </a:txBody>
                  <a:tcPr marL="137150" marR="137150" marT="137150" marB="137150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EOY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marL="137150" marR="137150" marT="137150" marB="1371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Filed</a:t>
                      </a:r>
                      <a:endParaRPr b="1" dirty="0"/>
                    </a:p>
                  </a:txBody>
                  <a:tcPr marL="137150" marR="137150" marT="137150" marB="1371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EOY</a:t>
                      </a:r>
                      <a:endParaRPr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50" marR="137150" marT="137150" marB="13715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137150" marT="137150" marB="137150" anchor="ctr"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137150" marT="137150" marB="1371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137150" marT="137150" marB="13715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137150" marT="137150" marB="1371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48180"/>
                  </a:ext>
                </a:extLst>
              </a:tr>
            </a:tbl>
          </a:graphicData>
        </a:graphic>
      </p:graphicFrame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655357" y="3538101"/>
            <a:ext cx="7382541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Open Sans Light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31" name="Google Shape;131;p2"/>
          <p:cNvSpPr txBox="1">
            <a:spLocks noGrp="1"/>
          </p:cNvSpPr>
          <p:nvPr>
            <p:ph type="body" idx="2"/>
          </p:nvPr>
        </p:nvSpPr>
        <p:spPr>
          <a:xfrm>
            <a:off x="655357" y="4485956"/>
            <a:ext cx="5308121" cy="245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rgbClr val="373B47"/>
              </a:buClr>
              <a:buSzPts val="2400"/>
              <a:buFont typeface="Open Sans Light"/>
              <a:buNone/>
            </a:pPr>
            <a:r>
              <a:rPr lang="en-US" sz="2400" i="1" dirty="0">
                <a:solidFill>
                  <a:srgbClr val="373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Section to be utilized for any additional notes. [Larger table reflects portfolio without codes and standards]</a:t>
            </a:r>
            <a:endParaRPr dirty="0"/>
          </a:p>
          <a:p>
            <a:pPr marL="0" lvl="0" indent="0" algn="l" rtl="0">
              <a:lnSpc>
                <a:spcPct val="1283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B9C27E-3899-04D7-D8BA-833E179768B0}"/>
              </a:ext>
            </a:extLst>
          </p:cNvPr>
          <p:cNvSpPr txBox="1"/>
          <p:nvPr/>
        </p:nvSpPr>
        <p:spPr>
          <a:xfrm>
            <a:off x="7315200" y="11982450"/>
            <a:ext cx="523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*% to Goal reflects yearly projection comparison</a:t>
            </a:r>
            <a:r>
              <a:rPr lang="en-US" dirty="0"/>
              <a:t> </a:t>
            </a:r>
          </a:p>
        </p:txBody>
      </p:sp>
      <p:graphicFrame>
        <p:nvGraphicFramePr>
          <p:cNvPr id="3" name="Google Shape;127;p2">
            <a:extLst>
              <a:ext uri="{FF2B5EF4-FFF2-40B4-BE49-F238E27FC236}">
                <a16:creationId xmlns:a16="http://schemas.microsoft.com/office/drawing/2014/main" id="{1838A2D4-9B9E-CC9A-9911-6CBEE2E0B6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599527"/>
              </p:ext>
            </p:extLst>
          </p:nvPr>
        </p:nvGraphicFramePr>
        <p:xfrm>
          <a:off x="671676" y="9202061"/>
          <a:ext cx="5743009" cy="2468870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23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w/out  Codes &amp; Standard</a:t>
                      </a:r>
                      <a:endParaRPr sz="24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Year</a:t>
                      </a:r>
                      <a:endParaRPr sz="24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Budget</a:t>
                      </a:r>
                      <a:endParaRPr sz="2400" b="1" i="0" u="none" strike="noStrike" cap="none" dirty="0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TSB</a:t>
                      </a:r>
                      <a:endParaRPr sz="24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dirty="0"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/>
              <a:t>Total Portfolio </a:t>
            </a:r>
            <a:r>
              <a:rPr lang="en-US">
                <a:solidFill>
                  <a:schemeClr val="accent2"/>
                </a:solidFill>
              </a:rPr>
              <a:t>Impact</a:t>
            </a:r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676400" y="3365841"/>
            <a:ext cx="7382541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Open Sans Light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2"/>
          </p:nvPr>
        </p:nvSpPr>
        <p:spPr>
          <a:xfrm>
            <a:off x="1676400" y="4407831"/>
            <a:ext cx="7382541" cy="7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rgbClr val="373B47"/>
              </a:buClr>
              <a:buSzPts val="2400"/>
              <a:buFont typeface="Open Sans Light"/>
              <a:buNone/>
            </a:pPr>
            <a:r>
              <a:rPr lang="en-US" sz="2400">
                <a:solidFill>
                  <a:srgbClr val="373B4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Add text here</a:t>
            </a:r>
            <a:endParaRPr/>
          </a:p>
          <a:p>
            <a:pPr marL="0" lvl="0" indent="0" algn="l" rtl="0">
              <a:lnSpc>
                <a:spcPct val="128333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</a:pPr>
            <a:endParaRPr/>
          </a:p>
        </p:txBody>
      </p:sp>
      <p:sp>
        <p:nvSpPr>
          <p:cNvPr id="140" name="Google Shape;140;p3"/>
          <p:cNvSpPr>
            <a:spLocks noGrp="1"/>
          </p:cNvSpPr>
          <p:nvPr>
            <p:ph type="pic" idx="3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1" name="Google Shape;141;p3"/>
          <p:cNvGraphicFramePr/>
          <p:nvPr>
            <p:extLst>
              <p:ext uri="{D42A27DB-BD31-4B8C-83A1-F6EECF244321}">
                <p14:modId xmlns:p14="http://schemas.microsoft.com/office/powerpoint/2010/main" val="266620754"/>
              </p:ext>
            </p:extLst>
          </p:nvPr>
        </p:nvGraphicFramePr>
        <p:xfrm>
          <a:off x="1200150" y="5806445"/>
          <a:ext cx="5308125" cy="2103110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224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w/ C&amp;S</a:t>
                      </a:r>
                      <a:endParaRPr sz="24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$/kWh</a:t>
                      </a:r>
                      <a:endParaRPr dirty="0"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$/therm</a:t>
                      </a:r>
                      <a:endParaRPr sz="24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dirty="0"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2" name="Google Shape;142;p3"/>
          <p:cNvGraphicFramePr/>
          <p:nvPr>
            <p:extLst>
              <p:ext uri="{D42A27DB-BD31-4B8C-83A1-F6EECF244321}">
                <p14:modId xmlns:p14="http://schemas.microsoft.com/office/powerpoint/2010/main" val="3949811839"/>
              </p:ext>
            </p:extLst>
          </p:nvPr>
        </p:nvGraphicFramePr>
        <p:xfrm>
          <a:off x="7694625" y="2817845"/>
          <a:ext cx="4572000" cy="8363775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24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8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0092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GWh Savings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Agricultural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Commercial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Residential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endParaRPr dirty="0"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kW Savings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Agricultural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Commercial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Residential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endParaRPr dirty="0"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43" name="Google Shape;143;p3"/>
          <p:cNvGraphicFramePr/>
          <p:nvPr>
            <p:extLst>
              <p:ext uri="{D42A27DB-BD31-4B8C-83A1-F6EECF244321}">
                <p14:modId xmlns:p14="http://schemas.microsoft.com/office/powerpoint/2010/main" val="2670434954"/>
              </p:ext>
            </p:extLst>
          </p:nvPr>
        </p:nvGraphicFramePr>
        <p:xfrm>
          <a:off x="12952322" y="2816352"/>
          <a:ext cx="4572000" cy="8320975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24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0092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Therm Savings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Agricultural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Commercial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Residential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TSB ($)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dirty="0"/>
                    </a:p>
                  </a:txBody>
                  <a:tcPr marL="274325" marR="13715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Agricultural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Commercial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Residential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dirty="0"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44" name="Google Shape;144;p3"/>
          <p:cNvGraphicFramePr/>
          <p:nvPr>
            <p:extLst>
              <p:ext uri="{D42A27DB-BD31-4B8C-83A1-F6EECF244321}">
                <p14:modId xmlns:p14="http://schemas.microsoft.com/office/powerpoint/2010/main" val="1351231189"/>
              </p:ext>
            </p:extLst>
          </p:nvPr>
        </p:nvGraphicFramePr>
        <p:xfrm>
          <a:off x="18135600" y="2816352"/>
          <a:ext cx="4572000" cy="4480525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24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24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0092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GHG (MT CO</a:t>
                      </a:r>
                      <a:r>
                        <a:rPr lang="en-US" sz="1800" b="1" u="none" strike="noStrike" cap="none" baseline="-25000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en-US" sz="18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e)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2727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Agricultural</a:t>
                      </a:r>
                      <a:endParaRPr sz="18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Commercial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Residential</a:t>
                      </a:r>
                      <a:endParaRPr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XXX</a:t>
                      </a:r>
                      <a:endParaRPr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37150" marR="2743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endParaRPr dirty="0"/>
                    </a:p>
                  </a:txBody>
                  <a:tcPr marL="274325" marR="1371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Google Shape;141;p3">
            <a:extLst>
              <a:ext uri="{FF2B5EF4-FFF2-40B4-BE49-F238E27FC236}">
                <a16:creationId xmlns:a16="http://schemas.microsoft.com/office/drawing/2014/main" id="{3983F53E-5AA3-C4B9-1724-2D4FBC36B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711682"/>
              </p:ext>
            </p:extLst>
          </p:nvPr>
        </p:nvGraphicFramePr>
        <p:xfrm>
          <a:off x="1200150" y="8530595"/>
          <a:ext cx="5308125" cy="2103110"/>
        </p:xfrm>
        <a:graphic>
          <a:graphicData uri="http://schemas.openxmlformats.org/drawingml/2006/table">
            <a:tbl>
              <a:tblPr>
                <a:noFill/>
                <a:tableStyleId>{D5514B82-3D5F-46F3-9C51-C71F834DB555}</a:tableStyleId>
              </a:tblPr>
              <a:tblGrid>
                <a:gridCol w="224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w/out C&amp;S </a:t>
                      </a:r>
                      <a:endParaRPr sz="24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2023</a:t>
                      </a:r>
                      <a:endParaRPr sz="2400" b="1" i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$/kWh</a:t>
                      </a:r>
                      <a:endParaRPr dirty="0"/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dirty="0"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92C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$/therm</a:t>
                      </a:r>
                      <a:endParaRPr sz="2400" b="1" i="0" u="none" strike="noStrike" cap="none">
                        <a:solidFill>
                          <a:srgbClr val="0092C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</a:t>
                      </a:r>
                      <a:endParaRPr dirty="0"/>
                    </a:p>
                  </a:txBody>
                  <a:tcPr marL="137150" marR="137150" marT="137150" marB="1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/>
              <a:t>REN </a:t>
            </a:r>
            <a:r>
              <a:rPr lang="en-US">
                <a:solidFill>
                  <a:schemeClr val="accent1"/>
                </a:solidFill>
              </a:rPr>
              <a:t>Unique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Value Metrics</a:t>
            </a:r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1676400" y="3365841"/>
            <a:ext cx="16497300" cy="94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Open Sans Light"/>
              <a:buNone/>
            </a:pPr>
            <a:r>
              <a:rPr lang="en-US">
                <a:highlight>
                  <a:srgbClr val="FFFF00"/>
                </a:highlight>
              </a:rPr>
              <a:t>[</a:t>
            </a:r>
            <a:r>
              <a:rPr lang="en-US">
                <a:solidFill>
                  <a:srgbClr val="FF0000"/>
                </a:solidFill>
                <a:highlight>
                  <a:srgbClr val="FFFF00"/>
                </a:highlight>
              </a:rPr>
              <a:t>Only Applicable to REN’s]</a:t>
            </a:r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body" idx="2"/>
          </p:nvPr>
        </p:nvSpPr>
        <p:spPr>
          <a:xfrm>
            <a:off x="1676400" y="4407831"/>
            <a:ext cx="16497300" cy="754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2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 Light"/>
              <a:buNone/>
            </a:pPr>
            <a:endParaRPr/>
          </a:p>
        </p:txBody>
      </p:sp>
      <p:sp>
        <p:nvSpPr>
          <p:cNvPr id="317" name="Google Shape;317;p15"/>
          <p:cNvSpPr>
            <a:spLocks noGrp="1"/>
          </p:cNvSpPr>
          <p:nvPr>
            <p:ph type="pic" idx="3"/>
          </p:nvPr>
        </p:nvSpPr>
        <p:spPr>
          <a:xfrm>
            <a:off x="19878675" y="9945977"/>
            <a:ext cx="2828925" cy="2381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e3aa5e184_0_5"/>
          <p:cNvSpPr txBox="1">
            <a:spLocks noGrp="1"/>
          </p:cNvSpPr>
          <p:nvPr>
            <p:ph type="title"/>
          </p:nvPr>
        </p:nvSpPr>
        <p:spPr>
          <a:xfrm>
            <a:off x="1676400" y="6276453"/>
            <a:ext cx="21031200" cy="116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Sector by Sector</a:t>
            </a:r>
            <a:br>
              <a:rPr lang="en-US" dirty="0"/>
            </a:br>
            <a:r>
              <a:rPr lang="en-US" dirty="0"/>
              <a:t>highlights, challenges, and lessons learned</a:t>
            </a:r>
            <a:br>
              <a:rPr lang="en-US" dirty="0"/>
            </a:b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403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gradFill>
            <a:gsLst>
              <a:gs pos="0">
                <a:srgbClr val="09B1CC">
                  <a:alpha val="29803"/>
                </a:srgbClr>
              </a:gs>
              <a:gs pos="33000">
                <a:srgbClr val="32C0D8">
                  <a:alpha val="29803"/>
                </a:srgbClr>
              </a:gs>
              <a:gs pos="66000">
                <a:srgbClr val="558EB9">
                  <a:alpha val="29803"/>
                </a:srgbClr>
              </a:gs>
              <a:gs pos="100000">
                <a:srgbClr val="397FB0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/>
              <a:t>[Sector] </a:t>
            </a:r>
            <a:r>
              <a:rPr lang="en-US">
                <a:solidFill>
                  <a:schemeClr val="accent2"/>
                </a:solidFill>
              </a:rPr>
              <a:t>Highlights</a:t>
            </a:r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body" idx="1"/>
          </p:nvPr>
        </p:nvSpPr>
        <p:spPr>
          <a:xfrm>
            <a:off x="1676400" y="3286425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Light"/>
              <a:buNone/>
            </a:pPr>
            <a:r>
              <a:rPr lang="en-US"/>
              <a:t>Your subtitle will be here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3475707" y="5158080"/>
            <a:ext cx="5738632" cy="129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Highlight copy. </a:t>
            </a:r>
            <a:endParaRPr sz="2400" b="0" i="0" u="none" strike="noStrike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1676400" y="5225813"/>
            <a:ext cx="1245326" cy="124532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1796538" y="5480281"/>
            <a:ext cx="1005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3475707" y="7394774"/>
            <a:ext cx="5738632" cy="124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Highlight copy. </a:t>
            </a:r>
            <a:endParaRPr sz="2400" b="0" i="0" u="none" strike="noStrike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1676400" y="7462508"/>
            <a:ext cx="1245326" cy="1245326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796538" y="7716976"/>
            <a:ext cx="1005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3475707" y="9684384"/>
            <a:ext cx="5738632" cy="124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Highlight copy. </a:t>
            </a:r>
            <a:endParaRPr sz="2400" b="0" i="0" u="none" strike="noStrike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1676400" y="9752118"/>
            <a:ext cx="1245326" cy="124532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1796538" y="10006586"/>
            <a:ext cx="1005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/>
          </a:p>
        </p:txBody>
      </p:sp>
      <p:sp>
        <p:nvSpPr>
          <p:cNvPr id="236" name="Google Shape;236;p10"/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7" name="Google Shape;237;p10"/>
          <p:cNvSpPr txBox="1"/>
          <p:nvPr/>
        </p:nvSpPr>
        <p:spPr>
          <a:xfrm>
            <a:off x="15289619" y="2296633"/>
            <a:ext cx="767670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 if adding photo: Please after inserting your picture, “Right Click” on the picture and “Send it to Back” to get the “Gradient” effect.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Delete this text box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gradFill>
            <a:gsLst>
              <a:gs pos="0">
                <a:srgbClr val="09B1CC">
                  <a:alpha val="29803"/>
                </a:srgbClr>
              </a:gs>
              <a:gs pos="33000">
                <a:srgbClr val="32C0D8">
                  <a:alpha val="29803"/>
                </a:srgbClr>
              </a:gs>
              <a:gs pos="66000">
                <a:srgbClr val="558EB9">
                  <a:alpha val="29803"/>
                </a:srgbClr>
              </a:gs>
              <a:gs pos="100000">
                <a:srgbClr val="397FB0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1"/>
          <p:cNvSpPr txBox="1">
            <a:spLocks noGrp="1"/>
          </p:cNvSpPr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/>
              <a:t>[Sector] Lessons </a:t>
            </a:r>
            <a:r>
              <a:rPr lang="en-US">
                <a:solidFill>
                  <a:schemeClr val="accent2"/>
                </a:solidFill>
              </a:rPr>
              <a:t>Learned</a:t>
            </a:r>
            <a:endParaRPr/>
          </a:p>
        </p:txBody>
      </p:sp>
      <p:sp>
        <p:nvSpPr>
          <p:cNvPr id="245" name="Google Shape;245;p11"/>
          <p:cNvSpPr txBox="1">
            <a:spLocks noGrp="1"/>
          </p:cNvSpPr>
          <p:nvPr>
            <p:ph type="body" idx="1"/>
          </p:nvPr>
        </p:nvSpPr>
        <p:spPr>
          <a:xfrm>
            <a:off x="1676400" y="3286425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Light"/>
              <a:buNone/>
            </a:pPr>
            <a:r>
              <a:rPr lang="en-US"/>
              <a:t>Your subtitle will be here</a:t>
            </a:r>
            <a:endParaRPr/>
          </a:p>
        </p:txBody>
      </p:sp>
      <p:sp>
        <p:nvSpPr>
          <p:cNvPr id="246" name="Google Shape;246;p11"/>
          <p:cNvSpPr txBox="1"/>
          <p:nvPr/>
        </p:nvSpPr>
        <p:spPr>
          <a:xfrm>
            <a:off x="3475707" y="5158080"/>
            <a:ext cx="5738632" cy="129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Lesson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7" name="Google Shape;247;p11"/>
          <p:cNvSpPr/>
          <p:nvPr/>
        </p:nvSpPr>
        <p:spPr>
          <a:xfrm>
            <a:off x="1676400" y="5225813"/>
            <a:ext cx="1245326" cy="124532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1796538" y="5480281"/>
            <a:ext cx="1005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/>
          </a:p>
        </p:txBody>
      </p:sp>
      <p:sp>
        <p:nvSpPr>
          <p:cNvPr id="249" name="Google Shape;249;p11"/>
          <p:cNvSpPr txBox="1"/>
          <p:nvPr/>
        </p:nvSpPr>
        <p:spPr>
          <a:xfrm>
            <a:off x="3475707" y="7394774"/>
            <a:ext cx="5738632" cy="124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Lesson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1676400" y="7462508"/>
            <a:ext cx="1245326" cy="1245326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1796538" y="7716976"/>
            <a:ext cx="1005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3475707" y="9684384"/>
            <a:ext cx="5738632" cy="124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Lesson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1676400" y="9752118"/>
            <a:ext cx="1245326" cy="124532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1796538" y="10006586"/>
            <a:ext cx="1005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/>
          </a:p>
        </p:txBody>
      </p:sp>
      <p:sp>
        <p:nvSpPr>
          <p:cNvPr id="255" name="Google Shape;255;p11"/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6" name="Google Shape;256;p11"/>
          <p:cNvSpPr txBox="1"/>
          <p:nvPr/>
        </p:nvSpPr>
        <p:spPr>
          <a:xfrm>
            <a:off x="15289619" y="2296633"/>
            <a:ext cx="767670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Note if adding photo: Please after inserting your picture, “Right Click” on the picture and “Send it to Back” to get the “Gradient” effect.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Delete this text box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/>
          <p:nvPr/>
        </p:nvSpPr>
        <p:spPr>
          <a:xfrm>
            <a:off x="16154400" y="3444329"/>
            <a:ext cx="655320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8927530" y="3444329"/>
            <a:ext cx="655320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1700659" y="3444329"/>
            <a:ext cx="655320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 dirty="0"/>
              <a:t>[Sector] Lessons </a:t>
            </a:r>
            <a:r>
              <a:rPr lang="en-US" dirty="0">
                <a:solidFill>
                  <a:schemeClr val="accent2"/>
                </a:solidFill>
              </a:rPr>
              <a:t>Learned </a:t>
            </a:r>
            <a:r>
              <a:rPr lang="en-US" dirty="0">
                <a:solidFill>
                  <a:schemeClr val="accent2"/>
                </a:solidFill>
                <a:highlight>
                  <a:srgbClr val="FFFF00"/>
                </a:highlight>
              </a:rPr>
              <a:t>(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different format delete this slide if  you utilize slide 6)</a:t>
            </a:r>
            <a:endParaRPr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1700659" y="3444329"/>
            <a:ext cx="6553200" cy="12744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491483" y="3724155"/>
            <a:ext cx="5100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2491483" y="8067549"/>
            <a:ext cx="5100834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Sed ut perspiciatis unde omnis iste natus error sit volup m accus antium dolor emque lauda nt ium, totam rem aperiam, eaque ipsa quae.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8927530" y="3444329"/>
            <a:ext cx="6553200" cy="1274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9721083" y="3724155"/>
            <a:ext cx="496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9548037" y="8067549"/>
            <a:ext cx="5380075" cy="201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Sed ut perspiciatis unde omnis iste natus error sit volup m accus antium dolor emque lauda nt ium, totam rem aperiam, eaque ipsa quae.</a:t>
            </a:r>
            <a:endParaRPr/>
          </a:p>
        </p:txBody>
      </p:sp>
      <p:sp>
        <p:nvSpPr>
          <p:cNvPr id="271" name="Google Shape;271;p12"/>
          <p:cNvSpPr/>
          <p:nvPr/>
        </p:nvSpPr>
        <p:spPr>
          <a:xfrm>
            <a:off x="16154400" y="3444329"/>
            <a:ext cx="6553200" cy="1274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12"/>
          <p:cNvSpPr txBox="1"/>
          <p:nvPr/>
        </p:nvSpPr>
        <p:spPr>
          <a:xfrm>
            <a:off x="16947953" y="3724155"/>
            <a:ext cx="496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</p:txBody>
      </p:sp>
      <p:sp>
        <p:nvSpPr>
          <p:cNvPr id="273" name="Google Shape;273;p12"/>
          <p:cNvSpPr txBox="1"/>
          <p:nvPr/>
        </p:nvSpPr>
        <p:spPr>
          <a:xfrm>
            <a:off x="16735647" y="8067549"/>
            <a:ext cx="5358809" cy="201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Sed ut perspiciatis unde omnis iste natus error sit volup m accus antium dolor emque lauda nt ium, totam rem aperiam, eaque ipsa quae.</a:t>
            </a:r>
            <a:endParaRPr/>
          </a:p>
        </p:txBody>
      </p:sp>
      <p:sp>
        <p:nvSpPr>
          <p:cNvPr id="274" name="Google Shape;274;p12"/>
          <p:cNvSpPr/>
          <p:nvPr/>
        </p:nvSpPr>
        <p:spPr>
          <a:xfrm>
            <a:off x="11311326" y="5719697"/>
            <a:ext cx="1761347" cy="1540277"/>
          </a:xfrm>
          <a:custGeom>
            <a:avLst/>
            <a:gdLst/>
            <a:ahLst/>
            <a:cxnLst/>
            <a:rect l="l" t="t" r="r" b="b"/>
            <a:pathLst>
              <a:path w="1591" h="1390" extrusionOk="0">
                <a:moveTo>
                  <a:pt x="1180" y="3"/>
                </a:moveTo>
                <a:cubicBezTo>
                  <a:pt x="596" y="323"/>
                  <a:pt x="596" y="323"/>
                  <a:pt x="596" y="323"/>
                </a:cubicBezTo>
                <a:cubicBezTo>
                  <a:pt x="590" y="326"/>
                  <a:pt x="586" y="333"/>
                  <a:pt x="586" y="340"/>
                </a:cubicBezTo>
                <a:cubicBezTo>
                  <a:pt x="586" y="846"/>
                  <a:pt x="586" y="846"/>
                  <a:pt x="586" y="846"/>
                </a:cubicBezTo>
                <a:cubicBezTo>
                  <a:pt x="586" y="853"/>
                  <a:pt x="590" y="860"/>
                  <a:pt x="596" y="863"/>
                </a:cubicBezTo>
                <a:cubicBezTo>
                  <a:pt x="1180" y="1183"/>
                  <a:pt x="1180" y="1183"/>
                  <a:pt x="1180" y="1183"/>
                </a:cubicBezTo>
                <a:cubicBezTo>
                  <a:pt x="1183" y="1184"/>
                  <a:pt x="1186" y="1185"/>
                  <a:pt x="1189" y="1185"/>
                </a:cubicBezTo>
                <a:cubicBezTo>
                  <a:pt x="1193" y="1185"/>
                  <a:pt x="1196" y="1184"/>
                  <a:pt x="1199" y="1182"/>
                </a:cubicBezTo>
                <a:cubicBezTo>
                  <a:pt x="1205" y="1179"/>
                  <a:pt x="1208" y="1173"/>
                  <a:pt x="1208" y="1166"/>
                </a:cubicBezTo>
                <a:cubicBezTo>
                  <a:pt x="1208" y="20"/>
                  <a:pt x="1208" y="20"/>
                  <a:pt x="1208" y="20"/>
                </a:cubicBezTo>
                <a:cubicBezTo>
                  <a:pt x="1208" y="13"/>
                  <a:pt x="1205" y="7"/>
                  <a:pt x="1199" y="3"/>
                </a:cubicBezTo>
                <a:cubicBezTo>
                  <a:pt x="1193" y="0"/>
                  <a:pt x="1186" y="0"/>
                  <a:pt x="1180" y="3"/>
                </a:cubicBezTo>
                <a:close/>
                <a:moveTo>
                  <a:pt x="1171" y="1134"/>
                </a:moveTo>
                <a:cubicBezTo>
                  <a:pt x="624" y="835"/>
                  <a:pt x="624" y="835"/>
                  <a:pt x="624" y="835"/>
                </a:cubicBezTo>
                <a:cubicBezTo>
                  <a:pt x="624" y="351"/>
                  <a:pt x="624" y="351"/>
                  <a:pt x="624" y="351"/>
                </a:cubicBezTo>
                <a:cubicBezTo>
                  <a:pt x="1171" y="52"/>
                  <a:pt x="1171" y="52"/>
                  <a:pt x="1171" y="52"/>
                </a:cubicBezTo>
                <a:lnTo>
                  <a:pt x="1171" y="1134"/>
                </a:lnTo>
                <a:close/>
                <a:moveTo>
                  <a:pt x="195" y="428"/>
                </a:moveTo>
                <a:cubicBezTo>
                  <a:pt x="230" y="392"/>
                  <a:pt x="278" y="372"/>
                  <a:pt x="328" y="372"/>
                </a:cubicBezTo>
                <a:cubicBezTo>
                  <a:pt x="544" y="372"/>
                  <a:pt x="544" y="372"/>
                  <a:pt x="544" y="372"/>
                </a:cubicBezTo>
                <a:cubicBezTo>
                  <a:pt x="555" y="372"/>
                  <a:pt x="563" y="364"/>
                  <a:pt x="563" y="353"/>
                </a:cubicBezTo>
                <a:cubicBezTo>
                  <a:pt x="563" y="343"/>
                  <a:pt x="555" y="334"/>
                  <a:pt x="544" y="334"/>
                </a:cubicBezTo>
                <a:cubicBezTo>
                  <a:pt x="328" y="334"/>
                  <a:pt x="328" y="334"/>
                  <a:pt x="328" y="334"/>
                </a:cubicBezTo>
                <a:cubicBezTo>
                  <a:pt x="268" y="334"/>
                  <a:pt x="211" y="358"/>
                  <a:pt x="168" y="401"/>
                </a:cubicBezTo>
                <a:cubicBezTo>
                  <a:pt x="142" y="427"/>
                  <a:pt x="123" y="458"/>
                  <a:pt x="112" y="492"/>
                </a:cubicBezTo>
                <a:cubicBezTo>
                  <a:pt x="112" y="492"/>
                  <a:pt x="111" y="492"/>
                  <a:pt x="111" y="492"/>
                </a:cubicBezTo>
                <a:cubicBezTo>
                  <a:pt x="82" y="492"/>
                  <a:pt x="82" y="492"/>
                  <a:pt x="82" y="492"/>
                </a:cubicBezTo>
                <a:cubicBezTo>
                  <a:pt x="36" y="492"/>
                  <a:pt x="0" y="529"/>
                  <a:pt x="0" y="574"/>
                </a:cubicBezTo>
                <a:cubicBezTo>
                  <a:pt x="0" y="612"/>
                  <a:pt x="0" y="612"/>
                  <a:pt x="0" y="612"/>
                </a:cubicBezTo>
                <a:cubicBezTo>
                  <a:pt x="0" y="657"/>
                  <a:pt x="36" y="694"/>
                  <a:pt x="82" y="694"/>
                </a:cubicBezTo>
                <a:cubicBezTo>
                  <a:pt x="111" y="694"/>
                  <a:pt x="111" y="694"/>
                  <a:pt x="111" y="694"/>
                </a:cubicBezTo>
                <a:cubicBezTo>
                  <a:pt x="111" y="694"/>
                  <a:pt x="112" y="694"/>
                  <a:pt x="112" y="694"/>
                </a:cubicBezTo>
                <a:cubicBezTo>
                  <a:pt x="123" y="728"/>
                  <a:pt x="142" y="759"/>
                  <a:pt x="168" y="785"/>
                </a:cubicBezTo>
                <a:cubicBezTo>
                  <a:pt x="211" y="828"/>
                  <a:pt x="268" y="851"/>
                  <a:pt x="328" y="851"/>
                </a:cubicBezTo>
                <a:cubicBezTo>
                  <a:pt x="544" y="851"/>
                  <a:pt x="544" y="851"/>
                  <a:pt x="544" y="851"/>
                </a:cubicBezTo>
                <a:cubicBezTo>
                  <a:pt x="555" y="851"/>
                  <a:pt x="563" y="843"/>
                  <a:pt x="563" y="832"/>
                </a:cubicBezTo>
                <a:cubicBezTo>
                  <a:pt x="563" y="822"/>
                  <a:pt x="555" y="813"/>
                  <a:pt x="544" y="813"/>
                </a:cubicBezTo>
                <a:cubicBezTo>
                  <a:pt x="328" y="813"/>
                  <a:pt x="328" y="813"/>
                  <a:pt x="328" y="813"/>
                </a:cubicBezTo>
                <a:cubicBezTo>
                  <a:pt x="278" y="813"/>
                  <a:pt x="230" y="794"/>
                  <a:pt x="194" y="758"/>
                </a:cubicBezTo>
                <a:cubicBezTo>
                  <a:pt x="159" y="722"/>
                  <a:pt x="139" y="675"/>
                  <a:pt x="139" y="624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39" y="511"/>
                  <a:pt x="159" y="464"/>
                  <a:pt x="195" y="428"/>
                </a:cubicBezTo>
                <a:close/>
                <a:moveTo>
                  <a:pt x="82" y="656"/>
                </a:moveTo>
                <a:cubicBezTo>
                  <a:pt x="57" y="656"/>
                  <a:pt x="38" y="636"/>
                  <a:pt x="38" y="612"/>
                </a:cubicBezTo>
                <a:cubicBezTo>
                  <a:pt x="38" y="574"/>
                  <a:pt x="38" y="574"/>
                  <a:pt x="38" y="574"/>
                </a:cubicBezTo>
                <a:cubicBezTo>
                  <a:pt x="38" y="550"/>
                  <a:pt x="57" y="530"/>
                  <a:pt x="82" y="530"/>
                </a:cubicBezTo>
                <a:cubicBezTo>
                  <a:pt x="104" y="530"/>
                  <a:pt x="104" y="530"/>
                  <a:pt x="104" y="530"/>
                </a:cubicBezTo>
                <a:cubicBezTo>
                  <a:pt x="102" y="540"/>
                  <a:pt x="101" y="551"/>
                  <a:pt x="101" y="562"/>
                </a:cubicBezTo>
                <a:cubicBezTo>
                  <a:pt x="101" y="624"/>
                  <a:pt x="101" y="624"/>
                  <a:pt x="101" y="624"/>
                </a:cubicBezTo>
                <a:cubicBezTo>
                  <a:pt x="101" y="635"/>
                  <a:pt x="102" y="646"/>
                  <a:pt x="104" y="656"/>
                </a:cubicBezTo>
                <a:lnTo>
                  <a:pt x="82" y="656"/>
                </a:lnTo>
                <a:close/>
                <a:moveTo>
                  <a:pt x="1591" y="593"/>
                </a:moveTo>
                <a:cubicBezTo>
                  <a:pt x="1591" y="709"/>
                  <a:pt x="1565" y="821"/>
                  <a:pt x="1515" y="925"/>
                </a:cubicBezTo>
                <a:cubicBezTo>
                  <a:pt x="1511" y="932"/>
                  <a:pt x="1505" y="936"/>
                  <a:pt x="1498" y="936"/>
                </a:cubicBezTo>
                <a:cubicBezTo>
                  <a:pt x="1495" y="936"/>
                  <a:pt x="1492" y="935"/>
                  <a:pt x="1489" y="934"/>
                </a:cubicBezTo>
                <a:cubicBezTo>
                  <a:pt x="1480" y="930"/>
                  <a:pt x="1476" y="918"/>
                  <a:pt x="1481" y="909"/>
                </a:cubicBezTo>
                <a:cubicBezTo>
                  <a:pt x="1529" y="810"/>
                  <a:pt x="1553" y="704"/>
                  <a:pt x="1553" y="593"/>
                </a:cubicBezTo>
                <a:cubicBezTo>
                  <a:pt x="1553" y="482"/>
                  <a:pt x="1529" y="376"/>
                  <a:pt x="1481" y="277"/>
                </a:cubicBezTo>
                <a:cubicBezTo>
                  <a:pt x="1476" y="268"/>
                  <a:pt x="1480" y="256"/>
                  <a:pt x="1489" y="252"/>
                </a:cubicBezTo>
                <a:cubicBezTo>
                  <a:pt x="1499" y="247"/>
                  <a:pt x="1510" y="251"/>
                  <a:pt x="1515" y="261"/>
                </a:cubicBezTo>
                <a:cubicBezTo>
                  <a:pt x="1565" y="365"/>
                  <a:pt x="1591" y="476"/>
                  <a:pt x="1591" y="593"/>
                </a:cubicBezTo>
                <a:close/>
                <a:moveTo>
                  <a:pt x="1406" y="371"/>
                </a:moveTo>
                <a:cubicBezTo>
                  <a:pt x="1434" y="442"/>
                  <a:pt x="1447" y="517"/>
                  <a:pt x="1447" y="593"/>
                </a:cubicBezTo>
                <a:cubicBezTo>
                  <a:pt x="1447" y="669"/>
                  <a:pt x="1434" y="744"/>
                  <a:pt x="1406" y="815"/>
                </a:cubicBezTo>
                <a:cubicBezTo>
                  <a:pt x="1403" y="822"/>
                  <a:pt x="1396" y="827"/>
                  <a:pt x="1388" y="827"/>
                </a:cubicBezTo>
                <a:cubicBezTo>
                  <a:pt x="1386" y="827"/>
                  <a:pt x="1384" y="826"/>
                  <a:pt x="1382" y="826"/>
                </a:cubicBezTo>
                <a:cubicBezTo>
                  <a:pt x="1372" y="822"/>
                  <a:pt x="1367" y="811"/>
                  <a:pt x="1371" y="801"/>
                </a:cubicBezTo>
                <a:cubicBezTo>
                  <a:pt x="1396" y="735"/>
                  <a:pt x="1410" y="665"/>
                  <a:pt x="1410" y="593"/>
                </a:cubicBezTo>
                <a:cubicBezTo>
                  <a:pt x="1410" y="521"/>
                  <a:pt x="1396" y="451"/>
                  <a:pt x="1371" y="385"/>
                </a:cubicBezTo>
                <a:cubicBezTo>
                  <a:pt x="1367" y="375"/>
                  <a:pt x="1372" y="364"/>
                  <a:pt x="1382" y="360"/>
                </a:cubicBezTo>
                <a:cubicBezTo>
                  <a:pt x="1391" y="357"/>
                  <a:pt x="1402" y="361"/>
                  <a:pt x="1406" y="371"/>
                </a:cubicBezTo>
                <a:close/>
                <a:moveTo>
                  <a:pt x="1292" y="489"/>
                </a:moveTo>
                <a:cubicBezTo>
                  <a:pt x="1300" y="523"/>
                  <a:pt x="1304" y="558"/>
                  <a:pt x="1304" y="593"/>
                </a:cubicBezTo>
                <a:cubicBezTo>
                  <a:pt x="1304" y="628"/>
                  <a:pt x="1300" y="663"/>
                  <a:pt x="1292" y="697"/>
                </a:cubicBezTo>
                <a:cubicBezTo>
                  <a:pt x="1290" y="706"/>
                  <a:pt x="1282" y="712"/>
                  <a:pt x="1274" y="712"/>
                </a:cubicBezTo>
                <a:cubicBezTo>
                  <a:pt x="1272" y="712"/>
                  <a:pt x="1271" y="712"/>
                  <a:pt x="1269" y="712"/>
                </a:cubicBezTo>
                <a:cubicBezTo>
                  <a:pt x="1259" y="709"/>
                  <a:pt x="1253" y="699"/>
                  <a:pt x="1255" y="689"/>
                </a:cubicBezTo>
                <a:cubicBezTo>
                  <a:pt x="1262" y="658"/>
                  <a:pt x="1266" y="625"/>
                  <a:pt x="1266" y="593"/>
                </a:cubicBezTo>
                <a:cubicBezTo>
                  <a:pt x="1266" y="561"/>
                  <a:pt x="1262" y="528"/>
                  <a:pt x="1255" y="497"/>
                </a:cubicBezTo>
                <a:cubicBezTo>
                  <a:pt x="1253" y="487"/>
                  <a:pt x="1259" y="477"/>
                  <a:pt x="1269" y="474"/>
                </a:cubicBezTo>
                <a:cubicBezTo>
                  <a:pt x="1279" y="472"/>
                  <a:pt x="1290" y="478"/>
                  <a:pt x="1292" y="489"/>
                </a:cubicBezTo>
                <a:close/>
                <a:moveTo>
                  <a:pt x="499" y="890"/>
                </a:moveTo>
                <a:cubicBezTo>
                  <a:pt x="499" y="1307"/>
                  <a:pt x="499" y="1307"/>
                  <a:pt x="499" y="1307"/>
                </a:cubicBezTo>
                <a:cubicBezTo>
                  <a:pt x="499" y="1353"/>
                  <a:pt x="463" y="1390"/>
                  <a:pt x="417" y="1390"/>
                </a:cubicBezTo>
                <a:cubicBezTo>
                  <a:pt x="379" y="1390"/>
                  <a:pt x="379" y="1390"/>
                  <a:pt x="379" y="1390"/>
                </a:cubicBezTo>
                <a:cubicBezTo>
                  <a:pt x="334" y="1390"/>
                  <a:pt x="297" y="1353"/>
                  <a:pt x="297" y="1307"/>
                </a:cubicBezTo>
                <a:cubicBezTo>
                  <a:pt x="297" y="890"/>
                  <a:pt x="297" y="890"/>
                  <a:pt x="297" y="890"/>
                </a:cubicBezTo>
                <a:cubicBezTo>
                  <a:pt x="297" y="880"/>
                  <a:pt x="306" y="871"/>
                  <a:pt x="316" y="871"/>
                </a:cubicBezTo>
                <a:cubicBezTo>
                  <a:pt x="326" y="871"/>
                  <a:pt x="335" y="880"/>
                  <a:pt x="335" y="890"/>
                </a:cubicBezTo>
                <a:cubicBezTo>
                  <a:pt x="335" y="1307"/>
                  <a:pt x="335" y="1307"/>
                  <a:pt x="335" y="1307"/>
                </a:cubicBezTo>
                <a:cubicBezTo>
                  <a:pt x="335" y="1332"/>
                  <a:pt x="355" y="1352"/>
                  <a:pt x="379" y="1352"/>
                </a:cubicBezTo>
                <a:cubicBezTo>
                  <a:pt x="417" y="1352"/>
                  <a:pt x="417" y="1352"/>
                  <a:pt x="417" y="1352"/>
                </a:cubicBezTo>
                <a:cubicBezTo>
                  <a:pt x="442" y="1352"/>
                  <a:pt x="462" y="1332"/>
                  <a:pt x="462" y="1307"/>
                </a:cubicBezTo>
                <a:cubicBezTo>
                  <a:pt x="462" y="890"/>
                  <a:pt x="462" y="890"/>
                  <a:pt x="462" y="890"/>
                </a:cubicBezTo>
                <a:cubicBezTo>
                  <a:pt x="462" y="880"/>
                  <a:pt x="470" y="871"/>
                  <a:pt x="480" y="871"/>
                </a:cubicBezTo>
                <a:cubicBezTo>
                  <a:pt x="491" y="871"/>
                  <a:pt x="499" y="880"/>
                  <a:pt x="499" y="89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18669784" y="5533515"/>
            <a:ext cx="1522432" cy="1719295"/>
          </a:xfrm>
          <a:custGeom>
            <a:avLst/>
            <a:gdLst/>
            <a:ahLst/>
            <a:cxnLst/>
            <a:rect l="l" t="t" r="r" b="b"/>
            <a:pathLst>
              <a:path w="1561" h="1764" extrusionOk="0">
                <a:moveTo>
                  <a:pt x="1436" y="1135"/>
                </a:moveTo>
                <a:cubicBezTo>
                  <a:pt x="1402" y="1135"/>
                  <a:pt x="1370" y="1148"/>
                  <a:pt x="1347" y="1171"/>
                </a:cubicBezTo>
                <a:cubicBezTo>
                  <a:pt x="1343" y="1175"/>
                  <a:pt x="1339" y="1179"/>
                  <a:pt x="1336" y="1184"/>
                </a:cubicBezTo>
                <a:cubicBezTo>
                  <a:pt x="1187" y="1098"/>
                  <a:pt x="1187" y="1098"/>
                  <a:pt x="1187" y="1098"/>
                </a:cubicBezTo>
                <a:cubicBezTo>
                  <a:pt x="1187" y="666"/>
                  <a:pt x="1187" y="666"/>
                  <a:pt x="1187" y="666"/>
                </a:cubicBezTo>
                <a:cubicBezTo>
                  <a:pt x="1336" y="580"/>
                  <a:pt x="1336" y="580"/>
                  <a:pt x="1336" y="580"/>
                </a:cubicBezTo>
                <a:cubicBezTo>
                  <a:pt x="1339" y="584"/>
                  <a:pt x="1343" y="588"/>
                  <a:pt x="1347" y="592"/>
                </a:cubicBezTo>
                <a:cubicBezTo>
                  <a:pt x="1370" y="616"/>
                  <a:pt x="1402" y="629"/>
                  <a:pt x="1436" y="629"/>
                </a:cubicBezTo>
                <a:cubicBezTo>
                  <a:pt x="1470" y="629"/>
                  <a:pt x="1501" y="616"/>
                  <a:pt x="1524" y="592"/>
                </a:cubicBezTo>
                <a:cubicBezTo>
                  <a:pt x="1548" y="569"/>
                  <a:pt x="1561" y="537"/>
                  <a:pt x="1561" y="504"/>
                </a:cubicBezTo>
                <a:cubicBezTo>
                  <a:pt x="1561" y="470"/>
                  <a:pt x="1548" y="438"/>
                  <a:pt x="1524" y="415"/>
                </a:cubicBezTo>
                <a:cubicBezTo>
                  <a:pt x="1501" y="391"/>
                  <a:pt x="1469" y="378"/>
                  <a:pt x="1436" y="378"/>
                </a:cubicBezTo>
                <a:cubicBezTo>
                  <a:pt x="1436" y="378"/>
                  <a:pt x="1436" y="378"/>
                  <a:pt x="1436" y="378"/>
                </a:cubicBezTo>
                <a:cubicBezTo>
                  <a:pt x="1402" y="378"/>
                  <a:pt x="1371" y="391"/>
                  <a:pt x="1347" y="415"/>
                </a:cubicBezTo>
                <a:cubicBezTo>
                  <a:pt x="1340" y="422"/>
                  <a:pt x="1333" y="431"/>
                  <a:pt x="1327" y="441"/>
                </a:cubicBezTo>
                <a:cubicBezTo>
                  <a:pt x="1307" y="475"/>
                  <a:pt x="1305" y="516"/>
                  <a:pt x="1320" y="552"/>
                </a:cubicBezTo>
                <a:cubicBezTo>
                  <a:pt x="1171" y="638"/>
                  <a:pt x="1171" y="638"/>
                  <a:pt x="1171" y="638"/>
                </a:cubicBezTo>
                <a:cubicBezTo>
                  <a:pt x="797" y="422"/>
                  <a:pt x="797" y="422"/>
                  <a:pt x="797" y="422"/>
                </a:cubicBezTo>
                <a:cubicBezTo>
                  <a:pt x="797" y="250"/>
                  <a:pt x="797" y="250"/>
                  <a:pt x="797" y="250"/>
                </a:cubicBezTo>
                <a:cubicBezTo>
                  <a:pt x="835" y="245"/>
                  <a:pt x="870" y="222"/>
                  <a:pt x="889" y="188"/>
                </a:cubicBezTo>
                <a:cubicBezTo>
                  <a:pt x="900" y="169"/>
                  <a:pt x="906" y="147"/>
                  <a:pt x="906" y="125"/>
                </a:cubicBezTo>
                <a:cubicBezTo>
                  <a:pt x="906" y="56"/>
                  <a:pt x="850" y="0"/>
                  <a:pt x="780" y="0"/>
                </a:cubicBezTo>
                <a:cubicBezTo>
                  <a:pt x="711" y="0"/>
                  <a:pt x="655" y="56"/>
                  <a:pt x="655" y="125"/>
                </a:cubicBezTo>
                <a:cubicBezTo>
                  <a:pt x="655" y="147"/>
                  <a:pt x="661" y="169"/>
                  <a:pt x="672" y="188"/>
                </a:cubicBezTo>
                <a:cubicBezTo>
                  <a:pt x="691" y="222"/>
                  <a:pt x="726" y="245"/>
                  <a:pt x="764" y="250"/>
                </a:cubicBezTo>
                <a:cubicBezTo>
                  <a:pt x="764" y="422"/>
                  <a:pt x="764" y="422"/>
                  <a:pt x="764" y="422"/>
                </a:cubicBezTo>
                <a:cubicBezTo>
                  <a:pt x="390" y="638"/>
                  <a:pt x="390" y="638"/>
                  <a:pt x="390" y="638"/>
                </a:cubicBezTo>
                <a:cubicBezTo>
                  <a:pt x="240" y="555"/>
                  <a:pt x="240" y="555"/>
                  <a:pt x="240" y="555"/>
                </a:cubicBezTo>
                <a:cubicBezTo>
                  <a:pt x="256" y="518"/>
                  <a:pt x="254" y="476"/>
                  <a:pt x="234" y="440"/>
                </a:cubicBezTo>
                <a:cubicBezTo>
                  <a:pt x="228" y="431"/>
                  <a:pt x="221" y="422"/>
                  <a:pt x="214" y="415"/>
                </a:cubicBezTo>
                <a:cubicBezTo>
                  <a:pt x="190" y="391"/>
                  <a:pt x="159" y="378"/>
                  <a:pt x="125" y="378"/>
                </a:cubicBezTo>
                <a:cubicBezTo>
                  <a:pt x="125" y="378"/>
                  <a:pt x="125" y="378"/>
                  <a:pt x="125" y="378"/>
                </a:cubicBezTo>
                <a:cubicBezTo>
                  <a:pt x="92" y="378"/>
                  <a:pt x="60" y="391"/>
                  <a:pt x="37" y="415"/>
                </a:cubicBezTo>
                <a:cubicBezTo>
                  <a:pt x="13" y="438"/>
                  <a:pt x="0" y="470"/>
                  <a:pt x="0" y="504"/>
                </a:cubicBezTo>
                <a:cubicBezTo>
                  <a:pt x="0" y="537"/>
                  <a:pt x="13" y="569"/>
                  <a:pt x="36" y="592"/>
                </a:cubicBezTo>
                <a:cubicBezTo>
                  <a:pt x="60" y="616"/>
                  <a:pt x="91" y="629"/>
                  <a:pt x="125" y="629"/>
                </a:cubicBezTo>
                <a:cubicBezTo>
                  <a:pt x="159" y="629"/>
                  <a:pt x="190" y="616"/>
                  <a:pt x="214" y="592"/>
                </a:cubicBezTo>
                <a:cubicBezTo>
                  <a:pt x="217" y="589"/>
                  <a:pt x="220" y="585"/>
                  <a:pt x="222" y="582"/>
                </a:cubicBezTo>
                <a:cubicBezTo>
                  <a:pt x="374" y="666"/>
                  <a:pt x="374" y="666"/>
                  <a:pt x="374" y="666"/>
                </a:cubicBezTo>
                <a:cubicBezTo>
                  <a:pt x="374" y="1098"/>
                  <a:pt x="374" y="1098"/>
                  <a:pt x="374" y="1098"/>
                </a:cubicBezTo>
                <a:cubicBezTo>
                  <a:pt x="225" y="1184"/>
                  <a:pt x="225" y="1184"/>
                  <a:pt x="225" y="1184"/>
                </a:cubicBezTo>
                <a:cubicBezTo>
                  <a:pt x="222" y="1179"/>
                  <a:pt x="218" y="1175"/>
                  <a:pt x="214" y="1171"/>
                </a:cubicBezTo>
                <a:cubicBezTo>
                  <a:pt x="190" y="1148"/>
                  <a:pt x="159" y="1135"/>
                  <a:pt x="125" y="1135"/>
                </a:cubicBezTo>
                <a:cubicBezTo>
                  <a:pt x="91" y="1135"/>
                  <a:pt x="60" y="1148"/>
                  <a:pt x="37" y="1171"/>
                </a:cubicBezTo>
                <a:cubicBezTo>
                  <a:pt x="13" y="1195"/>
                  <a:pt x="0" y="1226"/>
                  <a:pt x="0" y="1260"/>
                </a:cubicBezTo>
                <a:cubicBezTo>
                  <a:pt x="0" y="1293"/>
                  <a:pt x="13" y="1325"/>
                  <a:pt x="37" y="1349"/>
                </a:cubicBezTo>
                <a:cubicBezTo>
                  <a:pt x="61" y="1373"/>
                  <a:pt x="93" y="1386"/>
                  <a:pt x="125" y="1386"/>
                </a:cubicBezTo>
                <a:cubicBezTo>
                  <a:pt x="157" y="1386"/>
                  <a:pt x="190" y="1373"/>
                  <a:pt x="214" y="1349"/>
                </a:cubicBezTo>
                <a:cubicBezTo>
                  <a:pt x="222" y="1341"/>
                  <a:pt x="229" y="1332"/>
                  <a:pt x="234" y="1323"/>
                </a:cubicBezTo>
                <a:cubicBezTo>
                  <a:pt x="254" y="1289"/>
                  <a:pt x="256" y="1248"/>
                  <a:pt x="241" y="1212"/>
                </a:cubicBezTo>
                <a:cubicBezTo>
                  <a:pt x="390" y="1126"/>
                  <a:pt x="390" y="1126"/>
                  <a:pt x="390" y="1126"/>
                </a:cubicBezTo>
                <a:cubicBezTo>
                  <a:pt x="764" y="1342"/>
                  <a:pt x="764" y="1342"/>
                  <a:pt x="764" y="1342"/>
                </a:cubicBezTo>
                <a:cubicBezTo>
                  <a:pt x="764" y="1514"/>
                  <a:pt x="764" y="1514"/>
                  <a:pt x="764" y="1514"/>
                </a:cubicBezTo>
                <a:cubicBezTo>
                  <a:pt x="726" y="1519"/>
                  <a:pt x="691" y="1542"/>
                  <a:pt x="672" y="1576"/>
                </a:cubicBezTo>
                <a:cubicBezTo>
                  <a:pt x="661" y="1595"/>
                  <a:pt x="655" y="1616"/>
                  <a:pt x="655" y="1639"/>
                </a:cubicBezTo>
                <a:cubicBezTo>
                  <a:pt x="655" y="1708"/>
                  <a:pt x="711" y="1764"/>
                  <a:pt x="780" y="1764"/>
                </a:cubicBezTo>
                <a:cubicBezTo>
                  <a:pt x="850" y="1764"/>
                  <a:pt x="906" y="1708"/>
                  <a:pt x="906" y="1639"/>
                </a:cubicBezTo>
                <a:cubicBezTo>
                  <a:pt x="906" y="1616"/>
                  <a:pt x="900" y="1595"/>
                  <a:pt x="889" y="1576"/>
                </a:cubicBezTo>
                <a:cubicBezTo>
                  <a:pt x="870" y="1542"/>
                  <a:pt x="835" y="1519"/>
                  <a:pt x="797" y="1514"/>
                </a:cubicBezTo>
                <a:cubicBezTo>
                  <a:pt x="797" y="1342"/>
                  <a:pt x="797" y="1342"/>
                  <a:pt x="797" y="1342"/>
                </a:cubicBezTo>
                <a:cubicBezTo>
                  <a:pt x="1171" y="1126"/>
                  <a:pt x="1171" y="1126"/>
                  <a:pt x="1171" y="1126"/>
                </a:cubicBezTo>
                <a:cubicBezTo>
                  <a:pt x="1320" y="1212"/>
                  <a:pt x="1320" y="1212"/>
                  <a:pt x="1320" y="1212"/>
                </a:cubicBezTo>
                <a:cubicBezTo>
                  <a:pt x="1305" y="1248"/>
                  <a:pt x="1307" y="1289"/>
                  <a:pt x="1327" y="1323"/>
                </a:cubicBezTo>
                <a:cubicBezTo>
                  <a:pt x="1332" y="1332"/>
                  <a:pt x="1339" y="1341"/>
                  <a:pt x="1347" y="1349"/>
                </a:cubicBezTo>
                <a:cubicBezTo>
                  <a:pt x="1371" y="1373"/>
                  <a:pt x="1404" y="1386"/>
                  <a:pt x="1436" y="1386"/>
                </a:cubicBezTo>
                <a:cubicBezTo>
                  <a:pt x="1468" y="1386"/>
                  <a:pt x="1500" y="1373"/>
                  <a:pt x="1524" y="1349"/>
                </a:cubicBezTo>
                <a:cubicBezTo>
                  <a:pt x="1548" y="1325"/>
                  <a:pt x="1561" y="1293"/>
                  <a:pt x="1561" y="1260"/>
                </a:cubicBezTo>
                <a:cubicBezTo>
                  <a:pt x="1561" y="1226"/>
                  <a:pt x="1548" y="1195"/>
                  <a:pt x="1524" y="1172"/>
                </a:cubicBezTo>
                <a:cubicBezTo>
                  <a:pt x="1501" y="1148"/>
                  <a:pt x="1470" y="1135"/>
                  <a:pt x="1436" y="1135"/>
                </a:cubicBezTo>
                <a:close/>
                <a:moveTo>
                  <a:pt x="1355" y="457"/>
                </a:moveTo>
                <a:cubicBezTo>
                  <a:pt x="1359" y="449"/>
                  <a:pt x="1364" y="443"/>
                  <a:pt x="1369" y="437"/>
                </a:cubicBezTo>
                <a:cubicBezTo>
                  <a:pt x="1387" y="420"/>
                  <a:pt x="1411" y="410"/>
                  <a:pt x="1436" y="410"/>
                </a:cubicBezTo>
                <a:cubicBezTo>
                  <a:pt x="1436" y="410"/>
                  <a:pt x="1436" y="410"/>
                  <a:pt x="1436" y="410"/>
                </a:cubicBezTo>
                <a:cubicBezTo>
                  <a:pt x="1461" y="410"/>
                  <a:pt x="1484" y="420"/>
                  <a:pt x="1502" y="438"/>
                </a:cubicBezTo>
                <a:cubicBezTo>
                  <a:pt x="1519" y="455"/>
                  <a:pt x="1529" y="479"/>
                  <a:pt x="1529" y="504"/>
                </a:cubicBezTo>
                <a:cubicBezTo>
                  <a:pt x="1529" y="529"/>
                  <a:pt x="1519" y="552"/>
                  <a:pt x="1502" y="570"/>
                </a:cubicBezTo>
                <a:cubicBezTo>
                  <a:pt x="1502" y="570"/>
                  <a:pt x="1502" y="570"/>
                  <a:pt x="1502" y="570"/>
                </a:cubicBezTo>
                <a:cubicBezTo>
                  <a:pt x="1467" y="605"/>
                  <a:pt x="1405" y="605"/>
                  <a:pt x="1369" y="570"/>
                </a:cubicBezTo>
                <a:cubicBezTo>
                  <a:pt x="1364" y="564"/>
                  <a:pt x="1359" y="557"/>
                  <a:pt x="1355" y="550"/>
                </a:cubicBezTo>
                <a:cubicBezTo>
                  <a:pt x="1338" y="521"/>
                  <a:pt x="1338" y="485"/>
                  <a:pt x="1355" y="457"/>
                </a:cubicBezTo>
                <a:close/>
                <a:moveTo>
                  <a:pt x="699" y="172"/>
                </a:moveTo>
                <a:cubicBezTo>
                  <a:pt x="691" y="158"/>
                  <a:pt x="687" y="142"/>
                  <a:pt x="687" y="125"/>
                </a:cubicBezTo>
                <a:cubicBezTo>
                  <a:pt x="687" y="74"/>
                  <a:pt x="729" y="32"/>
                  <a:pt x="780" y="32"/>
                </a:cubicBezTo>
                <a:cubicBezTo>
                  <a:pt x="832" y="32"/>
                  <a:pt x="874" y="74"/>
                  <a:pt x="874" y="125"/>
                </a:cubicBezTo>
                <a:cubicBezTo>
                  <a:pt x="874" y="142"/>
                  <a:pt x="870" y="158"/>
                  <a:pt x="862" y="172"/>
                </a:cubicBezTo>
                <a:cubicBezTo>
                  <a:pt x="845" y="201"/>
                  <a:pt x="814" y="219"/>
                  <a:pt x="780" y="219"/>
                </a:cubicBezTo>
                <a:cubicBezTo>
                  <a:pt x="747" y="219"/>
                  <a:pt x="716" y="201"/>
                  <a:pt x="699" y="172"/>
                </a:cubicBezTo>
                <a:close/>
                <a:moveTo>
                  <a:pt x="191" y="570"/>
                </a:moveTo>
                <a:cubicBezTo>
                  <a:pt x="156" y="605"/>
                  <a:pt x="94" y="605"/>
                  <a:pt x="59" y="570"/>
                </a:cubicBezTo>
                <a:cubicBezTo>
                  <a:pt x="41" y="552"/>
                  <a:pt x="32" y="529"/>
                  <a:pt x="32" y="504"/>
                </a:cubicBezTo>
                <a:cubicBezTo>
                  <a:pt x="32" y="479"/>
                  <a:pt x="41" y="455"/>
                  <a:pt x="59" y="437"/>
                </a:cubicBezTo>
                <a:cubicBezTo>
                  <a:pt x="77" y="420"/>
                  <a:pt x="100" y="410"/>
                  <a:pt x="125" y="410"/>
                </a:cubicBezTo>
                <a:cubicBezTo>
                  <a:pt x="125" y="410"/>
                  <a:pt x="125" y="410"/>
                  <a:pt x="125" y="410"/>
                </a:cubicBezTo>
                <a:cubicBezTo>
                  <a:pt x="150" y="410"/>
                  <a:pt x="174" y="420"/>
                  <a:pt x="191" y="437"/>
                </a:cubicBezTo>
                <a:cubicBezTo>
                  <a:pt x="197" y="443"/>
                  <a:pt x="202" y="449"/>
                  <a:pt x="206" y="457"/>
                </a:cubicBezTo>
                <a:cubicBezTo>
                  <a:pt x="224" y="486"/>
                  <a:pt x="223" y="523"/>
                  <a:pt x="205" y="553"/>
                </a:cubicBezTo>
                <a:cubicBezTo>
                  <a:pt x="201" y="559"/>
                  <a:pt x="197" y="565"/>
                  <a:pt x="191" y="570"/>
                </a:cubicBezTo>
                <a:close/>
                <a:moveTo>
                  <a:pt x="206" y="1307"/>
                </a:moveTo>
                <a:cubicBezTo>
                  <a:pt x="206" y="1307"/>
                  <a:pt x="206" y="1307"/>
                  <a:pt x="206" y="1307"/>
                </a:cubicBezTo>
                <a:cubicBezTo>
                  <a:pt x="202" y="1314"/>
                  <a:pt x="197" y="1321"/>
                  <a:pt x="192" y="1326"/>
                </a:cubicBezTo>
                <a:cubicBezTo>
                  <a:pt x="155" y="1363"/>
                  <a:pt x="96" y="1363"/>
                  <a:pt x="59" y="1326"/>
                </a:cubicBezTo>
                <a:cubicBezTo>
                  <a:pt x="41" y="1309"/>
                  <a:pt x="32" y="1285"/>
                  <a:pt x="32" y="1260"/>
                </a:cubicBezTo>
                <a:cubicBezTo>
                  <a:pt x="32" y="1235"/>
                  <a:pt x="42" y="1212"/>
                  <a:pt x="59" y="1194"/>
                </a:cubicBezTo>
                <a:cubicBezTo>
                  <a:pt x="77" y="1176"/>
                  <a:pt x="100" y="1167"/>
                  <a:pt x="125" y="1167"/>
                </a:cubicBezTo>
                <a:cubicBezTo>
                  <a:pt x="150" y="1167"/>
                  <a:pt x="174" y="1176"/>
                  <a:pt x="192" y="1194"/>
                </a:cubicBezTo>
                <a:cubicBezTo>
                  <a:pt x="197" y="1200"/>
                  <a:pt x="202" y="1206"/>
                  <a:pt x="206" y="1213"/>
                </a:cubicBezTo>
                <a:cubicBezTo>
                  <a:pt x="223" y="1242"/>
                  <a:pt x="223" y="1278"/>
                  <a:pt x="206" y="1307"/>
                </a:cubicBezTo>
                <a:close/>
                <a:moveTo>
                  <a:pt x="862" y="1592"/>
                </a:moveTo>
                <a:cubicBezTo>
                  <a:pt x="870" y="1606"/>
                  <a:pt x="874" y="1622"/>
                  <a:pt x="874" y="1639"/>
                </a:cubicBezTo>
                <a:cubicBezTo>
                  <a:pt x="874" y="1690"/>
                  <a:pt x="832" y="1732"/>
                  <a:pt x="780" y="1732"/>
                </a:cubicBezTo>
                <a:cubicBezTo>
                  <a:pt x="729" y="1732"/>
                  <a:pt x="687" y="1690"/>
                  <a:pt x="687" y="1639"/>
                </a:cubicBezTo>
                <a:cubicBezTo>
                  <a:pt x="687" y="1622"/>
                  <a:pt x="691" y="1606"/>
                  <a:pt x="699" y="1592"/>
                </a:cubicBezTo>
                <a:cubicBezTo>
                  <a:pt x="716" y="1563"/>
                  <a:pt x="747" y="1545"/>
                  <a:pt x="780" y="1545"/>
                </a:cubicBezTo>
                <a:cubicBezTo>
                  <a:pt x="814" y="1545"/>
                  <a:pt x="845" y="1563"/>
                  <a:pt x="862" y="1592"/>
                </a:cubicBezTo>
                <a:close/>
                <a:moveTo>
                  <a:pt x="1155" y="1098"/>
                </a:moveTo>
                <a:cubicBezTo>
                  <a:pt x="780" y="1314"/>
                  <a:pt x="780" y="1314"/>
                  <a:pt x="780" y="1314"/>
                </a:cubicBezTo>
                <a:cubicBezTo>
                  <a:pt x="406" y="1098"/>
                  <a:pt x="406" y="1098"/>
                  <a:pt x="406" y="1098"/>
                </a:cubicBezTo>
                <a:cubicBezTo>
                  <a:pt x="406" y="666"/>
                  <a:pt x="406" y="666"/>
                  <a:pt x="406" y="666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1155" y="666"/>
                  <a:pt x="1155" y="666"/>
                  <a:pt x="1155" y="666"/>
                </a:cubicBezTo>
                <a:lnTo>
                  <a:pt x="1155" y="1098"/>
                </a:lnTo>
                <a:close/>
                <a:moveTo>
                  <a:pt x="1502" y="1326"/>
                </a:moveTo>
                <a:cubicBezTo>
                  <a:pt x="1465" y="1363"/>
                  <a:pt x="1406" y="1363"/>
                  <a:pt x="1369" y="1326"/>
                </a:cubicBezTo>
                <a:cubicBezTo>
                  <a:pt x="1364" y="1321"/>
                  <a:pt x="1359" y="1314"/>
                  <a:pt x="1355" y="1307"/>
                </a:cubicBezTo>
                <a:cubicBezTo>
                  <a:pt x="1338" y="1278"/>
                  <a:pt x="1338" y="1242"/>
                  <a:pt x="1355" y="1213"/>
                </a:cubicBezTo>
                <a:cubicBezTo>
                  <a:pt x="1359" y="1206"/>
                  <a:pt x="1364" y="1200"/>
                  <a:pt x="1369" y="1194"/>
                </a:cubicBezTo>
                <a:cubicBezTo>
                  <a:pt x="1387" y="1176"/>
                  <a:pt x="1411" y="1167"/>
                  <a:pt x="1436" y="1167"/>
                </a:cubicBezTo>
                <a:cubicBezTo>
                  <a:pt x="1461" y="1167"/>
                  <a:pt x="1484" y="1176"/>
                  <a:pt x="1502" y="1194"/>
                </a:cubicBezTo>
                <a:cubicBezTo>
                  <a:pt x="1519" y="1212"/>
                  <a:pt x="1529" y="1235"/>
                  <a:pt x="1529" y="1260"/>
                </a:cubicBezTo>
                <a:cubicBezTo>
                  <a:pt x="1529" y="1285"/>
                  <a:pt x="1519" y="1309"/>
                  <a:pt x="1502" y="1326"/>
                </a:cubicBezTo>
                <a:close/>
                <a:moveTo>
                  <a:pt x="596" y="776"/>
                </a:moveTo>
                <a:cubicBezTo>
                  <a:pt x="596" y="988"/>
                  <a:pt x="596" y="988"/>
                  <a:pt x="596" y="988"/>
                </a:cubicBezTo>
                <a:cubicBezTo>
                  <a:pt x="780" y="1094"/>
                  <a:pt x="780" y="1094"/>
                  <a:pt x="780" y="1094"/>
                </a:cubicBezTo>
                <a:cubicBezTo>
                  <a:pt x="965" y="988"/>
                  <a:pt x="965" y="988"/>
                  <a:pt x="965" y="988"/>
                </a:cubicBezTo>
                <a:cubicBezTo>
                  <a:pt x="965" y="776"/>
                  <a:pt x="965" y="776"/>
                  <a:pt x="965" y="776"/>
                </a:cubicBezTo>
                <a:cubicBezTo>
                  <a:pt x="780" y="669"/>
                  <a:pt x="780" y="669"/>
                  <a:pt x="780" y="669"/>
                </a:cubicBezTo>
                <a:lnTo>
                  <a:pt x="596" y="776"/>
                </a:lnTo>
                <a:close/>
                <a:moveTo>
                  <a:pt x="933" y="970"/>
                </a:moveTo>
                <a:cubicBezTo>
                  <a:pt x="780" y="1057"/>
                  <a:pt x="780" y="1057"/>
                  <a:pt x="780" y="1057"/>
                </a:cubicBezTo>
                <a:cubicBezTo>
                  <a:pt x="628" y="970"/>
                  <a:pt x="628" y="970"/>
                  <a:pt x="628" y="970"/>
                </a:cubicBezTo>
                <a:cubicBezTo>
                  <a:pt x="628" y="794"/>
                  <a:pt x="628" y="794"/>
                  <a:pt x="628" y="794"/>
                </a:cubicBezTo>
                <a:cubicBezTo>
                  <a:pt x="780" y="706"/>
                  <a:pt x="780" y="706"/>
                  <a:pt x="780" y="706"/>
                </a:cubicBezTo>
                <a:cubicBezTo>
                  <a:pt x="933" y="794"/>
                  <a:pt x="933" y="794"/>
                  <a:pt x="933" y="794"/>
                </a:cubicBezTo>
                <a:lnTo>
                  <a:pt x="933" y="97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4022027" y="5648451"/>
            <a:ext cx="1783350" cy="1686813"/>
          </a:xfrm>
          <a:custGeom>
            <a:avLst/>
            <a:gdLst/>
            <a:ahLst/>
            <a:cxnLst/>
            <a:rect l="l" t="t" r="r" b="b"/>
            <a:pathLst>
              <a:path w="2766" h="2615" extrusionOk="0">
                <a:moveTo>
                  <a:pt x="1805" y="1061"/>
                </a:moveTo>
                <a:cubicBezTo>
                  <a:pt x="1759" y="979"/>
                  <a:pt x="1691" y="912"/>
                  <a:pt x="1609" y="866"/>
                </a:cubicBezTo>
                <a:cubicBezTo>
                  <a:pt x="1574" y="846"/>
                  <a:pt x="1538" y="831"/>
                  <a:pt x="1501" y="822"/>
                </a:cubicBezTo>
                <a:cubicBezTo>
                  <a:pt x="1412" y="796"/>
                  <a:pt x="1314" y="796"/>
                  <a:pt x="1225" y="821"/>
                </a:cubicBezTo>
                <a:cubicBezTo>
                  <a:pt x="1188" y="832"/>
                  <a:pt x="1151" y="847"/>
                  <a:pt x="1116" y="866"/>
                </a:cubicBezTo>
                <a:cubicBezTo>
                  <a:pt x="1034" y="912"/>
                  <a:pt x="967" y="980"/>
                  <a:pt x="921" y="1061"/>
                </a:cubicBezTo>
                <a:cubicBezTo>
                  <a:pt x="902" y="1097"/>
                  <a:pt x="887" y="1133"/>
                  <a:pt x="877" y="1170"/>
                </a:cubicBezTo>
                <a:cubicBezTo>
                  <a:pt x="864" y="1214"/>
                  <a:pt x="857" y="1261"/>
                  <a:pt x="857" y="1308"/>
                </a:cubicBezTo>
                <a:cubicBezTo>
                  <a:pt x="857" y="1355"/>
                  <a:pt x="864" y="1401"/>
                  <a:pt x="877" y="1445"/>
                </a:cubicBezTo>
                <a:cubicBezTo>
                  <a:pt x="887" y="1482"/>
                  <a:pt x="902" y="1519"/>
                  <a:pt x="921" y="1554"/>
                </a:cubicBezTo>
                <a:cubicBezTo>
                  <a:pt x="967" y="1636"/>
                  <a:pt x="1034" y="1703"/>
                  <a:pt x="1116" y="1749"/>
                </a:cubicBezTo>
                <a:cubicBezTo>
                  <a:pt x="1151" y="1769"/>
                  <a:pt x="1188" y="1784"/>
                  <a:pt x="1225" y="1794"/>
                </a:cubicBezTo>
                <a:cubicBezTo>
                  <a:pt x="1269" y="1807"/>
                  <a:pt x="1316" y="1813"/>
                  <a:pt x="1363" y="1813"/>
                </a:cubicBezTo>
                <a:cubicBezTo>
                  <a:pt x="1410" y="1813"/>
                  <a:pt x="1456" y="1807"/>
                  <a:pt x="1501" y="1794"/>
                </a:cubicBezTo>
                <a:cubicBezTo>
                  <a:pt x="1538" y="1784"/>
                  <a:pt x="1574" y="1769"/>
                  <a:pt x="1609" y="1749"/>
                </a:cubicBezTo>
                <a:cubicBezTo>
                  <a:pt x="1691" y="1704"/>
                  <a:pt x="1759" y="1636"/>
                  <a:pt x="1805" y="1554"/>
                </a:cubicBezTo>
                <a:cubicBezTo>
                  <a:pt x="1824" y="1520"/>
                  <a:pt x="1839" y="1483"/>
                  <a:pt x="1849" y="1446"/>
                </a:cubicBezTo>
                <a:cubicBezTo>
                  <a:pt x="1862" y="1401"/>
                  <a:pt x="1869" y="1355"/>
                  <a:pt x="1869" y="1308"/>
                </a:cubicBezTo>
                <a:cubicBezTo>
                  <a:pt x="1869" y="1261"/>
                  <a:pt x="1862" y="1214"/>
                  <a:pt x="1849" y="1170"/>
                </a:cubicBezTo>
                <a:cubicBezTo>
                  <a:pt x="1839" y="1133"/>
                  <a:pt x="1824" y="1096"/>
                  <a:pt x="1805" y="1061"/>
                </a:cubicBezTo>
                <a:close/>
                <a:moveTo>
                  <a:pt x="1802" y="1432"/>
                </a:moveTo>
                <a:cubicBezTo>
                  <a:pt x="1793" y="1466"/>
                  <a:pt x="1779" y="1499"/>
                  <a:pt x="1762" y="1531"/>
                </a:cubicBezTo>
                <a:cubicBezTo>
                  <a:pt x="1720" y="1605"/>
                  <a:pt x="1659" y="1665"/>
                  <a:pt x="1585" y="1707"/>
                </a:cubicBezTo>
                <a:cubicBezTo>
                  <a:pt x="1554" y="1724"/>
                  <a:pt x="1521" y="1738"/>
                  <a:pt x="1487" y="1747"/>
                </a:cubicBezTo>
                <a:cubicBezTo>
                  <a:pt x="1407" y="1770"/>
                  <a:pt x="1319" y="1770"/>
                  <a:pt x="1238" y="1747"/>
                </a:cubicBezTo>
                <a:cubicBezTo>
                  <a:pt x="1205" y="1738"/>
                  <a:pt x="1172" y="1724"/>
                  <a:pt x="1140" y="1707"/>
                </a:cubicBezTo>
                <a:cubicBezTo>
                  <a:pt x="1066" y="1665"/>
                  <a:pt x="1005" y="1604"/>
                  <a:pt x="964" y="1530"/>
                </a:cubicBezTo>
                <a:cubicBezTo>
                  <a:pt x="946" y="1499"/>
                  <a:pt x="933" y="1466"/>
                  <a:pt x="924" y="1432"/>
                </a:cubicBezTo>
                <a:cubicBezTo>
                  <a:pt x="912" y="1392"/>
                  <a:pt x="906" y="1350"/>
                  <a:pt x="906" y="1308"/>
                </a:cubicBezTo>
                <a:cubicBezTo>
                  <a:pt x="906" y="1265"/>
                  <a:pt x="912" y="1224"/>
                  <a:pt x="924" y="1183"/>
                </a:cubicBezTo>
                <a:cubicBezTo>
                  <a:pt x="933" y="1150"/>
                  <a:pt x="946" y="1117"/>
                  <a:pt x="964" y="1085"/>
                </a:cubicBezTo>
                <a:cubicBezTo>
                  <a:pt x="1005" y="1011"/>
                  <a:pt x="1066" y="950"/>
                  <a:pt x="1140" y="909"/>
                </a:cubicBezTo>
                <a:cubicBezTo>
                  <a:pt x="1172" y="892"/>
                  <a:pt x="1205" y="878"/>
                  <a:pt x="1238" y="869"/>
                </a:cubicBezTo>
                <a:cubicBezTo>
                  <a:pt x="1279" y="857"/>
                  <a:pt x="1321" y="851"/>
                  <a:pt x="1363" y="851"/>
                </a:cubicBezTo>
                <a:cubicBezTo>
                  <a:pt x="1405" y="851"/>
                  <a:pt x="1447" y="857"/>
                  <a:pt x="1488" y="869"/>
                </a:cubicBezTo>
                <a:cubicBezTo>
                  <a:pt x="1521" y="878"/>
                  <a:pt x="1554" y="891"/>
                  <a:pt x="1585" y="909"/>
                </a:cubicBezTo>
                <a:cubicBezTo>
                  <a:pt x="1659" y="950"/>
                  <a:pt x="1720" y="1011"/>
                  <a:pt x="1762" y="1085"/>
                </a:cubicBezTo>
                <a:cubicBezTo>
                  <a:pt x="1779" y="1116"/>
                  <a:pt x="1793" y="1149"/>
                  <a:pt x="1802" y="1183"/>
                </a:cubicBezTo>
                <a:cubicBezTo>
                  <a:pt x="1814" y="1224"/>
                  <a:pt x="1820" y="1265"/>
                  <a:pt x="1820" y="1308"/>
                </a:cubicBezTo>
                <a:cubicBezTo>
                  <a:pt x="1820" y="1350"/>
                  <a:pt x="1814" y="1392"/>
                  <a:pt x="1802" y="1432"/>
                </a:cubicBezTo>
                <a:close/>
                <a:moveTo>
                  <a:pt x="2138" y="1528"/>
                </a:moveTo>
                <a:cubicBezTo>
                  <a:pt x="2140" y="1523"/>
                  <a:pt x="2141" y="1518"/>
                  <a:pt x="2142" y="1513"/>
                </a:cubicBezTo>
                <a:cubicBezTo>
                  <a:pt x="2252" y="1513"/>
                  <a:pt x="2252" y="1513"/>
                  <a:pt x="2252" y="1513"/>
                </a:cubicBezTo>
                <a:cubicBezTo>
                  <a:pt x="2306" y="1513"/>
                  <a:pt x="2350" y="1469"/>
                  <a:pt x="2350" y="1415"/>
                </a:cubicBezTo>
                <a:cubicBezTo>
                  <a:pt x="2350" y="1201"/>
                  <a:pt x="2350" y="1201"/>
                  <a:pt x="2350" y="1201"/>
                </a:cubicBezTo>
                <a:cubicBezTo>
                  <a:pt x="2350" y="1147"/>
                  <a:pt x="2306" y="1103"/>
                  <a:pt x="2252" y="1103"/>
                </a:cubicBezTo>
                <a:cubicBezTo>
                  <a:pt x="2142" y="1103"/>
                  <a:pt x="2142" y="1103"/>
                  <a:pt x="2142" y="1103"/>
                </a:cubicBezTo>
                <a:cubicBezTo>
                  <a:pt x="2141" y="1098"/>
                  <a:pt x="2140" y="1093"/>
                  <a:pt x="2138" y="1088"/>
                </a:cubicBezTo>
                <a:cubicBezTo>
                  <a:pt x="2122" y="1028"/>
                  <a:pt x="2098" y="970"/>
                  <a:pt x="2067" y="914"/>
                </a:cubicBezTo>
                <a:cubicBezTo>
                  <a:pt x="2065" y="910"/>
                  <a:pt x="2062" y="906"/>
                  <a:pt x="2059" y="901"/>
                </a:cubicBezTo>
                <a:cubicBezTo>
                  <a:pt x="2136" y="824"/>
                  <a:pt x="2136" y="824"/>
                  <a:pt x="2136" y="824"/>
                </a:cubicBezTo>
                <a:cubicBezTo>
                  <a:pt x="2155" y="806"/>
                  <a:pt x="2165" y="781"/>
                  <a:pt x="2165" y="755"/>
                </a:cubicBezTo>
                <a:cubicBezTo>
                  <a:pt x="2165" y="729"/>
                  <a:pt x="2155" y="704"/>
                  <a:pt x="2136" y="685"/>
                </a:cubicBezTo>
                <a:cubicBezTo>
                  <a:pt x="1985" y="534"/>
                  <a:pt x="1985" y="534"/>
                  <a:pt x="1985" y="534"/>
                </a:cubicBezTo>
                <a:cubicBezTo>
                  <a:pt x="1947" y="496"/>
                  <a:pt x="1885" y="496"/>
                  <a:pt x="1846" y="534"/>
                </a:cubicBezTo>
                <a:cubicBezTo>
                  <a:pt x="1769" y="611"/>
                  <a:pt x="1769" y="611"/>
                  <a:pt x="1769" y="611"/>
                </a:cubicBezTo>
                <a:cubicBezTo>
                  <a:pt x="1765" y="609"/>
                  <a:pt x="1760" y="606"/>
                  <a:pt x="1756" y="604"/>
                </a:cubicBezTo>
                <a:cubicBezTo>
                  <a:pt x="1700" y="572"/>
                  <a:pt x="1641" y="548"/>
                  <a:pt x="1583" y="532"/>
                </a:cubicBezTo>
                <a:cubicBezTo>
                  <a:pt x="1578" y="531"/>
                  <a:pt x="1573" y="530"/>
                  <a:pt x="1568" y="528"/>
                </a:cubicBezTo>
                <a:cubicBezTo>
                  <a:pt x="1568" y="419"/>
                  <a:pt x="1568" y="419"/>
                  <a:pt x="1568" y="419"/>
                </a:cubicBezTo>
                <a:cubicBezTo>
                  <a:pt x="1568" y="365"/>
                  <a:pt x="1524" y="321"/>
                  <a:pt x="1470" y="321"/>
                </a:cubicBezTo>
                <a:cubicBezTo>
                  <a:pt x="1256" y="321"/>
                  <a:pt x="1256" y="321"/>
                  <a:pt x="1256" y="321"/>
                </a:cubicBezTo>
                <a:cubicBezTo>
                  <a:pt x="1202" y="321"/>
                  <a:pt x="1158" y="365"/>
                  <a:pt x="1158" y="419"/>
                </a:cubicBezTo>
                <a:cubicBezTo>
                  <a:pt x="1158" y="528"/>
                  <a:pt x="1158" y="528"/>
                  <a:pt x="1158" y="528"/>
                </a:cubicBezTo>
                <a:cubicBezTo>
                  <a:pt x="1153" y="530"/>
                  <a:pt x="1148" y="531"/>
                  <a:pt x="1143" y="532"/>
                </a:cubicBezTo>
                <a:cubicBezTo>
                  <a:pt x="1084" y="549"/>
                  <a:pt x="1025" y="573"/>
                  <a:pt x="970" y="604"/>
                </a:cubicBezTo>
                <a:cubicBezTo>
                  <a:pt x="965" y="606"/>
                  <a:pt x="961" y="609"/>
                  <a:pt x="956" y="611"/>
                </a:cubicBezTo>
                <a:cubicBezTo>
                  <a:pt x="879" y="534"/>
                  <a:pt x="879" y="534"/>
                  <a:pt x="879" y="534"/>
                </a:cubicBezTo>
                <a:cubicBezTo>
                  <a:pt x="841" y="496"/>
                  <a:pt x="779" y="496"/>
                  <a:pt x="741" y="534"/>
                </a:cubicBezTo>
                <a:cubicBezTo>
                  <a:pt x="590" y="685"/>
                  <a:pt x="590" y="685"/>
                  <a:pt x="590" y="685"/>
                </a:cubicBezTo>
                <a:cubicBezTo>
                  <a:pt x="571" y="704"/>
                  <a:pt x="561" y="728"/>
                  <a:pt x="561" y="755"/>
                </a:cubicBezTo>
                <a:cubicBezTo>
                  <a:pt x="561" y="781"/>
                  <a:pt x="571" y="806"/>
                  <a:pt x="589" y="824"/>
                </a:cubicBezTo>
                <a:cubicBezTo>
                  <a:pt x="667" y="901"/>
                  <a:pt x="667" y="901"/>
                  <a:pt x="667" y="901"/>
                </a:cubicBezTo>
                <a:cubicBezTo>
                  <a:pt x="664" y="906"/>
                  <a:pt x="661" y="910"/>
                  <a:pt x="659" y="915"/>
                </a:cubicBezTo>
                <a:cubicBezTo>
                  <a:pt x="627" y="971"/>
                  <a:pt x="603" y="1029"/>
                  <a:pt x="588" y="1088"/>
                </a:cubicBezTo>
                <a:cubicBezTo>
                  <a:pt x="586" y="1093"/>
                  <a:pt x="585" y="1098"/>
                  <a:pt x="584" y="1103"/>
                </a:cubicBezTo>
                <a:cubicBezTo>
                  <a:pt x="474" y="1103"/>
                  <a:pt x="474" y="1103"/>
                  <a:pt x="474" y="1103"/>
                </a:cubicBezTo>
                <a:cubicBezTo>
                  <a:pt x="420" y="1103"/>
                  <a:pt x="376" y="1147"/>
                  <a:pt x="376" y="1201"/>
                </a:cubicBezTo>
                <a:cubicBezTo>
                  <a:pt x="376" y="1415"/>
                  <a:pt x="376" y="1415"/>
                  <a:pt x="376" y="1415"/>
                </a:cubicBezTo>
                <a:cubicBezTo>
                  <a:pt x="376" y="1469"/>
                  <a:pt x="420" y="1513"/>
                  <a:pt x="474" y="1513"/>
                </a:cubicBezTo>
                <a:cubicBezTo>
                  <a:pt x="584" y="1513"/>
                  <a:pt x="584" y="1513"/>
                  <a:pt x="584" y="1513"/>
                </a:cubicBezTo>
                <a:cubicBezTo>
                  <a:pt x="585" y="1518"/>
                  <a:pt x="586" y="1523"/>
                  <a:pt x="587" y="1527"/>
                </a:cubicBezTo>
                <a:cubicBezTo>
                  <a:pt x="603" y="1586"/>
                  <a:pt x="627" y="1645"/>
                  <a:pt x="659" y="1701"/>
                </a:cubicBezTo>
                <a:cubicBezTo>
                  <a:pt x="661" y="1705"/>
                  <a:pt x="664" y="1710"/>
                  <a:pt x="667" y="1714"/>
                </a:cubicBezTo>
                <a:cubicBezTo>
                  <a:pt x="590" y="1791"/>
                  <a:pt x="590" y="1791"/>
                  <a:pt x="590" y="1791"/>
                </a:cubicBezTo>
                <a:cubicBezTo>
                  <a:pt x="571" y="1810"/>
                  <a:pt x="561" y="1835"/>
                  <a:pt x="561" y="1861"/>
                </a:cubicBezTo>
                <a:cubicBezTo>
                  <a:pt x="561" y="1887"/>
                  <a:pt x="571" y="1912"/>
                  <a:pt x="589" y="1930"/>
                </a:cubicBezTo>
                <a:cubicBezTo>
                  <a:pt x="741" y="2081"/>
                  <a:pt x="741" y="2081"/>
                  <a:pt x="741" y="2081"/>
                </a:cubicBezTo>
                <a:cubicBezTo>
                  <a:pt x="779" y="2119"/>
                  <a:pt x="841" y="2119"/>
                  <a:pt x="879" y="2081"/>
                </a:cubicBezTo>
                <a:cubicBezTo>
                  <a:pt x="956" y="2004"/>
                  <a:pt x="956" y="2004"/>
                  <a:pt x="956" y="2004"/>
                </a:cubicBezTo>
                <a:cubicBezTo>
                  <a:pt x="961" y="2007"/>
                  <a:pt x="965" y="2009"/>
                  <a:pt x="970" y="2012"/>
                </a:cubicBezTo>
                <a:cubicBezTo>
                  <a:pt x="1025" y="2043"/>
                  <a:pt x="1084" y="2067"/>
                  <a:pt x="1143" y="2083"/>
                </a:cubicBezTo>
                <a:cubicBezTo>
                  <a:pt x="1148" y="2085"/>
                  <a:pt x="1153" y="2086"/>
                  <a:pt x="1158" y="2087"/>
                </a:cubicBezTo>
                <a:cubicBezTo>
                  <a:pt x="1158" y="2197"/>
                  <a:pt x="1158" y="2197"/>
                  <a:pt x="1158" y="2197"/>
                </a:cubicBezTo>
                <a:cubicBezTo>
                  <a:pt x="1158" y="2251"/>
                  <a:pt x="1202" y="2295"/>
                  <a:pt x="1256" y="2295"/>
                </a:cubicBezTo>
                <a:cubicBezTo>
                  <a:pt x="1470" y="2295"/>
                  <a:pt x="1470" y="2295"/>
                  <a:pt x="1470" y="2295"/>
                </a:cubicBezTo>
                <a:cubicBezTo>
                  <a:pt x="1524" y="2295"/>
                  <a:pt x="1568" y="2251"/>
                  <a:pt x="1568" y="2197"/>
                </a:cubicBezTo>
                <a:cubicBezTo>
                  <a:pt x="1568" y="2087"/>
                  <a:pt x="1568" y="2087"/>
                  <a:pt x="1568" y="2087"/>
                </a:cubicBezTo>
                <a:cubicBezTo>
                  <a:pt x="1573" y="2086"/>
                  <a:pt x="1578" y="2085"/>
                  <a:pt x="1583" y="2083"/>
                </a:cubicBezTo>
                <a:cubicBezTo>
                  <a:pt x="1641" y="2067"/>
                  <a:pt x="1700" y="2043"/>
                  <a:pt x="1756" y="2012"/>
                </a:cubicBezTo>
                <a:cubicBezTo>
                  <a:pt x="1760" y="2009"/>
                  <a:pt x="1765" y="2007"/>
                  <a:pt x="1769" y="2004"/>
                </a:cubicBezTo>
                <a:cubicBezTo>
                  <a:pt x="1846" y="2081"/>
                  <a:pt x="1846" y="2081"/>
                  <a:pt x="1846" y="2081"/>
                </a:cubicBezTo>
                <a:cubicBezTo>
                  <a:pt x="1885" y="2119"/>
                  <a:pt x="1947" y="2119"/>
                  <a:pt x="1985" y="2081"/>
                </a:cubicBezTo>
                <a:cubicBezTo>
                  <a:pt x="2136" y="1930"/>
                  <a:pt x="2136" y="1930"/>
                  <a:pt x="2136" y="1930"/>
                </a:cubicBezTo>
                <a:cubicBezTo>
                  <a:pt x="2155" y="1912"/>
                  <a:pt x="2165" y="1887"/>
                  <a:pt x="2165" y="1861"/>
                </a:cubicBezTo>
                <a:cubicBezTo>
                  <a:pt x="2165" y="1835"/>
                  <a:pt x="2155" y="1810"/>
                  <a:pt x="2136" y="1791"/>
                </a:cubicBezTo>
                <a:cubicBezTo>
                  <a:pt x="2059" y="1714"/>
                  <a:pt x="2059" y="1714"/>
                  <a:pt x="2059" y="1714"/>
                </a:cubicBezTo>
                <a:cubicBezTo>
                  <a:pt x="2062" y="1710"/>
                  <a:pt x="2065" y="1706"/>
                  <a:pt x="2067" y="1701"/>
                </a:cubicBezTo>
                <a:cubicBezTo>
                  <a:pt x="2098" y="1645"/>
                  <a:pt x="2122" y="1587"/>
                  <a:pt x="2138" y="1528"/>
                </a:cubicBezTo>
                <a:close/>
                <a:moveTo>
                  <a:pt x="2102" y="1826"/>
                </a:moveTo>
                <a:cubicBezTo>
                  <a:pt x="2111" y="1835"/>
                  <a:pt x="2116" y="1848"/>
                  <a:pt x="2116" y="1861"/>
                </a:cubicBezTo>
                <a:cubicBezTo>
                  <a:pt x="2116" y="1874"/>
                  <a:pt x="2111" y="1886"/>
                  <a:pt x="2102" y="1895"/>
                </a:cubicBezTo>
                <a:cubicBezTo>
                  <a:pt x="1950" y="2047"/>
                  <a:pt x="1950" y="2047"/>
                  <a:pt x="1950" y="2047"/>
                </a:cubicBezTo>
                <a:cubicBezTo>
                  <a:pt x="1931" y="2066"/>
                  <a:pt x="1900" y="2065"/>
                  <a:pt x="1881" y="2047"/>
                </a:cubicBezTo>
                <a:cubicBezTo>
                  <a:pt x="1776" y="1942"/>
                  <a:pt x="1776" y="1942"/>
                  <a:pt x="1776" y="1942"/>
                </a:cubicBezTo>
                <a:cubicBezTo>
                  <a:pt x="1753" y="1957"/>
                  <a:pt x="1753" y="1957"/>
                  <a:pt x="1753" y="1957"/>
                </a:cubicBezTo>
                <a:cubicBezTo>
                  <a:pt x="1746" y="1961"/>
                  <a:pt x="1739" y="1965"/>
                  <a:pt x="1732" y="1969"/>
                </a:cubicBezTo>
                <a:cubicBezTo>
                  <a:pt x="1679" y="1999"/>
                  <a:pt x="1625" y="2021"/>
                  <a:pt x="1569" y="2036"/>
                </a:cubicBezTo>
                <a:cubicBezTo>
                  <a:pt x="1561" y="2038"/>
                  <a:pt x="1553" y="2040"/>
                  <a:pt x="1545" y="2042"/>
                </a:cubicBezTo>
                <a:cubicBezTo>
                  <a:pt x="1519" y="2049"/>
                  <a:pt x="1519" y="2049"/>
                  <a:pt x="1519" y="2049"/>
                </a:cubicBezTo>
                <a:cubicBezTo>
                  <a:pt x="1519" y="2197"/>
                  <a:pt x="1519" y="2197"/>
                  <a:pt x="1519" y="2197"/>
                </a:cubicBezTo>
                <a:cubicBezTo>
                  <a:pt x="1519" y="2224"/>
                  <a:pt x="1497" y="2246"/>
                  <a:pt x="1470" y="2246"/>
                </a:cubicBezTo>
                <a:cubicBezTo>
                  <a:pt x="1256" y="2246"/>
                  <a:pt x="1256" y="2246"/>
                  <a:pt x="1256" y="2246"/>
                </a:cubicBezTo>
                <a:cubicBezTo>
                  <a:pt x="1228" y="2246"/>
                  <a:pt x="1207" y="2224"/>
                  <a:pt x="1207" y="2197"/>
                </a:cubicBezTo>
                <a:cubicBezTo>
                  <a:pt x="1207" y="2049"/>
                  <a:pt x="1207" y="2049"/>
                  <a:pt x="1207" y="2049"/>
                </a:cubicBezTo>
                <a:cubicBezTo>
                  <a:pt x="1181" y="2042"/>
                  <a:pt x="1181" y="2042"/>
                  <a:pt x="1181" y="2042"/>
                </a:cubicBezTo>
                <a:cubicBezTo>
                  <a:pt x="1173" y="2040"/>
                  <a:pt x="1164" y="2038"/>
                  <a:pt x="1156" y="2036"/>
                </a:cubicBezTo>
                <a:cubicBezTo>
                  <a:pt x="1100" y="2021"/>
                  <a:pt x="1046" y="1998"/>
                  <a:pt x="994" y="1969"/>
                </a:cubicBezTo>
                <a:cubicBezTo>
                  <a:pt x="986" y="1965"/>
                  <a:pt x="979" y="1961"/>
                  <a:pt x="972" y="1956"/>
                </a:cubicBezTo>
                <a:cubicBezTo>
                  <a:pt x="949" y="1942"/>
                  <a:pt x="949" y="1942"/>
                  <a:pt x="949" y="1942"/>
                </a:cubicBezTo>
                <a:cubicBezTo>
                  <a:pt x="845" y="2047"/>
                  <a:pt x="845" y="2047"/>
                  <a:pt x="845" y="2047"/>
                </a:cubicBezTo>
                <a:cubicBezTo>
                  <a:pt x="825" y="2066"/>
                  <a:pt x="794" y="2066"/>
                  <a:pt x="775" y="2047"/>
                </a:cubicBezTo>
                <a:cubicBezTo>
                  <a:pt x="624" y="1895"/>
                  <a:pt x="624" y="1895"/>
                  <a:pt x="624" y="1895"/>
                </a:cubicBezTo>
                <a:cubicBezTo>
                  <a:pt x="615" y="1886"/>
                  <a:pt x="610" y="1874"/>
                  <a:pt x="610" y="1861"/>
                </a:cubicBezTo>
                <a:cubicBezTo>
                  <a:pt x="610" y="1848"/>
                  <a:pt x="615" y="1835"/>
                  <a:pt x="624" y="1826"/>
                </a:cubicBezTo>
                <a:cubicBezTo>
                  <a:pt x="729" y="1721"/>
                  <a:pt x="729" y="1721"/>
                  <a:pt x="729" y="1721"/>
                </a:cubicBezTo>
                <a:cubicBezTo>
                  <a:pt x="715" y="1699"/>
                  <a:pt x="715" y="1699"/>
                  <a:pt x="715" y="1699"/>
                </a:cubicBezTo>
                <a:cubicBezTo>
                  <a:pt x="710" y="1692"/>
                  <a:pt x="706" y="1684"/>
                  <a:pt x="702" y="1677"/>
                </a:cubicBezTo>
                <a:cubicBezTo>
                  <a:pt x="672" y="1624"/>
                  <a:pt x="650" y="1570"/>
                  <a:pt x="635" y="1514"/>
                </a:cubicBezTo>
                <a:cubicBezTo>
                  <a:pt x="632" y="1506"/>
                  <a:pt x="630" y="1497"/>
                  <a:pt x="628" y="1489"/>
                </a:cubicBezTo>
                <a:cubicBezTo>
                  <a:pt x="622" y="1464"/>
                  <a:pt x="622" y="1464"/>
                  <a:pt x="622" y="1464"/>
                </a:cubicBezTo>
                <a:cubicBezTo>
                  <a:pt x="474" y="1464"/>
                  <a:pt x="474" y="1464"/>
                  <a:pt x="474" y="1464"/>
                </a:cubicBezTo>
                <a:cubicBezTo>
                  <a:pt x="447" y="1464"/>
                  <a:pt x="425" y="1442"/>
                  <a:pt x="425" y="1415"/>
                </a:cubicBezTo>
                <a:cubicBezTo>
                  <a:pt x="425" y="1201"/>
                  <a:pt x="425" y="1201"/>
                  <a:pt x="425" y="1201"/>
                </a:cubicBezTo>
                <a:cubicBezTo>
                  <a:pt x="425" y="1174"/>
                  <a:pt x="447" y="1152"/>
                  <a:pt x="474" y="1152"/>
                </a:cubicBezTo>
                <a:cubicBezTo>
                  <a:pt x="622" y="1152"/>
                  <a:pt x="622" y="1152"/>
                  <a:pt x="622" y="1152"/>
                </a:cubicBezTo>
                <a:cubicBezTo>
                  <a:pt x="628" y="1127"/>
                  <a:pt x="628" y="1127"/>
                  <a:pt x="628" y="1127"/>
                </a:cubicBezTo>
                <a:cubicBezTo>
                  <a:pt x="630" y="1118"/>
                  <a:pt x="632" y="1110"/>
                  <a:pt x="635" y="1101"/>
                </a:cubicBezTo>
                <a:cubicBezTo>
                  <a:pt x="650" y="1046"/>
                  <a:pt x="672" y="991"/>
                  <a:pt x="702" y="939"/>
                </a:cubicBezTo>
                <a:cubicBezTo>
                  <a:pt x="706" y="931"/>
                  <a:pt x="710" y="924"/>
                  <a:pt x="715" y="917"/>
                </a:cubicBezTo>
                <a:cubicBezTo>
                  <a:pt x="729" y="894"/>
                  <a:pt x="729" y="894"/>
                  <a:pt x="729" y="894"/>
                </a:cubicBezTo>
                <a:cubicBezTo>
                  <a:pt x="624" y="789"/>
                  <a:pt x="624" y="789"/>
                  <a:pt x="624" y="789"/>
                </a:cubicBezTo>
                <a:cubicBezTo>
                  <a:pt x="615" y="780"/>
                  <a:pt x="610" y="768"/>
                  <a:pt x="610" y="755"/>
                </a:cubicBezTo>
                <a:cubicBezTo>
                  <a:pt x="610" y="742"/>
                  <a:pt x="615" y="729"/>
                  <a:pt x="624" y="720"/>
                </a:cubicBezTo>
                <a:cubicBezTo>
                  <a:pt x="775" y="569"/>
                  <a:pt x="775" y="569"/>
                  <a:pt x="775" y="569"/>
                </a:cubicBezTo>
                <a:cubicBezTo>
                  <a:pt x="794" y="550"/>
                  <a:pt x="825" y="550"/>
                  <a:pt x="845" y="569"/>
                </a:cubicBezTo>
                <a:cubicBezTo>
                  <a:pt x="949" y="674"/>
                  <a:pt x="949" y="674"/>
                  <a:pt x="949" y="674"/>
                </a:cubicBezTo>
                <a:cubicBezTo>
                  <a:pt x="972" y="659"/>
                  <a:pt x="972" y="659"/>
                  <a:pt x="972" y="659"/>
                </a:cubicBezTo>
                <a:cubicBezTo>
                  <a:pt x="979" y="655"/>
                  <a:pt x="986" y="651"/>
                  <a:pt x="993" y="646"/>
                </a:cubicBezTo>
                <a:cubicBezTo>
                  <a:pt x="1046" y="618"/>
                  <a:pt x="1100" y="595"/>
                  <a:pt x="1156" y="580"/>
                </a:cubicBezTo>
                <a:cubicBezTo>
                  <a:pt x="1165" y="577"/>
                  <a:pt x="1173" y="575"/>
                  <a:pt x="1182" y="573"/>
                </a:cubicBezTo>
                <a:cubicBezTo>
                  <a:pt x="1207" y="567"/>
                  <a:pt x="1207" y="567"/>
                  <a:pt x="1207" y="567"/>
                </a:cubicBezTo>
                <a:cubicBezTo>
                  <a:pt x="1207" y="419"/>
                  <a:pt x="1207" y="419"/>
                  <a:pt x="1207" y="419"/>
                </a:cubicBezTo>
                <a:cubicBezTo>
                  <a:pt x="1207" y="392"/>
                  <a:pt x="1228" y="370"/>
                  <a:pt x="1256" y="370"/>
                </a:cubicBezTo>
                <a:cubicBezTo>
                  <a:pt x="1470" y="370"/>
                  <a:pt x="1470" y="370"/>
                  <a:pt x="1470" y="370"/>
                </a:cubicBezTo>
                <a:cubicBezTo>
                  <a:pt x="1497" y="370"/>
                  <a:pt x="1519" y="392"/>
                  <a:pt x="1519" y="419"/>
                </a:cubicBezTo>
                <a:cubicBezTo>
                  <a:pt x="1519" y="567"/>
                  <a:pt x="1519" y="567"/>
                  <a:pt x="1519" y="567"/>
                </a:cubicBezTo>
                <a:cubicBezTo>
                  <a:pt x="1544" y="573"/>
                  <a:pt x="1544" y="573"/>
                  <a:pt x="1544" y="573"/>
                </a:cubicBezTo>
                <a:cubicBezTo>
                  <a:pt x="1553" y="575"/>
                  <a:pt x="1561" y="577"/>
                  <a:pt x="1570" y="580"/>
                </a:cubicBezTo>
                <a:cubicBezTo>
                  <a:pt x="1625" y="595"/>
                  <a:pt x="1679" y="617"/>
                  <a:pt x="1732" y="646"/>
                </a:cubicBezTo>
                <a:cubicBezTo>
                  <a:pt x="1739" y="650"/>
                  <a:pt x="1746" y="655"/>
                  <a:pt x="1753" y="659"/>
                </a:cubicBezTo>
                <a:cubicBezTo>
                  <a:pt x="1776" y="673"/>
                  <a:pt x="1776" y="673"/>
                  <a:pt x="1776" y="673"/>
                </a:cubicBezTo>
                <a:cubicBezTo>
                  <a:pt x="1881" y="569"/>
                  <a:pt x="1881" y="569"/>
                  <a:pt x="1881" y="569"/>
                </a:cubicBezTo>
                <a:cubicBezTo>
                  <a:pt x="1900" y="550"/>
                  <a:pt x="1931" y="550"/>
                  <a:pt x="1950" y="569"/>
                </a:cubicBezTo>
                <a:cubicBezTo>
                  <a:pt x="2102" y="720"/>
                  <a:pt x="2102" y="720"/>
                  <a:pt x="2102" y="720"/>
                </a:cubicBezTo>
                <a:cubicBezTo>
                  <a:pt x="2111" y="729"/>
                  <a:pt x="2116" y="742"/>
                  <a:pt x="2116" y="755"/>
                </a:cubicBezTo>
                <a:cubicBezTo>
                  <a:pt x="2116" y="768"/>
                  <a:pt x="2111" y="780"/>
                  <a:pt x="2102" y="789"/>
                </a:cubicBezTo>
                <a:cubicBezTo>
                  <a:pt x="1997" y="894"/>
                  <a:pt x="1997" y="894"/>
                  <a:pt x="1997" y="894"/>
                </a:cubicBezTo>
                <a:cubicBezTo>
                  <a:pt x="2012" y="917"/>
                  <a:pt x="2012" y="917"/>
                  <a:pt x="2012" y="917"/>
                </a:cubicBezTo>
                <a:cubicBezTo>
                  <a:pt x="2016" y="924"/>
                  <a:pt x="2020" y="931"/>
                  <a:pt x="2024" y="938"/>
                </a:cubicBezTo>
                <a:cubicBezTo>
                  <a:pt x="2053" y="991"/>
                  <a:pt x="2076" y="1045"/>
                  <a:pt x="2091" y="1101"/>
                </a:cubicBezTo>
                <a:cubicBezTo>
                  <a:pt x="2094" y="1109"/>
                  <a:pt x="2095" y="1117"/>
                  <a:pt x="2097" y="1126"/>
                </a:cubicBezTo>
                <a:cubicBezTo>
                  <a:pt x="2104" y="1152"/>
                  <a:pt x="2104" y="1152"/>
                  <a:pt x="2104" y="1152"/>
                </a:cubicBezTo>
                <a:cubicBezTo>
                  <a:pt x="2252" y="1152"/>
                  <a:pt x="2252" y="1152"/>
                  <a:pt x="2252" y="1152"/>
                </a:cubicBezTo>
                <a:cubicBezTo>
                  <a:pt x="2279" y="1152"/>
                  <a:pt x="2301" y="1174"/>
                  <a:pt x="2301" y="1201"/>
                </a:cubicBezTo>
                <a:cubicBezTo>
                  <a:pt x="2301" y="1415"/>
                  <a:pt x="2301" y="1415"/>
                  <a:pt x="2301" y="1415"/>
                </a:cubicBezTo>
                <a:cubicBezTo>
                  <a:pt x="2301" y="1442"/>
                  <a:pt x="2279" y="1464"/>
                  <a:pt x="2252" y="1464"/>
                </a:cubicBezTo>
                <a:cubicBezTo>
                  <a:pt x="2104" y="1464"/>
                  <a:pt x="2104" y="1464"/>
                  <a:pt x="2104" y="1464"/>
                </a:cubicBezTo>
                <a:cubicBezTo>
                  <a:pt x="2097" y="1490"/>
                  <a:pt x="2097" y="1490"/>
                  <a:pt x="2097" y="1490"/>
                </a:cubicBezTo>
                <a:cubicBezTo>
                  <a:pt x="2095" y="1498"/>
                  <a:pt x="2094" y="1506"/>
                  <a:pt x="2091" y="1514"/>
                </a:cubicBezTo>
                <a:cubicBezTo>
                  <a:pt x="2076" y="1570"/>
                  <a:pt x="2053" y="1625"/>
                  <a:pt x="2024" y="1677"/>
                </a:cubicBezTo>
                <a:cubicBezTo>
                  <a:pt x="2020" y="1684"/>
                  <a:pt x="2016" y="1691"/>
                  <a:pt x="2012" y="1698"/>
                </a:cubicBezTo>
                <a:cubicBezTo>
                  <a:pt x="1997" y="1722"/>
                  <a:pt x="1997" y="1722"/>
                  <a:pt x="1997" y="1722"/>
                </a:cubicBezTo>
                <a:lnTo>
                  <a:pt x="2102" y="1826"/>
                </a:lnTo>
                <a:close/>
                <a:moveTo>
                  <a:pt x="120" y="987"/>
                </a:moveTo>
                <a:cubicBezTo>
                  <a:pt x="0" y="718"/>
                  <a:pt x="0" y="718"/>
                  <a:pt x="0" y="718"/>
                </a:cubicBezTo>
                <a:cubicBezTo>
                  <a:pt x="45" y="698"/>
                  <a:pt x="45" y="698"/>
                  <a:pt x="45" y="698"/>
                </a:cubicBezTo>
                <a:cubicBezTo>
                  <a:pt x="127" y="882"/>
                  <a:pt x="127" y="882"/>
                  <a:pt x="127" y="882"/>
                </a:cubicBezTo>
                <a:cubicBezTo>
                  <a:pt x="309" y="353"/>
                  <a:pt x="799" y="0"/>
                  <a:pt x="1363" y="0"/>
                </a:cubicBezTo>
                <a:cubicBezTo>
                  <a:pt x="2084" y="0"/>
                  <a:pt x="2670" y="587"/>
                  <a:pt x="2670" y="1308"/>
                </a:cubicBezTo>
                <a:cubicBezTo>
                  <a:pt x="2621" y="1308"/>
                  <a:pt x="2621" y="1308"/>
                  <a:pt x="2621" y="1308"/>
                </a:cubicBezTo>
                <a:cubicBezTo>
                  <a:pt x="2621" y="614"/>
                  <a:pt x="2057" y="49"/>
                  <a:pt x="1363" y="49"/>
                </a:cubicBezTo>
                <a:cubicBezTo>
                  <a:pt x="818" y="49"/>
                  <a:pt x="345" y="391"/>
                  <a:pt x="171" y="903"/>
                </a:cubicBezTo>
                <a:cubicBezTo>
                  <a:pt x="356" y="804"/>
                  <a:pt x="356" y="804"/>
                  <a:pt x="356" y="804"/>
                </a:cubicBezTo>
                <a:cubicBezTo>
                  <a:pt x="379" y="847"/>
                  <a:pt x="379" y="847"/>
                  <a:pt x="379" y="847"/>
                </a:cubicBezTo>
                <a:lnTo>
                  <a:pt x="120" y="987"/>
                </a:lnTo>
                <a:close/>
                <a:moveTo>
                  <a:pt x="2721" y="1918"/>
                </a:moveTo>
                <a:cubicBezTo>
                  <a:pt x="2639" y="1733"/>
                  <a:pt x="2639" y="1733"/>
                  <a:pt x="2639" y="1733"/>
                </a:cubicBezTo>
                <a:cubicBezTo>
                  <a:pt x="2457" y="2263"/>
                  <a:pt x="1967" y="2615"/>
                  <a:pt x="1403" y="2615"/>
                </a:cubicBezTo>
                <a:cubicBezTo>
                  <a:pt x="682" y="2615"/>
                  <a:pt x="96" y="2029"/>
                  <a:pt x="96" y="1308"/>
                </a:cubicBezTo>
                <a:cubicBezTo>
                  <a:pt x="145" y="1308"/>
                  <a:pt x="145" y="1308"/>
                  <a:pt x="145" y="1308"/>
                </a:cubicBezTo>
                <a:cubicBezTo>
                  <a:pt x="145" y="2002"/>
                  <a:pt x="709" y="2566"/>
                  <a:pt x="1403" y="2566"/>
                </a:cubicBezTo>
                <a:cubicBezTo>
                  <a:pt x="1948" y="2566"/>
                  <a:pt x="2421" y="2225"/>
                  <a:pt x="2594" y="1712"/>
                </a:cubicBezTo>
                <a:cubicBezTo>
                  <a:pt x="2410" y="1811"/>
                  <a:pt x="2410" y="1811"/>
                  <a:pt x="2410" y="1811"/>
                </a:cubicBezTo>
                <a:cubicBezTo>
                  <a:pt x="2387" y="1768"/>
                  <a:pt x="2387" y="1768"/>
                  <a:pt x="2387" y="1768"/>
                </a:cubicBezTo>
                <a:cubicBezTo>
                  <a:pt x="2646" y="1629"/>
                  <a:pt x="2646" y="1629"/>
                  <a:pt x="2646" y="1629"/>
                </a:cubicBezTo>
                <a:cubicBezTo>
                  <a:pt x="2766" y="1898"/>
                  <a:pt x="2766" y="1898"/>
                  <a:pt x="2766" y="1898"/>
                </a:cubicBezTo>
                <a:lnTo>
                  <a:pt x="2721" y="1918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7071807" y="3393803"/>
            <a:ext cx="4844980" cy="845086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17862620" y="3393803"/>
            <a:ext cx="4844980" cy="845086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12467214" y="3393803"/>
            <a:ext cx="4844980" cy="845086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1676400" y="3444329"/>
            <a:ext cx="4844980" cy="840034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</a:pPr>
            <a:r>
              <a:rPr lang="en-US"/>
              <a:t>[Sector] Key </a:t>
            </a:r>
            <a:r>
              <a:rPr lang="en-US">
                <a:solidFill>
                  <a:schemeClr val="accent2"/>
                </a:solidFill>
              </a:rPr>
              <a:t>Takeaways &amp; 2024 Outlook</a:t>
            </a: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1676400" y="3393804"/>
            <a:ext cx="4844980" cy="12744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7071807" y="3393804"/>
            <a:ext cx="4844980" cy="1274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12467214" y="3393804"/>
            <a:ext cx="4844980" cy="1274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17862620" y="3393804"/>
            <a:ext cx="4844980" cy="1274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13"/>
          <p:cNvSpPr txBox="1"/>
          <p:nvPr/>
        </p:nvSpPr>
        <p:spPr>
          <a:xfrm>
            <a:off x="2227066" y="3698755"/>
            <a:ext cx="3743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2227066" y="7115049"/>
            <a:ext cx="3743649" cy="305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Sed ut perspiciatis unde omnis iste natus error sit volup m accus antium dolor emque lauda nt ium, totam rem aperiam, eaque ipsa quae.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7622473" y="3698755"/>
            <a:ext cx="3743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</p:txBody>
      </p:sp>
      <p:sp>
        <p:nvSpPr>
          <p:cNvPr id="293" name="Google Shape;293;p13"/>
          <p:cNvSpPr txBox="1"/>
          <p:nvPr/>
        </p:nvSpPr>
        <p:spPr>
          <a:xfrm>
            <a:off x="7622473" y="7115049"/>
            <a:ext cx="3743649" cy="305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Sed ut perspiciatis unde omnis iste natus error sit volup m accus antium dolor emque lauda nt ium, totam rem aperiam, eaque ipsa quae.</a:t>
            </a:r>
            <a:endParaRPr/>
          </a:p>
        </p:txBody>
      </p:sp>
      <p:sp>
        <p:nvSpPr>
          <p:cNvPr id="294" name="Google Shape;294;p13"/>
          <p:cNvSpPr txBox="1"/>
          <p:nvPr/>
        </p:nvSpPr>
        <p:spPr>
          <a:xfrm>
            <a:off x="13017880" y="3698755"/>
            <a:ext cx="3743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</p:txBody>
      </p:sp>
      <p:sp>
        <p:nvSpPr>
          <p:cNvPr id="295" name="Google Shape;295;p13"/>
          <p:cNvSpPr txBox="1"/>
          <p:nvPr/>
        </p:nvSpPr>
        <p:spPr>
          <a:xfrm>
            <a:off x="13017880" y="7115049"/>
            <a:ext cx="3743649" cy="305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Sed ut perspiciatis unde omnis iste natus error sit volup m accus antium dolor emque lauda nt ium, totam rem aperiam, eaque ipsa quae.</a:t>
            </a:r>
            <a:endParaRPr/>
          </a:p>
        </p:txBody>
      </p:sp>
      <p:sp>
        <p:nvSpPr>
          <p:cNvPr id="296" name="Google Shape;296;p13"/>
          <p:cNvSpPr txBox="1"/>
          <p:nvPr/>
        </p:nvSpPr>
        <p:spPr>
          <a:xfrm>
            <a:off x="18413286" y="3698755"/>
            <a:ext cx="37436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Title</a:t>
            </a:r>
            <a:endParaRPr/>
          </a:p>
        </p:txBody>
      </p:sp>
      <p:sp>
        <p:nvSpPr>
          <p:cNvPr id="297" name="Google Shape;297;p13"/>
          <p:cNvSpPr txBox="1"/>
          <p:nvPr/>
        </p:nvSpPr>
        <p:spPr>
          <a:xfrm>
            <a:off x="18413286" y="7115049"/>
            <a:ext cx="3743649" cy="305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Sed ut perspiciatis unde omnis iste natus error sit volup m accus antium dolor emque lauda nt ium, totam rem aperiam, eaque ipsa quae.</a:t>
            </a: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3482688" y="5258955"/>
            <a:ext cx="1232405" cy="1189369"/>
          </a:xfrm>
          <a:custGeom>
            <a:avLst/>
            <a:gdLst/>
            <a:ahLst/>
            <a:cxnLst/>
            <a:rect l="l" t="t" r="r" b="b"/>
            <a:pathLst>
              <a:path w="2627" h="2539" extrusionOk="0">
                <a:moveTo>
                  <a:pt x="2626" y="670"/>
                </a:moveTo>
                <a:cubicBezTo>
                  <a:pt x="2626" y="670"/>
                  <a:pt x="2626" y="670"/>
                  <a:pt x="2626" y="670"/>
                </a:cubicBezTo>
                <a:cubicBezTo>
                  <a:pt x="2625" y="667"/>
                  <a:pt x="2624" y="665"/>
                  <a:pt x="2623" y="662"/>
                </a:cubicBezTo>
                <a:cubicBezTo>
                  <a:pt x="2623" y="662"/>
                  <a:pt x="2623" y="661"/>
                  <a:pt x="2622" y="661"/>
                </a:cubicBezTo>
                <a:cubicBezTo>
                  <a:pt x="2621" y="658"/>
                  <a:pt x="2619" y="656"/>
                  <a:pt x="2617" y="654"/>
                </a:cubicBezTo>
                <a:cubicBezTo>
                  <a:pt x="1957" y="9"/>
                  <a:pt x="1957" y="9"/>
                  <a:pt x="1957" y="9"/>
                </a:cubicBezTo>
                <a:cubicBezTo>
                  <a:pt x="1955" y="7"/>
                  <a:pt x="1953" y="5"/>
                  <a:pt x="1951" y="4"/>
                </a:cubicBezTo>
                <a:cubicBezTo>
                  <a:pt x="1950" y="3"/>
                  <a:pt x="1949" y="3"/>
                  <a:pt x="1949" y="3"/>
                </a:cubicBezTo>
                <a:cubicBezTo>
                  <a:pt x="1946" y="2"/>
                  <a:pt x="1944" y="1"/>
                  <a:pt x="1941" y="0"/>
                </a:cubicBezTo>
                <a:cubicBezTo>
                  <a:pt x="1941" y="0"/>
                  <a:pt x="1941" y="0"/>
                  <a:pt x="1941" y="0"/>
                </a:cubicBezTo>
                <a:cubicBezTo>
                  <a:pt x="1939" y="0"/>
                  <a:pt x="1937" y="0"/>
                  <a:pt x="1935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748" y="0"/>
                  <a:pt x="706" y="41"/>
                  <a:pt x="706" y="92"/>
                </a:cubicBezTo>
                <a:cubicBezTo>
                  <a:pt x="706" y="522"/>
                  <a:pt x="706" y="522"/>
                  <a:pt x="706" y="522"/>
                </a:cubicBezTo>
                <a:cubicBezTo>
                  <a:pt x="706" y="540"/>
                  <a:pt x="720" y="554"/>
                  <a:pt x="738" y="554"/>
                </a:cubicBezTo>
                <a:cubicBezTo>
                  <a:pt x="756" y="554"/>
                  <a:pt x="770" y="540"/>
                  <a:pt x="770" y="522"/>
                </a:cubicBezTo>
                <a:cubicBezTo>
                  <a:pt x="770" y="92"/>
                  <a:pt x="770" y="92"/>
                  <a:pt x="770" y="92"/>
                </a:cubicBezTo>
                <a:cubicBezTo>
                  <a:pt x="770" y="76"/>
                  <a:pt x="784" y="64"/>
                  <a:pt x="800" y="64"/>
                </a:cubicBezTo>
                <a:cubicBezTo>
                  <a:pt x="1903" y="64"/>
                  <a:pt x="1903" y="64"/>
                  <a:pt x="1903" y="64"/>
                </a:cubicBezTo>
                <a:cubicBezTo>
                  <a:pt x="1903" y="677"/>
                  <a:pt x="1903" y="677"/>
                  <a:pt x="1903" y="677"/>
                </a:cubicBezTo>
                <a:cubicBezTo>
                  <a:pt x="1903" y="695"/>
                  <a:pt x="1917" y="709"/>
                  <a:pt x="1935" y="709"/>
                </a:cubicBezTo>
                <a:cubicBezTo>
                  <a:pt x="2562" y="709"/>
                  <a:pt x="2562" y="709"/>
                  <a:pt x="2562" y="709"/>
                </a:cubicBezTo>
                <a:cubicBezTo>
                  <a:pt x="2562" y="2447"/>
                  <a:pt x="2562" y="2447"/>
                  <a:pt x="2562" y="2447"/>
                </a:cubicBezTo>
                <a:cubicBezTo>
                  <a:pt x="2562" y="2462"/>
                  <a:pt x="2549" y="2475"/>
                  <a:pt x="2533" y="2475"/>
                </a:cubicBezTo>
                <a:cubicBezTo>
                  <a:pt x="800" y="2475"/>
                  <a:pt x="800" y="2475"/>
                  <a:pt x="800" y="2475"/>
                </a:cubicBezTo>
                <a:cubicBezTo>
                  <a:pt x="784" y="2475"/>
                  <a:pt x="770" y="2462"/>
                  <a:pt x="770" y="2447"/>
                </a:cubicBezTo>
                <a:cubicBezTo>
                  <a:pt x="770" y="1290"/>
                  <a:pt x="770" y="1290"/>
                  <a:pt x="770" y="1290"/>
                </a:cubicBezTo>
                <a:cubicBezTo>
                  <a:pt x="770" y="1273"/>
                  <a:pt x="756" y="1258"/>
                  <a:pt x="738" y="1258"/>
                </a:cubicBezTo>
                <a:cubicBezTo>
                  <a:pt x="720" y="1258"/>
                  <a:pt x="706" y="1273"/>
                  <a:pt x="706" y="1290"/>
                </a:cubicBezTo>
                <a:cubicBezTo>
                  <a:pt x="706" y="2447"/>
                  <a:pt x="706" y="2447"/>
                  <a:pt x="706" y="2447"/>
                </a:cubicBezTo>
                <a:cubicBezTo>
                  <a:pt x="706" y="2498"/>
                  <a:pt x="748" y="2539"/>
                  <a:pt x="800" y="2539"/>
                </a:cubicBezTo>
                <a:cubicBezTo>
                  <a:pt x="2533" y="2539"/>
                  <a:pt x="2533" y="2539"/>
                  <a:pt x="2533" y="2539"/>
                </a:cubicBezTo>
                <a:cubicBezTo>
                  <a:pt x="2585" y="2539"/>
                  <a:pt x="2627" y="2498"/>
                  <a:pt x="2627" y="2447"/>
                </a:cubicBezTo>
                <a:cubicBezTo>
                  <a:pt x="2627" y="677"/>
                  <a:pt x="2627" y="677"/>
                  <a:pt x="2627" y="677"/>
                </a:cubicBezTo>
                <a:cubicBezTo>
                  <a:pt x="2627" y="675"/>
                  <a:pt x="2627" y="672"/>
                  <a:pt x="2626" y="670"/>
                </a:cubicBezTo>
                <a:close/>
                <a:moveTo>
                  <a:pt x="1967" y="108"/>
                </a:moveTo>
                <a:cubicBezTo>
                  <a:pt x="2127" y="265"/>
                  <a:pt x="2127" y="265"/>
                  <a:pt x="2127" y="265"/>
                </a:cubicBezTo>
                <a:cubicBezTo>
                  <a:pt x="2515" y="645"/>
                  <a:pt x="2515" y="645"/>
                  <a:pt x="2515" y="645"/>
                </a:cubicBezTo>
                <a:cubicBezTo>
                  <a:pt x="1967" y="645"/>
                  <a:pt x="1967" y="645"/>
                  <a:pt x="1967" y="645"/>
                </a:cubicBezTo>
                <a:lnTo>
                  <a:pt x="1967" y="108"/>
                </a:lnTo>
                <a:close/>
                <a:moveTo>
                  <a:pt x="969" y="2089"/>
                </a:moveTo>
                <a:cubicBezTo>
                  <a:pt x="969" y="2071"/>
                  <a:pt x="983" y="2057"/>
                  <a:pt x="1001" y="2057"/>
                </a:cubicBezTo>
                <a:cubicBezTo>
                  <a:pt x="1636" y="2057"/>
                  <a:pt x="1636" y="2057"/>
                  <a:pt x="1636" y="2057"/>
                </a:cubicBezTo>
                <a:cubicBezTo>
                  <a:pt x="1654" y="2057"/>
                  <a:pt x="1668" y="2071"/>
                  <a:pt x="1668" y="2089"/>
                </a:cubicBezTo>
                <a:cubicBezTo>
                  <a:pt x="1668" y="2107"/>
                  <a:pt x="1654" y="2121"/>
                  <a:pt x="1636" y="2121"/>
                </a:cubicBezTo>
                <a:cubicBezTo>
                  <a:pt x="1001" y="2121"/>
                  <a:pt x="1001" y="2121"/>
                  <a:pt x="1001" y="2121"/>
                </a:cubicBezTo>
                <a:cubicBezTo>
                  <a:pt x="983" y="2121"/>
                  <a:pt x="969" y="2107"/>
                  <a:pt x="969" y="2089"/>
                </a:cubicBezTo>
                <a:close/>
                <a:moveTo>
                  <a:pt x="2364" y="2089"/>
                </a:moveTo>
                <a:cubicBezTo>
                  <a:pt x="2364" y="2107"/>
                  <a:pt x="2349" y="2121"/>
                  <a:pt x="2332" y="2121"/>
                </a:cubicBezTo>
                <a:cubicBezTo>
                  <a:pt x="1992" y="2121"/>
                  <a:pt x="1992" y="2121"/>
                  <a:pt x="1992" y="2121"/>
                </a:cubicBezTo>
                <a:cubicBezTo>
                  <a:pt x="1974" y="2121"/>
                  <a:pt x="1959" y="2107"/>
                  <a:pt x="1959" y="2089"/>
                </a:cubicBezTo>
                <a:cubicBezTo>
                  <a:pt x="1959" y="2071"/>
                  <a:pt x="1974" y="2057"/>
                  <a:pt x="1992" y="2057"/>
                </a:cubicBezTo>
                <a:cubicBezTo>
                  <a:pt x="2332" y="2057"/>
                  <a:pt x="2332" y="2057"/>
                  <a:pt x="2332" y="2057"/>
                </a:cubicBezTo>
                <a:cubicBezTo>
                  <a:pt x="2349" y="2057"/>
                  <a:pt x="2364" y="2071"/>
                  <a:pt x="2364" y="2089"/>
                </a:cubicBezTo>
                <a:close/>
                <a:moveTo>
                  <a:pt x="1001" y="1784"/>
                </a:moveTo>
                <a:cubicBezTo>
                  <a:pt x="1244" y="1784"/>
                  <a:pt x="1244" y="1784"/>
                  <a:pt x="1244" y="1784"/>
                </a:cubicBezTo>
                <a:cubicBezTo>
                  <a:pt x="1262" y="1784"/>
                  <a:pt x="1276" y="1798"/>
                  <a:pt x="1276" y="1816"/>
                </a:cubicBezTo>
                <a:cubicBezTo>
                  <a:pt x="1276" y="1834"/>
                  <a:pt x="1262" y="1848"/>
                  <a:pt x="1244" y="1848"/>
                </a:cubicBezTo>
                <a:cubicBezTo>
                  <a:pt x="1001" y="1848"/>
                  <a:pt x="1001" y="1848"/>
                  <a:pt x="1001" y="1848"/>
                </a:cubicBezTo>
                <a:cubicBezTo>
                  <a:pt x="983" y="1848"/>
                  <a:pt x="969" y="1834"/>
                  <a:pt x="969" y="1816"/>
                </a:cubicBezTo>
                <a:cubicBezTo>
                  <a:pt x="969" y="1798"/>
                  <a:pt x="983" y="1784"/>
                  <a:pt x="1001" y="1784"/>
                </a:cubicBezTo>
                <a:close/>
                <a:moveTo>
                  <a:pt x="2364" y="1816"/>
                </a:moveTo>
                <a:cubicBezTo>
                  <a:pt x="2364" y="1834"/>
                  <a:pt x="2349" y="1848"/>
                  <a:pt x="2332" y="1848"/>
                </a:cubicBezTo>
                <a:cubicBezTo>
                  <a:pt x="1847" y="1848"/>
                  <a:pt x="1847" y="1848"/>
                  <a:pt x="1847" y="1848"/>
                </a:cubicBezTo>
                <a:cubicBezTo>
                  <a:pt x="1829" y="1848"/>
                  <a:pt x="1815" y="1834"/>
                  <a:pt x="1815" y="1816"/>
                </a:cubicBezTo>
                <a:cubicBezTo>
                  <a:pt x="1815" y="1798"/>
                  <a:pt x="1829" y="1784"/>
                  <a:pt x="1847" y="1784"/>
                </a:cubicBezTo>
                <a:cubicBezTo>
                  <a:pt x="2332" y="1784"/>
                  <a:pt x="2332" y="1784"/>
                  <a:pt x="2332" y="1784"/>
                </a:cubicBezTo>
                <a:cubicBezTo>
                  <a:pt x="2349" y="1784"/>
                  <a:pt x="2364" y="1798"/>
                  <a:pt x="2364" y="1816"/>
                </a:cubicBezTo>
                <a:close/>
                <a:moveTo>
                  <a:pt x="1043" y="1543"/>
                </a:moveTo>
                <a:cubicBezTo>
                  <a:pt x="1043" y="1560"/>
                  <a:pt x="1029" y="1575"/>
                  <a:pt x="1011" y="1575"/>
                </a:cubicBezTo>
                <a:cubicBezTo>
                  <a:pt x="992" y="1575"/>
                  <a:pt x="992" y="1575"/>
                  <a:pt x="992" y="1575"/>
                </a:cubicBezTo>
                <a:cubicBezTo>
                  <a:pt x="974" y="1575"/>
                  <a:pt x="959" y="1560"/>
                  <a:pt x="959" y="1543"/>
                </a:cubicBezTo>
                <a:cubicBezTo>
                  <a:pt x="959" y="1525"/>
                  <a:pt x="974" y="1510"/>
                  <a:pt x="992" y="1510"/>
                </a:cubicBezTo>
                <a:cubicBezTo>
                  <a:pt x="1011" y="1510"/>
                  <a:pt x="1011" y="1510"/>
                  <a:pt x="1011" y="1510"/>
                </a:cubicBezTo>
                <a:cubicBezTo>
                  <a:pt x="1029" y="1510"/>
                  <a:pt x="1043" y="1525"/>
                  <a:pt x="1043" y="1543"/>
                </a:cubicBezTo>
                <a:close/>
                <a:moveTo>
                  <a:pt x="2364" y="1543"/>
                </a:moveTo>
                <a:cubicBezTo>
                  <a:pt x="2364" y="1560"/>
                  <a:pt x="2349" y="1575"/>
                  <a:pt x="2332" y="1575"/>
                </a:cubicBezTo>
                <a:cubicBezTo>
                  <a:pt x="1713" y="1575"/>
                  <a:pt x="1713" y="1575"/>
                  <a:pt x="1713" y="1575"/>
                </a:cubicBezTo>
                <a:cubicBezTo>
                  <a:pt x="1695" y="1575"/>
                  <a:pt x="1681" y="1560"/>
                  <a:pt x="1681" y="1543"/>
                </a:cubicBezTo>
                <a:cubicBezTo>
                  <a:pt x="1681" y="1525"/>
                  <a:pt x="1695" y="1510"/>
                  <a:pt x="1713" y="1510"/>
                </a:cubicBezTo>
                <a:cubicBezTo>
                  <a:pt x="2332" y="1510"/>
                  <a:pt x="2332" y="1510"/>
                  <a:pt x="2332" y="1510"/>
                </a:cubicBezTo>
                <a:cubicBezTo>
                  <a:pt x="2349" y="1510"/>
                  <a:pt x="2364" y="1525"/>
                  <a:pt x="2364" y="1543"/>
                </a:cubicBezTo>
                <a:close/>
                <a:moveTo>
                  <a:pt x="2364" y="1269"/>
                </a:moveTo>
                <a:cubicBezTo>
                  <a:pt x="2364" y="1287"/>
                  <a:pt x="2349" y="1302"/>
                  <a:pt x="2332" y="1302"/>
                </a:cubicBezTo>
                <a:cubicBezTo>
                  <a:pt x="1440" y="1302"/>
                  <a:pt x="1440" y="1302"/>
                  <a:pt x="1440" y="1302"/>
                </a:cubicBezTo>
                <a:cubicBezTo>
                  <a:pt x="1422" y="1302"/>
                  <a:pt x="1408" y="1287"/>
                  <a:pt x="1408" y="1269"/>
                </a:cubicBezTo>
                <a:cubicBezTo>
                  <a:pt x="1408" y="1252"/>
                  <a:pt x="1422" y="1237"/>
                  <a:pt x="1440" y="1237"/>
                </a:cubicBezTo>
                <a:cubicBezTo>
                  <a:pt x="2332" y="1237"/>
                  <a:pt x="2332" y="1237"/>
                  <a:pt x="2332" y="1237"/>
                </a:cubicBezTo>
                <a:cubicBezTo>
                  <a:pt x="2349" y="1237"/>
                  <a:pt x="2364" y="1252"/>
                  <a:pt x="2364" y="1269"/>
                </a:cubicBezTo>
                <a:close/>
                <a:moveTo>
                  <a:pt x="2364" y="996"/>
                </a:moveTo>
                <a:cubicBezTo>
                  <a:pt x="2364" y="1014"/>
                  <a:pt x="2349" y="1028"/>
                  <a:pt x="2332" y="1028"/>
                </a:cubicBezTo>
                <a:cubicBezTo>
                  <a:pt x="1208" y="1028"/>
                  <a:pt x="1208" y="1028"/>
                  <a:pt x="1208" y="1028"/>
                </a:cubicBezTo>
                <a:cubicBezTo>
                  <a:pt x="1190" y="1028"/>
                  <a:pt x="1176" y="1014"/>
                  <a:pt x="1176" y="996"/>
                </a:cubicBezTo>
                <a:cubicBezTo>
                  <a:pt x="1176" y="978"/>
                  <a:pt x="1190" y="964"/>
                  <a:pt x="1208" y="964"/>
                </a:cubicBezTo>
                <a:cubicBezTo>
                  <a:pt x="2332" y="964"/>
                  <a:pt x="2332" y="964"/>
                  <a:pt x="2332" y="964"/>
                </a:cubicBezTo>
                <a:cubicBezTo>
                  <a:pt x="2349" y="964"/>
                  <a:pt x="2364" y="978"/>
                  <a:pt x="2364" y="996"/>
                </a:cubicBezTo>
                <a:close/>
                <a:moveTo>
                  <a:pt x="969" y="723"/>
                </a:moveTo>
                <a:cubicBezTo>
                  <a:pt x="969" y="705"/>
                  <a:pt x="983" y="691"/>
                  <a:pt x="1001" y="691"/>
                </a:cubicBezTo>
                <a:cubicBezTo>
                  <a:pt x="1780" y="691"/>
                  <a:pt x="1780" y="691"/>
                  <a:pt x="1780" y="691"/>
                </a:cubicBezTo>
                <a:cubicBezTo>
                  <a:pt x="1798" y="691"/>
                  <a:pt x="1812" y="705"/>
                  <a:pt x="1812" y="723"/>
                </a:cubicBezTo>
                <a:cubicBezTo>
                  <a:pt x="1812" y="741"/>
                  <a:pt x="1798" y="755"/>
                  <a:pt x="1780" y="755"/>
                </a:cubicBezTo>
                <a:cubicBezTo>
                  <a:pt x="1001" y="755"/>
                  <a:pt x="1001" y="755"/>
                  <a:pt x="1001" y="755"/>
                </a:cubicBezTo>
                <a:cubicBezTo>
                  <a:pt x="983" y="755"/>
                  <a:pt x="969" y="741"/>
                  <a:pt x="969" y="723"/>
                </a:cubicBezTo>
                <a:close/>
                <a:moveTo>
                  <a:pt x="969" y="449"/>
                </a:moveTo>
                <a:cubicBezTo>
                  <a:pt x="969" y="432"/>
                  <a:pt x="983" y="417"/>
                  <a:pt x="1001" y="417"/>
                </a:cubicBezTo>
                <a:cubicBezTo>
                  <a:pt x="1749" y="417"/>
                  <a:pt x="1749" y="417"/>
                  <a:pt x="1749" y="417"/>
                </a:cubicBezTo>
                <a:cubicBezTo>
                  <a:pt x="1767" y="417"/>
                  <a:pt x="1781" y="432"/>
                  <a:pt x="1781" y="449"/>
                </a:cubicBezTo>
                <a:cubicBezTo>
                  <a:pt x="1781" y="467"/>
                  <a:pt x="1767" y="482"/>
                  <a:pt x="1749" y="482"/>
                </a:cubicBezTo>
                <a:cubicBezTo>
                  <a:pt x="1001" y="482"/>
                  <a:pt x="1001" y="482"/>
                  <a:pt x="1001" y="482"/>
                </a:cubicBezTo>
                <a:cubicBezTo>
                  <a:pt x="983" y="482"/>
                  <a:pt x="969" y="467"/>
                  <a:pt x="969" y="449"/>
                </a:cubicBezTo>
                <a:close/>
                <a:moveTo>
                  <a:pt x="1384" y="1871"/>
                </a:moveTo>
                <a:cubicBezTo>
                  <a:pt x="1386" y="1873"/>
                  <a:pt x="1389" y="1875"/>
                  <a:pt x="1391" y="1876"/>
                </a:cubicBezTo>
                <a:cubicBezTo>
                  <a:pt x="1392" y="1876"/>
                  <a:pt x="1392" y="1876"/>
                  <a:pt x="1392" y="1877"/>
                </a:cubicBezTo>
                <a:cubicBezTo>
                  <a:pt x="1866" y="2138"/>
                  <a:pt x="1866" y="2138"/>
                  <a:pt x="1866" y="2138"/>
                </a:cubicBezTo>
                <a:cubicBezTo>
                  <a:pt x="1871" y="2140"/>
                  <a:pt x="1876" y="2142"/>
                  <a:pt x="1882" y="2142"/>
                </a:cubicBezTo>
                <a:cubicBezTo>
                  <a:pt x="1890" y="2142"/>
                  <a:pt x="1898" y="2139"/>
                  <a:pt x="1904" y="2133"/>
                </a:cubicBezTo>
                <a:cubicBezTo>
                  <a:pt x="1914" y="2123"/>
                  <a:pt x="1917" y="2108"/>
                  <a:pt x="1911" y="2096"/>
                </a:cubicBezTo>
                <a:cubicBezTo>
                  <a:pt x="1676" y="1608"/>
                  <a:pt x="1676" y="1608"/>
                  <a:pt x="1676" y="1608"/>
                </a:cubicBezTo>
                <a:cubicBezTo>
                  <a:pt x="1676" y="1607"/>
                  <a:pt x="1676" y="1607"/>
                  <a:pt x="1676" y="1607"/>
                </a:cubicBezTo>
                <a:cubicBezTo>
                  <a:pt x="1674" y="1604"/>
                  <a:pt x="1673" y="1602"/>
                  <a:pt x="1671" y="1600"/>
                </a:cubicBezTo>
                <a:cubicBezTo>
                  <a:pt x="1671" y="1600"/>
                  <a:pt x="1671" y="1599"/>
                  <a:pt x="1671" y="1599"/>
                </a:cubicBezTo>
                <a:cubicBezTo>
                  <a:pt x="296" y="146"/>
                  <a:pt x="296" y="146"/>
                  <a:pt x="296" y="146"/>
                </a:cubicBezTo>
                <a:cubicBezTo>
                  <a:pt x="284" y="133"/>
                  <a:pt x="263" y="132"/>
                  <a:pt x="250" y="145"/>
                </a:cubicBezTo>
                <a:cubicBezTo>
                  <a:pt x="11" y="371"/>
                  <a:pt x="11" y="371"/>
                  <a:pt x="11" y="371"/>
                </a:cubicBezTo>
                <a:cubicBezTo>
                  <a:pt x="4" y="377"/>
                  <a:pt x="1" y="385"/>
                  <a:pt x="1" y="394"/>
                </a:cubicBezTo>
                <a:cubicBezTo>
                  <a:pt x="0" y="402"/>
                  <a:pt x="3" y="411"/>
                  <a:pt x="9" y="417"/>
                </a:cubicBezTo>
                <a:cubicBezTo>
                  <a:pt x="1384" y="1870"/>
                  <a:pt x="1384" y="1870"/>
                  <a:pt x="1384" y="1870"/>
                </a:cubicBezTo>
                <a:cubicBezTo>
                  <a:pt x="1384" y="1871"/>
                  <a:pt x="1384" y="1871"/>
                  <a:pt x="1384" y="1871"/>
                </a:cubicBezTo>
                <a:close/>
                <a:moveTo>
                  <a:pt x="305" y="636"/>
                </a:moveTo>
                <a:cubicBezTo>
                  <a:pt x="498" y="453"/>
                  <a:pt x="498" y="453"/>
                  <a:pt x="498" y="453"/>
                </a:cubicBezTo>
                <a:cubicBezTo>
                  <a:pt x="546" y="504"/>
                  <a:pt x="546" y="504"/>
                  <a:pt x="546" y="504"/>
                </a:cubicBezTo>
                <a:cubicBezTo>
                  <a:pt x="353" y="686"/>
                  <a:pt x="353" y="686"/>
                  <a:pt x="353" y="686"/>
                </a:cubicBezTo>
                <a:lnTo>
                  <a:pt x="305" y="636"/>
                </a:lnTo>
                <a:close/>
                <a:moveTo>
                  <a:pt x="1589" y="1607"/>
                </a:moveTo>
                <a:cubicBezTo>
                  <a:pt x="1484" y="1642"/>
                  <a:pt x="1484" y="1642"/>
                  <a:pt x="1484" y="1642"/>
                </a:cubicBezTo>
                <a:cubicBezTo>
                  <a:pt x="517" y="620"/>
                  <a:pt x="517" y="620"/>
                  <a:pt x="517" y="620"/>
                </a:cubicBezTo>
                <a:cubicBezTo>
                  <a:pt x="590" y="551"/>
                  <a:pt x="590" y="551"/>
                  <a:pt x="590" y="551"/>
                </a:cubicBezTo>
                <a:lnTo>
                  <a:pt x="1589" y="1607"/>
                </a:lnTo>
                <a:close/>
                <a:moveTo>
                  <a:pt x="1773" y="1958"/>
                </a:moveTo>
                <a:cubicBezTo>
                  <a:pt x="1737" y="1993"/>
                  <a:pt x="1737" y="1993"/>
                  <a:pt x="1737" y="1993"/>
                </a:cubicBezTo>
                <a:cubicBezTo>
                  <a:pt x="1448" y="1834"/>
                  <a:pt x="1448" y="1834"/>
                  <a:pt x="1448" y="1834"/>
                </a:cubicBezTo>
                <a:cubicBezTo>
                  <a:pt x="1499" y="1705"/>
                  <a:pt x="1499" y="1705"/>
                  <a:pt x="1499" y="1705"/>
                </a:cubicBezTo>
                <a:cubicBezTo>
                  <a:pt x="1631" y="1661"/>
                  <a:pt x="1631" y="1661"/>
                  <a:pt x="1631" y="1661"/>
                </a:cubicBezTo>
                <a:lnTo>
                  <a:pt x="1773" y="1958"/>
                </a:lnTo>
                <a:close/>
                <a:moveTo>
                  <a:pt x="470" y="664"/>
                </a:moveTo>
                <a:cubicBezTo>
                  <a:pt x="1437" y="1686"/>
                  <a:pt x="1437" y="1686"/>
                  <a:pt x="1437" y="1686"/>
                </a:cubicBezTo>
                <a:cubicBezTo>
                  <a:pt x="1396" y="1789"/>
                  <a:pt x="1396" y="1789"/>
                  <a:pt x="1396" y="1789"/>
                </a:cubicBezTo>
                <a:cubicBezTo>
                  <a:pt x="397" y="733"/>
                  <a:pt x="397" y="733"/>
                  <a:pt x="397" y="733"/>
                </a:cubicBezTo>
                <a:lnTo>
                  <a:pt x="470" y="664"/>
                </a:lnTo>
                <a:close/>
                <a:moveTo>
                  <a:pt x="1796" y="2026"/>
                </a:moveTo>
                <a:cubicBezTo>
                  <a:pt x="1803" y="2019"/>
                  <a:pt x="1803" y="2019"/>
                  <a:pt x="1803" y="2019"/>
                </a:cubicBezTo>
                <a:cubicBezTo>
                  <a:pt x="1809" y="2033"/>
                  <a:pt x="1809" y="2033"/>
                  <a:pt x="1809" y="2033"/>
                </a:cubicBezTo>
                <a:lnTo>
                  <a:pt x="1796" y="2026"/>
                </a:lnTo>
                <a:close/>
                <a:moveTo>
                  <a:pt x="271" y="213"/>
                </a:moveTo>
                <a:cubicBezTo>
                  <a:pt x="454" y="406"/>
                  <a:pt x="454" y="406"/>
                  <a:pt x="454" y="406"/>
                </a:cubicBezTo>
                <a:cubicBezTo>
                  <a:pt x="261" y="589"/>
                  <a:pt x="261" y="589"/>
                  <a:pt x="261" y="589"/>
                </a:cubicBezTo>
                <a:cubicBezTo>
                  <a:pt x="78" y="396"/>
                  <a:pt x="78" y="396"/>
                  <a:pt x="78" y="396"/>
                </a:cubicBezTo>
                <a:lnTo>
                  <a:pt x="271" y="213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8853548" y="5153745"/>
            <a:ext cx="1281498" cy="1447206"/>
          </a:xfrm>
          <a:custGeom>
            <a:avLst/>
            <a:gdLst/>
            <a:ahLst/>
            <a:cxnLst/>
            <a:rect l="l" t="t" r="r" b="b"/>
            <a:pathLst>
              <a:path w="1561" h="1764" extrusionOk="0">
                <a:moveTo>
                  <a:pt x="1436" y="1135"/>
                </a:moveTo>
                <a:cubicBezTo>
                  <a:pt x="1402" y="1135"/>
                  <a:pt x="1370" y="1148"/>
                  <a:pt x="1347" y="1171"/>
                </a:cubicBezTo>
                <a:cubicBezTo>
                  <a:pt x="1343" y="1175"/>
                  <a:pt x="1339" y="1179"/>
                  <a:pt x="1336" y="1184"/>
                </a:cubicBezTo>
                <a:cubicBezTo>
                  <a:pt x="1187" y="1098"/>
                  <a:pt x="1187" y="1098"/>
                  <a:pt x="1187" y="1098"/>
                </a:cubicBezTo>
                <a:cubicBezTo>
                  <a:pt x="1187" y="666"/>
                  <a:pt x="1187" y="666"/>
                  <a:pt x="1187" y="666"/>
                </a:cubicBezTo>
                <a:cubicBezTo>
                  <a:pt x="1336" y="580"/>
                  <a:pt x="1336" y="580"/>
                  <a:pt x="1336" y="580"/>
                </a:cubicBezTo>
                <a:cubicBezTo>
                  <a:pt x="1339" y="584"/>
                  <a:pt x="1343" y="588"/>
                  <a:pt x="1347" y="592"/>
                </a:cubicBezTo>
                <a:cubicBezTo>
                  <a:pt x="1370" y="616"/>
                  <a:pt x="1402" y="629"/>
                  <a:pt x="1436" y="629"/>
                </a:cubicBezTo>
                <a:cubicBezTo>
                  <a:pt x="1470" y="629"/>
                  <a:pt x="1501" y="616"/>
                  <a:pt x="1524" y="592"/>
                </a:cubicBezTo>
                <a:cubicBezTo>
                  <a:pt x="1548" y="569"/>
                  <a:pt x="1561" y="537"/>
                  <a:pt x="1561" y="504"/>
                </a:cubicBezTo>
                <a:cubicBezTo>
                  <a:pt x="1561" y="470"/>
                  <a:pt x="1548" y="438"/>
                  <a:pt x="1524" y="415"/>
                </a:cubicBezTo>
                <a:cubicBezTo>
                  <a:pt x="1501" y="391"/>
                  <a:pt x="1469" y="378"/>
                  <a:pt x="1436" y="378"/>
                </a:cubicBezTo>
                <a:cubicBezTo>
                  <a:pt x="1436" y="378"/>
                  <a:pt x="1436" y="378"/>
                  <a:pt x="1436" y="378"/>
                </a:cubicBezTo>
                <a:cubicBezTo>
                  <a:pt x="1402" y="378"/>
                  <a:pt x="1371" y="391"/>
                  <a:pt x="1347" y="415"/>
                </a:cubicBezTo>
                <a:cubicBezTo>
                  <a:pt x="1340" y="422"/>
                  <a:pt x="1333" y="431"/>
                  <a:pt x="1327" y="441"/>
                </a:cubicBezTo>
                <a:cubicBezTo>
                  <a:pt x="1307" y="475"/>
                  <a:pt x="1305" y="516"/>
                  <a:pt x="1320" y="552"/>
                </a:cubicBezTo>
                <a:cubicBezTo>
                  <a:pt x="1171" y="638"/>
                  <a:pt x="1171" y="638"/>
                  <a:pt x="1171" y="638"/>
                </a:cubicBezTo>
                <a:cubicBezTo>
                  <a:pt x="797" y="422"/>
                  <a:pt x="797" y="422"/>
                  <a:pt x="797" y="422"/>
                </a:cubicBezTo>
                <a:cubicBezTo>
                  <a:pt x="797" y="250"/>
                  <a:pt x="797" y="250"/>
                  <a:pt x="797" y="250"/>
                </a:cubicBezTo>
                <a:cubicBezTo>
                  <a:pt x="835" y="245"/>
                  <a:pt x="870" y="222"/>
                  <a:pt x="889" y="188"/>
                </a:cubicBezTo>
                <a:cubicBezTo>
                  <a:pt x="900" y="169"/>
                  <a:pt x="906" y="147"/>
                  <a:pt x="906" y="125"/>
                </a:cubicBezTo>
                <a:cubicBezTo>
                  <a:pt x="906" y="56"/>
                  <a:pt x="850" y="0"/>
                  <a:pt x="780" y="0"/>
                </a:cubicBezTo>
                <a:cubicBezTo>
                  <a:pt x="711" y="0"/>
                  <a:pt x="655" y="56"/>
                  <a:pt x="655" y="125"/>
                </a:cubicBezTo>
                <a:cubicBezTo>
                  <a:pt x="655" y="147"/>
                  <a:pt x="661" y="169"/>
                  <a:pt x="672" y="188"/>
                </a:cubicBezTo>
                <a:cubicBezTo>
                  <a:pt x="691" y="222"/>
                  <a:pt x="726" y="245"/>
                  <a:pt x="764" y="250"/>
                </a:cubicBezTo>
                <a:cubicBezTo>
                  <a:pt x="764" y="422"/>
                  <a:pt x="764" y="422"/>
                  <a:pt x="764" y="422"/>
                </a:cubicBezTo>
                <a:cubicBezTo>
                  <a:pt x="390" y="638"/>
                  <a:pt x="390" y="638"/>
                  <a:pt x="390" y="638"/>
                </a:cubicBezTo>
                <a:cubicBezTo>
                  <a:pt x="240" y="555"/>
                  <a:pt x="240" y="555"/>
                  <a:pt x="240" y="555"/>
                </a:cubicBezTo>
                <a:cubicBezTo>
                  <a:pt x="256" y="518"/>
                  <a:pt x="254" y="476"/>
                  <a:pt x="234" y="440"/>
                </a:cubicBezTo>
                <a:cubicBezTo>
                  <a:pt x="228" y="431"/>
                  <a:pt x="221" y="422"/>
                  <a:pt x="214" y="415"/>
                </a:cubicBezTo>
                <a:cubicBezTo>
                  <a:pt x="190" y="391"/>
                  <a:pt x="159" y="378"/>
                  <a:pt x="125" y="378"/>
                </a:cubicBezTo>
                <a:cubicBezTo>
                  <a:pt x="125" y="378"/>
                  <a:pt x="125" y="378"/>
                  <a:pt x="125" y="378"/>
                </a:cubicBezTo>
                <a:cubicBezTo>
                  <a:pt x="92" y="378"/>
                  <a:pt x="60" y="391"/>
                  <a:pt x="37" y="415"/>
                </a:cubicBezTo>
                <a:cubicBezTo>
                  <a:pt x="13" y="438"/>
                  <a:pt x="0" y="470"/>
                  <a:pt x="0" y="504"/>
                </a:cubicBezTo>
                <a:cubicBezTo>
                  <a:pt x="0" y="537"/>
                  <a:pt x="13" y="569"/>
                  <a:pt x="36" y="592"/>
                </a:cubicBezTo>
                <a:cubicBezTo>
                  <a:pt x="60" y="616"/>
                  <a:pt x="91" y="629"/>
                  <a:pt x="125" y="629"/>
                </a:cubicBezTo>
                <a:cubicBezTo>
                  <a:pt x="159" y="629"/>
                  <a:pt x="190" y="616"/>
                  <a:pt x="214" y="592"/>
                </a:cubicBezTo>
                <a:cubicBezTo>
                  <a:pt x="217" y="589"/>
                  <a:pt x="220" y="585"/>
                  <a:pt x="222" y="582"/>
                </a:cubicBezTo>
                <a:cubicBezTo>
                  <a:pt x="374" y="666"/>
                  <a:pt x="374" y="666"/>
                  <a:pt x="374" y="666"/>
                </a:cubicBezTo>
                <a:cubicBezTo>
                  <a:pt x="374" y="1098"/>
                  <a:pt x="374" y="1098"/>
                  <a:pt x="374" y="1098"/>
                </a:cubicBezTo>
                <a:cubicBezTo>
                  <a:pt x="225" y="1184"/>
                  <a:pt x="225" y="1184"/>
                  <a:pt x="225" y="1184"/>
                </a:cubicBezTo>
                <a:cubicBezTo>
                  <a:pt x="222" y="1179"/>
                  <a:pt x="218" y="1175"/>
                  <a:pt x="214" y="1171"/>
                </a:cubicBezTo>
                <a:cubicBezTo>
                  <a:pt x="190" y="1148"/>
                  <a:pt x="159" y="1135"/>
                  <a:pt x="125" y="1135"/>
                </a:cubicBezTo>
                <a:cubicBezTo>
                  <a:pt x="91" y="1135"/>
                  <a:pt x="60" y="1148"/>
                  <a:pt x="37" y="1171"/>
                </a:cubicBezTo>
                <a:cubicBezTo>
                  <a:pt x="13" y="1195"/>
                  <a:pt x="0" y="1226"/>
                  <a:pt x="0" y="1260"/>
                </a:cubicBezTo>
                <a:cubicBezTo>
                  <a:pt x="0" y="1293"/>
                  <a:pt x="13" y="1325"/>
                  <a:pt x="37" y="1349"/>
                </a:cubicBezTo>
                <a:cubicBezTo>
                  <a:pt x="61" y="1373"/>
                  <a:pt x="93" y="1386"/>
                  <a:pt x="125" y="1386"/>
                </a:cubicBezTo>
                <a:cubicBezTo>
                  <a:pt x="157" y="1386"/>
                  <a:pt x="190" y="1373"/>
                  <a:pt x="214" y="1349"/>
                </a:cubicBezTo>
                <a:cubicBezTo>
                  <a:pt x="222" y="1341"/>
                  <a:pt x="229" y="1332"/>
                  <a:pt x="234" y="1323"/>
                </a:cubicBezTo>
                <a:cubicBezTo>
                  <a:pt x="254" y="1289"/>
                  <a:pt x="256" y="1248"/>
                  <a:pt x="241" y="1212"/>
                </a:cubicBezTo>
                <a:cubicBezTo>
                  <a:pt x="390" y="1126"/>
                  <a:pt x="390" y="1126"/>
                  <a:pt x="390" y="1126"/>
                </a:cubicBezTo>
                <a:cubicBezTo>
                  <a:pt x="764" y="1342"/>
                  <a:pt x="764" y="1342"/>
                  <a:pt x="764" y="1342"/>
                </a:cubicBezTo>
                <a:cubicBezTo>
                  <a:pt x="764" y="1514"/>
                  <a:pt x="764" y="1514"/>
                  <a:pt x="764" y="1514"/>
                </a:cubicBezTo>
                <a:cubicBezTo>
                  <a:pt x="726" y="1519"/>
                  <a:pt x="691" y="1542"/>
                  <a:pt x="672" y="1576"/>
                </a:cubicBezTo>
                <a:cubicBezTo>
                  <a:pt x="661" y="1595"/>
                  <a:pt x="655" y="1616"/>
                  <a:pt x="655" y="1639"/>
                </a:cubicBezTo>
                <a:cubicBezTo>
                  <a:pt x="655" y="1708"/>
                  <a:pt x="711" y="1764"/>
                  <a:pt x="780" y="1764"/>
                </a:cubicBezTo>
                <a:cubicBezTo>
                  <a:pt x="850" y="1764"/>
                  <a:pt x="906" y="1708"/>
                  <a:pt x="906" y="1639"/>
                </a:cubicBezTo>
                <a:cubicBezTo>
                  <a:pt x="906" y="1616"/>
                  <a:pt x="900" y="1595"/>
                  <a:pt x="889" y="1576"/>
                </a:cubicBezTo>
                <a:cubicBezTo>
                  <a:pt x="870" y="1542"/>
                  <a:pt x="835" y="1519"/>
                  <a:pt x="797" y="1514"/>
                </a:cubicBezTo>
                <a:cubicBezTo>
                  <a:pt x="797" y="1342"/>
                  <a:pt x="797" y="1342"/>
                  <a:pt x="797" y="1342"/>
                </a:cubicBezTo>
                <a:cubicBezTo>
                  <a:pt x="1171" y="1126"/>
                  <a:pt x="1171" y="1126"/>
                  <a:pt x="1171" y="1126"/>
                </a:cubicBezTo>
                <a:cubicBezTo>
                  <a:pt x="1320" y="1212"/>
                  <a:pt x="1320" y="1212"/>
                  <a:pt x="1320" y="1212"/>
                </a:cubicBezTo>
                <a:cubicBezTo>
                  <a:pt x="1305" y="1248"/>
                  <a:pt x="1307" y="1289"/>
                  <a:pt x="1327" y="1323"/>
                </a:cubicBezTo>
                <a:cubicBezTo>
                  <a:pt x="1332" y="1332"/>
                  <a:pt x="1339" y="1341"/>
                  <a:pt x="1347" y="1349"/>
                </a:cubicBezTo>
                <a:cubicBezTo>
                  <a:pt x="1371" y="1373"/>
                  <a:pt x="1404" y="1386"/>
                  <a:pt x="1436" y="1386"/>
                </a:cubicBezTo>
                <a:cubicBezTo>
                  <a:pt x="1468" y="1386"/>
                  <a:pt x="1500" y="1373"/>
                  <a:pt x="1524" y="1349"/>
                </a:cubicBezTo>
                <a:cubicBezTo>
                  <a:pt x="1548" y="1325"/>
                  <a:pt x="1561" y="1293"/>
                  <a:pt x="1561" y="1260"/>
                </a:cubicBezTo>
                <a:cubicBezTo>
                  <a:pt x="1561" y="1226"/>
                  <a:pt x="1548" y="1195"/>
                  <a:pt x="1524" y="1172"/>
                </a:cubicBezTo>
                <a:cubicBezTo>
                  <a:pt x="1501" y="1148"/>
                  <a:pt x="1470" y="1135"/>
                  <a:pt x="1436" y="1135"/>
                </a:cubicBezTo>
                <a:close/>
                <a:moveTo>
                  <a:pt x="1355" y="457"/>
                </a:moveTo>
                <a:cubicBezTo>
                  <a:pt x="1359" y="449"/>
                  <a:pt x="1364" y="443"/>
                  <a:pt x="1369" y="437"/>
                </a:cubicBezTo>
                <a:cubicBezTo>
                  <a:pt x="1387" y="420"/>
                  <a:pt x="1411" y="410"/>
                  <a:pt x="1436" y="410"/>
                </a:cubicBezTo>
                <a:cubicBezTo>
                  <a:pt x="1436" y="410"/>
                  <a:pt x="1436" y="410"/>
                  <a:pt x="1436" y="410"/>
                </a:cubicBezTo>
                <a:cubicBezTo>
                  <a:pt x="1461" y="410"/>
                  <a:pt x="1484" y="420"/>
                  <a:pt x="1502" y="438"/>
                </a:cubicBezTo>
                <a:cubicBezTo>
                  <a:pt x="1519" y="455"/>
                  <a:pt x="1529" y="479"/>
                  <a:pt x="1529" y="504"/>
                </a:cubicBezTo>
                <a:cubicBezTo>
                  <a:pt x="1529" y="529"/>
                  <a:pt x="1519" y="552"/>
                  <a:pt x="1502" y="570"/>
                </a:cubicBezTo>
                <a:cubicBezTo>
                  <a:pt x="1502" y="570"/>
                  <a:pt x="1502" y="570"/>
                  <a:pt x="1502" y="570"/>
                </a:cubicBezTo>
                <a:cubicBezTo>
                  <a:pt x="1467" y="605"/>
                  <a:pt x="1405" y="605"/>
                  <a:pt x="1369" y="570"/>
                </a:cubicBezTo>
                <a:cubicBezTo>
                  <a:pt x="1364" y="564"/>
                  <a:pt x="1359" y="557"/>
                  <a:pt x="1355" y="550"/>
                </a:cubicBezTo>
                <a:cubicBezTo>
                  <a:pt x="1338" y="521"/>
                  <a:pt x="1338" y="485"/>
                  <a:pt x="1355" y="457"/>
                </a:cubicBezTo>
                <a:close/>
                <a:moveTo>
                  <a:pt x="699" y="172"/>
                </a:moveTo>
                <a:cubicBezTo>
                  <a:pt x="691" y="158"/>
                  <a:pt x="687" y="142"/>
                  <a:pt x="687" y="125"/>
                </a:cubicBezTo>
                <a:cubicBezTo>
                  <a:pt x="687" y="74"/>
                  <a:pt x="729" y="32"/>
                  <a:pt x="780" y="32"/>
                </a:cubicBezTo>
                <a:cubicBezTo>
                  <a:pt x="832" y="32"/>
                  <a:pt x="874" y="74"/>
                  <a:pt x="874" y="125"/>
                </a:cubicBezTo>
                <a:cubicBezTo>
                  <a:pt x="874" y="142"/>
                  <a:pt x="870" y="158"/>
                  <a:pt x="862" y="172"/>
                </a:cubicBezTo>
                <a:cubicBezTo>
                  <a:pt x="845" y="201"/>
                  <a:pt x="814" y="219"/>
                  <a:pt x="780" y="219"/>
                </a:cubicBezTo>
                <a:cubicBezTo>
                  <a:pt x="747" y="219"/>
                  <a:pt x="716" y="201"/>
                  <a:pt x="699" y="172"/>
                </a:cubicBezTo>
                <a:close/>
                <a:moveTo>
                  <a:pt x="191" y="570"/>
                </a:moveTo>
                <a:cubicBezTo>
                  <a:pt x="156" y="605"/>
                  <a:pt x="94" y="605"/>
                  <a:pt x="59" y="570"/>
                </a:cubicBezTo>
                <a:cubicBezTo>
                  <a:pt x="41" y="552"/>
                  <a:pt x="32" y="529"/>
                  <a:pt x="32" y="504"/>
                </a:cubicBezTo>
                <a:cubicBezTo>
                  <a:pt x="32" y="479"/>
                  <a:pt x="41" y="455"/>
                  <a:pt x="59" y="437"/>
                </a:cubicBezTo>
                <a:cubicBezTo>
                  <a:pt x="77" y="420"/>
                  <a:pt x="100" y="410"/>
                  <a:pt x="125" y="410"/>
                </a:cubicBezTo>
                <a:cubicBezTo>
                  <a:pt x="125" y="410"/>
                  <a:pt x="125" y="410"/>
                  <a:pt x="125" y="410"/>
                </a:cubicBezTo>
                <a:cubicBezTo>
                  <a:pt x="150" y="410"/>
                  <a:pt x="174" y="420"/>
                  <a:pt x="191" y="437"/>
                </a:cubicBezTo>
                <a:cubicBezTo>
                  <a:pt x="197" y="443"/>
                  <a:pt x="202" y="449"/>
                  <a:pt x="206" y="457"/>
                </a:cubicBezTo>
                <a:cubicBezTo>
                  <a:pt x="224" y="486"/>
                  <a:pt x="223" y="523"/>
                  <a:pt x="205" y="553"/>
                </a:cubicBezTo>
                <a:cubicBezTo>
                  <a:pt x="201" y="559"/>
                  <a:pt x="197" y="565"/>
                  <a:pt x="191" y="570"/>
                </a:cubicBezTo>
                <a:close/>
                <a:moveTo>
                  <a:pt x="206" y="1307"/>
                </a:moveTo>
                <a:cubicBezTo>
                  <a:pt x="206" y="1307"/>
                  <a:pt x="206" y="1307"/>
                  <a:pt x="206" y="1307"/>
                </a:cubicBezTo>
                <a:cubicBezTo>
                  <a:pt x="202" y="1314"/>
                  <a:pt x="197" y="1321"/>
                  <a:pt x="192" y="1326"/>
                </a:cubicBezTo>
                <a:cubicBezTo>
                  <a:pt x="155" y="1363"/>
                  <a:pt x="96" y="1363"/>
                  <a:pt x="59" y="1326"/>
                </a:cubicBezTo>
                <a:cubicBezTo>
                  <a:pt x="41" y="1309"/>
                  <a:pt x="32" y="1285"/>
                  <a:pt x="32" y="1260"/>
                </a:cubicBezTo>
                <a:cubicBezTo>
                  <a:pt x="32" y="1235"/>
                  <a:pt x="42" y="1212"/>
                  <a:pt x="59" y="1194"/>
                </a:cubicBezTo>
                <a:cubicBezTo>
                  <a:pt x="77" y="1176"/>
                  <a:pt x="100" y="1167"/>
                  <a:pt x="125" y="1167"/>
                </a:cubicBezTo>
                <a:cubicBezTo>
                  <a:pt x="150" y="1167"/>
                  <a:pt x="174" y="1176"/>
                  <a:pt x="192" y="1194"/>
                </a:cubicBezTo>
                <a:cubicBezTo>
                  <a:pt x="197" y="1200"/>
                  <a:pt x="202" y="1206"/>
                  <a:pt x="206" y="1213"/>
                </a:cubicBezTo>
                <a:cubicBezTo>
                  <a:pt x="223" y="1242"/>
                  <a:pt x="223" y="1278"/>
                  <a:pt x="206" y="1307"/>
                </a:cubicBezTo>
                <a:close/>
                <a:moveTo>
                  <a:pt x="862" y="1592"/>
                </a:moveTo>
                <a:cubicBezTo>
                  <a:pt x="870" y="1606"/>
                  <a:pt x="874" y="1622"/>
                  <a:pt x="874" y="1639"/>
                </a:cubicBezTo>
                <a:cubicBezTo>
                  <a:pt x="874" y="1690"/>
                  <a:pt x="832" y="1732"/>
                  <a:pt x="780" y="1732"/>
                </a:cubicBezTo>
                <a:cubicBezTo>
                  <a:pt x="729" y="1732"/>
                  <a:pt x="687" y="1690"/>
                  <a:pt x="687" y="1639"/>
                </a:cubicBezTo>
                <a:cubicBezTo>
                  <a:pt x="687" y="1622"/>
                  <a:pt x="691" y="1606"/>
                  <a:pt x="699" y="1592"/>
                </a:cubicBezTo>
                <a:cubicBezTo>
                  <a:pt x="716" y="1563"/>
                  <a:pt x="747" y="1545"/>
                  <a:pt x="780" y="1545"/>
                </a:cubicBezTo>
                <a:cubicBezTo>
                  <a:pt x="814" y="1545"/>
                  <a:pt x="845" y="1563"/>
                  <a:pt x="862" y="1592"/>
                </a:cubicBezTo>
                <a:close/>
                <a:moveTo>
                  <a:pt x="1155" y="1098"/>
                </a:moveTo>
                <a:cubicBezTo>
                  <a:pt x="780" y="1314"/>
                  <a:pt x="780" y="1314"/>
                  <a:pt x="780" y="1314"/>
                </a:cubicBezTo>
                <a:cubicBezTo>
                  <a:pt x="406" y="1098"/>
                  <a:pt x="406" y="1098"/>
                  <a:pt x="406" y="1098"/>
                </a:cubicBezTo>
                <a:cubicBezTo>
                  <a:pt x="406" y="666"/>
                  <a:pt x="406" y="666"/>
                  <a:pt x="406" y="666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1155" y="666"/>
                  <a:pt x="1155" y="666"/>
                  <a:pt x="1155" y="666"/>
                </a:cubicBezTo>
                <a:lnTo>
                  <a:pt x="1155" y="1098"/>
                </a:lnTo>
                <a:close/>
                <a:moveTo>
                  <a:pt x="1502" y="1326"/>
                </a:moveTo>
                <a:cubicBezTo>
                  <a:pt x="1465" y="1363"/>
                  <a:pt x="1406" y="1363"/>
                  <a:pt x="1369" y="1326"/>
                </a:cubicBezTo>
                <a:cubicBezTo>
                  <a:pt x="1364" y="1321"/>
                  <a:pt x="1359" y="1314"/>
                  <a:pt x="1355" y="1307"/>
                </a:cubicBezTo>
                <a:cubicBezTo>
                  <a:pt x="1338" y="1278"/>
                  <a:pt x="1338" y="1242"/>
                  <a:pt x="1355" y="1213"/>
                </a:cubicBezTo>
                <a:cubicBezTo>
                  <a:pt x="1359" y="1206"/>
                  <a:pt x="1364" y="1200"/>
                  <a:pt x="1369" y="1194"/>
                </a:cubicBezTo>
                <a:cubicBezTo>
                  <a:pt x="1387" y="1176"/>
                  <a:pt x="1411" y="1167"/>
                  <a:pt x="1436" y="1167"/>
                </a:cubicBezTo>
                <a:cubicBezTo>
                  <a:pt x="1461" y="1167"/>
                  <a:pt x="1484" y="1176"/>
                  <a:pt x="1502" y="1194"/>
                </a:cubicBezTo>
                <a:cubicBezTo>
                  <a:pt x="1519" y="1212"/>
                  <a:pt x="1529" y="1235"/>
                  <a:pt x="1529" y="1260"/>
                </a:cubicBezTo>
                <a:cubicBezTo>
                  <a:pt x="1529" y="1285"/>
                  <a:pt x="1519" y="1309"/>
                  <a:pt x="1502" y="1326"/>
                </a:cubicBezTo>
                <a:close/>
                <a:moveTo>
                  <a:pt x="596" y="776"/>
                </a:moveTo>
                <a:cubicBezTo>
                  <a:pt x="596" y="988"/>
                  <a:pt x="596" y="988"/>
                  <a:pt x="596" y="988"/>
                </a:cubicBezTo>
                <a:cubicBezTo>
                  <a:pt x="780" y="1094"/>
                  <a:pt x="780" y="1094"/>
                  <a:pt x="780" y="1094"/>
                </a:cubicBezTo>
                <a:cubicBezTo>
                  <a:pt x="965" y="988"/>
                  <a:pt x="965" y="988"/>
                  <a:pt x="965" y="988"/>
                </a:cubicBezTo>
                <a:cubicBezTo>
                  <a:pt x="965" y="776"/>
                  <a:pt x="965" y="776"/>
                  <a:pt x="965" y="776"/>
                </a:cubicBezTo>
                <a:cubicBezTo>
                  <a:pt x="780" y="669"/>
                  <a:pt x="780" y="669"/>
                  <a:pt x="780" y="669"/>
                </a:cubicBezTo>
                <a:lnTo>
                  <a:pt x="596" y="776"/>
                </a:lnTo>
                <a:close/>
                <a:moveTo>
                  <a:pt x="933" y="970"/>
                </a:moveTo>
                <a:cubicBezTo>
                  <a:pt x="780" y="1057"/>
                  <a:pt x="780" y="1057"/>
                  <a:pt x="780" y="1057"/>
                </a:cubicBezTo>
                <a:cubicBezTo>
                  <a:pt x="628" y="970"/>
                  <a:pt x="628" y="970"/>
                  <a:pt x="628" y="970"/>
                </a:cubicBezTo>
                <a:cubicBezTo>
                  <a:pt x="628" y="794"/>
                  <a:pt x="628" y="794"/>
                  <a:pt x="628" y="794"/>
                </a:cubicBezTo>
                <a:cubicBezTo>
                  <a:pt x="780" y="706"/>
                  <a:pt x="780" y="706"/>
                  <a:pt x="780" y="706"/>
                </a:cubicBezTo>
                <a:cubicBezTo>
                  <a:pt x="933" y="794"/>
                  <a:pt x="933" y="794"/>
                  <a:pt x="933" y="794"/>
                </a:cubicBezTo>
                <a:lnTo>
                  <a:pt x="933" y="970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14273501" y="5267720"/>
            <a:ext cx="1232405" cy="1259153"/>
          </a:xfrm>
          <a:custGeom>
            <a:avLst/>
            <a:gdLst/>
            <a:ahLst/>
            <a:cxnLst/>
            <a:rect l="l" t="t" r="r" b="b"/>
            <a:pathLst>
              <a:path w="1481" h="1519" extrusionOk="0">
                <a:moveTo>
                  <a:pt x="460" y="651"/>
                </a:moveTo>
                <a:cubicBezTo>
                  <a:pt x="454" y="647"/>
                  <a:pt x="452" y="637"/>
                  <a:pt x="457" y="630"/>
                </a:cubicBezTo>
                <a:cubicBezTo>
                  <a:pt x="462" y="623"/>
                  <a:pt x="471" y="622"/>
                  <a:pt x="478" y="627"/>
                </a:cubicBezTo>
                <a:cubicBezTo>
                  <a:pt x="565" y="689"/>
                  <a:pt x="565" y="689"/>
                  <a:pt x="565" y="689"/>
                </a:cubicBezTo>
                <a:cubicBezTo>
                  <a:pt x="709" y="504"/>
                  <a:pt x="709" y="504"/>
                  <a:pt x="709" y="504"/>
                </a:cubicBezTo>
                <a:cubicBezTo>
                  <a:pt x="714" y="497"/>
                  <a:pt x="724" y="496"/>
                  <a:pt x="730" y="501"/>
                </a:cubicBezTo>
                <a:cubicBezTo>
                  <a:pt x="737" y="506"/>
                  <a:pt x="738" y="516"/>
                  <a:pt x="733" y="522"/>
                </a:cubicBezTo>
                <a:cubicBezTo>
                  <a:pt x="580" y="719"/>
                  <a:pt x="580" y="719"/>
                  <a:pt x="580" y="719"/>
                </a:cubicBezTo>
                <a:cubicBezTo>
                  <a:pt x="578" y="723"/>
                  <a:pt x="573" y="725"/>
                  <a:pt x="569" y="725"/>
                </a:cubicBezTo>
                <a:cubicBezTo>
                  <a:pt x="565" y="725"/>
                  <a:pt x="562" y="724"/>
                  <a:pt x="560" y="722"/>
                </a:cubicBezTo>
                <a:lnTo>
                  <a:pt x="460" y="651"/>
                </a:lnTo>
                <a:close/>
                <a:moveTo>
                  <a:pt x="435" y="796"/>
                </a:moveTo>
                <a:cubicBezTo>
                  <a:pt x="340" y="701"/>
                  <a:pt x="340" y="547"/>
                  <a:pt x="435" y="452"/>
                </a:cubicBezTo>
                <a:cubicBezTo>
                  <a:pt x="530" y="357"/>
                  <a:pt x="684" y="357"/>
                  <a:pt x="779" y="452"/>
                </a:cubicBezTo>
                <a:cubicBezTo>
                  <a:pt x="874" y="547"/>
                  <a:pt x="874" y="701"/>
                  <a:pt x="779" y="796"/>
                </a:cubicBezTo>
                <a:cubicBezTo>
                  <a:pt x="732" y="843"/>
                  <a:pt x="669" y="867"/>
                  <a:pt x="607" y="867"/>
                </a:cubicBezTo>
                <a:cubicBezTo>
                  <a:pt x="545" y="867"/>
                  <a:pt x="483" y="843"/>
                  <a:pt x="435" y="796"/>
                </a:cubicBezTo>
                <a:close/>
                <a:moveTo>
                  <a:pt x="457" y="775"/>
                </a:moveTo>
                <a:cubicBezTo>
                  <a:pt x="540" y="858"/>
                  <a:pt x="675" y="857"/>
                  <a:pt x="758" y="775"/>
                </a:cubicBezTo>
                <a:cubicBezTo>
                  <a:pt x="841" y="692"/>
                  <a:pt x="841" y="556"/>
                  <a:pt x="758" y="473"/>
                </a:cubicBezTo>
                <a:cubicBezTo>
                  <a:pt x="716" y="432"/>
                  <a:pt x="662" y="411"/>
                  <a:pt x="607" y="411"/>
                </a:cubicBezTo>
                <a:cubicBezTo>
                  <a:pt x="553" y="411"/>
                  <a:pt x="498" y="432"/>
                  <a:pt x="457" y="473"/>
                </a:cubicBezTo>
                <a:cubicBezTo>
                  <a:pt x="374" y="556"/>
                  <a:pt x="374" y="692"/>
                  <a:pt x="457" y="775"/>
                </a:cubicBezTo>
                <a:close/>
                <a:moveTo>
                  <a:pt x="406" y="928"/>
                </a:moveTo>
                <a:cubicBezTo>
                  <a:pt x="128" y="1206"/>
                  <a:pt x="128" y="1206"/>
                  <a:pt x="128" y="1206"/>
                </a:cubicBezTo>
                <a:cubicBezTo>
                  <a:pt x="115" y="1219"/>
                  <a:pt x="98" y="1226"/>
                  <a:pt x="80" y="1226"/>
                </a:cubicBezTo>
                <a:cubicBezTo>
                  <a:pt x="62" y="1226"/>
                  <a:pt x="45" y="1219"/>
                  <a:pt x="33" y="1206"/>
                </a:cubicBezTo>
                <a:cubicBezTo>
                  <a:pt x="26" y="1200"/>
                  <a:pt x="26" y="1200"/>
                  <a:pt x="26" y="1200"/>
                </a:cubicBezTo>
                <a:cubicBezTo>
                  <a:pt x="0" y="1173"/>
                  <a:pt x="0" y="1130"/>
                  <a:pt x="26" y="1104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3" y="825"/>
                  <a:pt x="303" y="825"/>
                  <a:pt x="303" y="825"/>
                </a:cubicBezTo>
                <a:cubicBezTo>
                  <a:pt x="291" y="813"/>
                  <a:pt x="291" y="792"/>
                  <a:pt x="303" y="779"/>
                </a:cubicBezTo>
                <a:cubicBezTo>
                  <a:pt x="334" y="748"/>
                  <a:pt x="334" y="748"/>
                  <a:pt x="334" y="748"/>
                </a:cubicBezTo>
                <a:cubicBezTo>
                  <a:pt x="332" y="744"/>
                  <a:pt x="330" y="739"/>
                  <a:pt x="328" y="734"/>
                </a:cubicBezTo>
                <a:cubicBezTo>
                  <a:pt x="284" y="623"/>
                  <a:pt x="310" y="496"/>
                  <a:pt x="395" y="412"/>
                </a:cubicBezTo>
                <a:cubicBezTo>
                  <a:pt x="512" y="295"/>
                  <a:pt x="702" y="295"/>
                  <a:pt x="819" y="412"/>
                </a:cubicBezTo>
                <a:cubicBezTo>
                  <a:pt x="936" y="529"/>
                  <a:pt x="936" y="719"/>
                  <a:pt x="819" y="836"/>
                </a:cubicBezTo>
                <a:cubicBezTo>
                  <a:pt x="762" y="894"/>
                  <a:pt x="685" y="924"/>
                  <a:pt x="607" y="924"/>
                </a:cubicBezTo>
                <a:cubicBezTo>
                  <a:pt x="570" y="924"/>
                  <a:pt x="533" y="917"/>
                  <a:pt x="497" y="903"/>
                </a:cubicBezTo>
                <a:cubicBezTo>
                  <a:pt x="492" y="901"/>
                  <a:pt x="487" y="899"/>
                  <a:pt x="482" y="896"/>
                </a:cubicBezTo>
                <a:cubicBezTo>
                  <a:pt x="451" y="927"/>
                  <a:pt x="451" y="927"/>
                  <a:pt x="451" y="927"/>
                </a:cubicBezTo>
                <a:cubicBezTo>
                  <a:pt x="445" y="934"/>
                  <a:pt x="437" y="937"/>
                  <a:pt x="428" y="937"/>
                </a:cubicBezTo>
                <a:cubicBezTo>
                  <a:pt x="420" y="937"/>
                  <a:pt x="412" y="934"/>
                  <a:pt x="406" y="928"/>
                </a:cubicBezTo>
                <a:close/>
                <a:moveTo>
                  <a:pt x="356" y="723"/>
                </a:moveTo>
                <a:cubicBezTo>
                  <a:pt x="359" y="731"/>
                  <a:pt x="362" y="738"/>
                  <a:pt x="366" y="745"/>
                </a:cubicBezTo>
                <a:cubicBezTo>
                  <a:pt x="366" y="745"/>
                  <a:pt x="366" y="745"/>
                  <a:pt x="366" y="745"/>
                </a:cubicBezTo>
                <a:cubicBezTo>
                  <a:pt x="375" y="763"/>
                  <a:pt x="386" y="780"/>
                  <a:pt x="399" y="796"/>
                </a:cubicBezTo>
                <a:cubicBezTo>
                  <a:pt x="405" y="802"/>
                  <a:pt x="410" y="809"/>
                  <a:pt x="416" y="815"/>
                </a:cubicBezTo>
                <a:cubicBezTo>
                  <a:pt x="437" y="835"/>
                  <a:pt x="460" y="852"/>
                  <a:pt x="486" y="865"/>
                </a:cubicBezTo>
                <a:cubicBezTo>
                  <a:pt x="493" y="869"/>
                  <a:pt x="500" y="872"/>
                  <a:pt x="508" y="875"/>
                </a:cubicBezTo>
                <a:cubicBezTo>
                  <a:pt x="608" y="915"/>
                  <a:pt x="722" y="891"/>
                  <a:pt x="798" y="815"/>
                </a:cubicBezTo>
                <a:cubicBezTo>
                  <a:pt x="903" y="710"/>
                  <a:pt x="903" y="538"/>
                  <a:pt x="798" y="433"/>
                </a:cubicBezTo>
                <a:cubicBezTo>
                  <a:pt x="745" y="381"/>
                  <a:pt x="676" y="354"/>
                  <a:pt x="607" y="354"/>
                </a:cubicBezTo>
                <a:cubicBezTo>
                  <a:pt x="538" y="354"/>
                  <a:pt x="469" y="381"/>
                  <a:pt x="416" y="433"/>
                </a:cubicBezTo>
                <a:cubicBezTo>
                  <a:pt x="340" y="509"/>
                  <a:pt x="317" y="623"/>
                  <a:pt x="356" y="723"/>
                </a:cubicBezTo>
                <a:close/>
                <a:moveTo>
                  <a:pt x="325" y="804"/>
                </a:moveTo>
                <a:cubicBezTo>
                  <a:pt x="325" y="804"/>
                  <a:pt x="325" y="804"/>
                  <a:pt x="325" y="804"/>
                </a:cubicBezTo>
                <a:cubicBezTo>
                  <a:pt x="427" y="906"/>
                  <a:pt x="427" y="906"/>
                  <a:pt x="427" y="906"/>
                </a:cubicBezTo>
                <a:cubicBezTo>
                  <a:pt x="428" y="907"/>
                  <a:pt x="429" y="907"/>
                  <a:pt x="430" y="906"/>
                </a:cubicBezTo>
                <a:cubicBezTo>
                  <a:pt x="454" y="882"/>
                  <a:pt x="454" y="882"/>
                  <a:pt x="454" y="882"/>
                </a:cubicBezTo>
                <a:cubicBezTo>
                  <a:pt x="453" y="882"/>
                  <a:pt x="453" y="882"/>
                  <a:pt x="453" y="881"/>
                </a:cubicBezTo>
                <a:cubicBezTo>
                  <a:pt x="443" y="876"/>
                  <a:pt x="434" y="869"/>
                  <a:pt x="426" y="863"/>
                </a:cubicBezTo>
                <a:cubicBezTo>
                  <a:pt x="424" y="861"/>
                  <a:pt x="422" y="860"/>
                  <a:pt x="420" y="858"/>
                </a:cubicBezTo>
                <a:cubicBezTo>
                  <a:pt x="411" y="851"/>
                  <a:pt x="403" y="844"/>
                  <a:pt x="395" y="836"/>
                </a:cubicBezTo>
                <a:cubicBezTo>
                  <a:pt x="387" y="828"/>
                  <a:pt x="380" y="820"/>
                  <a:pt x="373" y="811"/>
                </a:cubicBezTo>
                <a:cubicBezTo>
                  <a:pt x="371" y="809"/>
                  <a:pt x="369" y="807"/>
                  <a:pt x="368" y="805"/>
                </a:cubicBezTo>
                <a:cubicBezTo>
                  <a:pt x="361" y="796"/>
                  <a:pt x="355" y="787"/>
                  <a:pt x="349" y="778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25" y="801"/>
                  <a:pt x="325" y="801"/>
                  <a:pt x="325" y="801"/>
                </a:cubicBezTo>
                <a:cubicBezTo>
                  <a:pt x="324" y="802"/>
                  <a:pt x="324" y="803"/>
                  <a:pt x="325" y="804"/>
                </a:cubicBezTo>
                <a:close/>
                <a:moveTo>
                  <a:pt x="384" y="906"/>
                </a:moveTo>
                <a:cubicBezTo>
                  <a:pt x="325" y="847"/>
                  <a:pt x="325" y="847"/>
                  <a:pt x="325" y="847"/>
                </a:cubicBezTo>
                <a:cubicBezTo>
                  <a:pt x="47" y="1126"/>
                  <a:pt x="47" y="1126"/>
                  <a:pt x="47" y="1126"/>
                </a:cubicBezTo>
                <a:cubicBezTo>
                  <a:pt x="40" y="1133"/>
                  <a:pt x="36" y="1142"/>
                  <a:pt x="36" y="1152"/>
                </a:cubicBezTo>
                <a:cubicBezTo>
                  <a:pt x="36" y="1162"/>
                  <a:pt x="40" y="1171"/>
                  <a:pt x="47" y="1178"/>
                </a:cubicBezTo>
                <a:cubicBezTo>
                  <a:pt x="54" y="1185"/>
                  <a:pt x="54" y="1185"/>
                  <a:pt x="54" y="1185"/>
                </a:cubicBezTo>
                <a:cubicBezTo>
                  <a:pt x="68" y="1199"/>
                  <a:pt x="92" y="1199"/>
                  <a:pt x="106" y="1185"/>
                </a:cubicBezTo>
                <a:lnTo>
                  <a:pt x="384" y="906"/>
                </a:lnTo>
                <a:close/>
                <a:moveTo>
                  <a:pt x="1481" y="259"/>
                </a:moveTo>
                <a:cubicBezTo>
                  <a:pt x="1481" y="1453"/>
                  <a:pt x="1481" y="1453"/>
                  <a:pt x="1481" y="1453"/>
                </a:cubicBezTo>
                <a:cubicBezTo>
                  <a:pt x="1481" y="1489"/>
                  <a:pt x="1452" y="1519"/>
                  <a:pt x="1416" y="1519"/>
                </a:cubicBezTo>
                <a:cubicBezTo>
                  <a:pt x="552" y="1519"/>
                  <a:pt x="552" y="1519"/>
                  <a:pt x="552" y="1519"/>
                </a:cubicBezTo>
                <a:cubicBezTo>
                  <a:pt x="516" y="1519"/>
                  <a:pt x="487" y="1489"/>
                  <a:pt x="487" y="1453"/>
                </a:cubicBezTo>
                <a:cubicBezTo>
                  <a:pt x="487" y="1421"/>
                  <a:pt x="487" y="1421"/>
                  <a:pt x="487" y="1421"/>
                </a:cubicBezTo>
                <a:cubicBezTo>
                  <a:pt x="429" y="1421"/>
                  <a:pt x="429" y="1421"/>
                  <a:pt x="429" y="1421"/>
                </a:cubicBezTo>
                <a:cubicBezTo>
                  <a:pt x="392" y="1421"/>
                  <a:pt x="363" y="1392"/>
                  <a:pt x="363" y="1356"/>
                </a:cubicBezTo>
                <a:cubicBezTo>
                  <a:pt x="363" y="1032"/>
                  <a:pt x="363" y="1032"/>
                  <a:pt x="363" y="1032"/>
                </a:cubicBezTo>
                <a:cubicBezTo>
                  <a:pt x="363" y="1024"/>
                  <a:pt x="370" y="1017"/>
                  <a:pt x="378" y="1017"/>
                </a:cubicBezTo>
                <a:cubicBezTo>
                  <a:pt x="386" y="1017"/>
                  <a:pt x="393" y="1024"/>
                  <a:pt x="393" y="1032"/>
                </a:cubicBezTo>
                <a:cubicBezTo>
                  <a:pt x="393" y="1356"/>
                  <a:pt x="393" y="1356"/>
                  <a:pt x="393" y="1356"/>
                </a:cubicBezTo>
                <a:cubicBezTo>
                  <a:pt x="393" y="1375"/>
                  <a:pt x="409" y="1391"/>
                  <a:pt x="429" y="1391"/>
                </a:cubicBezTo>
                <a:cubicBezTo>
                  <a:pt x="502" y="1391"/>
                  <a:pt x="502" y="1391"/>
                  <a:pt x="502" y="1391"/>
                </a:cubicBezTo>
                <a:cubicBezTo>
                  <a:pt x="1318" y="1391"/>
                  <a:pt x="1318" y="1391"/>
                  <a:pt x="1318" y="1391"/>
                </a:cubicBezTo>
                <a:cubicBezTo>
                  <a:pt x="1337" y="1391"/>
                  <a:pt x="1353" y="1375"/>
                  <a:pt x="1353" y="1356"/>
                </a:cubicBezTo>
                <a:cubicBezTo>
                  <a:pt x="1353" y="209"/>
                  <a:pt x="1353" y="209"/>
                  <a:pt x="1353" y="209"/>
                </a:cubicBezTo>
                <a:cubicBezTo>
                  <a:pt x="1353" y="136"/>
                  <a:pt x="1353" y="136"/>
                  <a:pt x="1353" y="136"/>
                </a:cubicBezTo>
                <a:cubicBezTo>
                  <a:pt x="1353" y="117"/>
                  <a:pt x="1337" y="101"/>
                  <a:pt x="1318" y="101"/>
                </a:cubicBezTo>
                <a:cubicBezTo>
                  <a:pt x="1201" y="101"/>
                  <a:pt x="1201" y="101"/>
                  <a:pt x="1201" y="101"/>
                </a:cubicBezTo>
                <a:cubicBezTo>
                  <a:pt x="1201" y="141"/>
                  <a:pt x="1201" y="141"/>
                  <a:pt x="1201" y="141"/>
                </a:cubicBezTo>
                <a:cubicBezTo>
                  <a:pt x="1201" y="149"/>
                  <a:pt x="1194" y="156"/>
                  <a:pt x="1186" y="156"/>
                </a:cubicBezTo>
                <a:cubicBezTo>
                  <a:pt x="1177" y="156"/>
                  <a:pt x="1171" y="149"/>
                  <a:pt x="1171" y="141"/>
                </a:cubicBezTo>
                <a:cubicBezTo>
                  <a:pt x="1171" y="101"/>
                  <a:pt x="1171" y="101"/>
                  <a:pt x="1171" y="101"/>
                </a:cubicBezTo>
                <a:cubicBezTo>
                  <a:pt x="1093" y="101"/>
                  <a:pt x="1093" y="101"/>
                  <a:pt x="1093" y="101"/>
                </a:cubicBezTo>
                <a:cubicBezTo>
                  <a:pt x="1093" y="141"/>
                  <a:pt x="1093" y="141"/>
                  <a:pt x="1093" y="141"/>
                </a:cubicBezTo>
                <a:cubicBezTo>
                  <a:pt x="1093" y="149"/>
                  <a:pt x="1086" y="156"/>
                  <a:pt x="1078" y="156"/>
                </a:cubicBezTo>
                <a:cubicBezTo>
                  <a:pt x="1070" y="156"/>
                  <a:pt x="1063" y="149"/>
                  <a:pt x="1063" y="141"/>
                </a:cubicBezTo>
                <a:cubicBezTo>
                  <a:pt x="1063" y="101"/>
                  <a:pt x="1063" y="101"/>
                  <a:pt x="1063" y="101"/>
                </a:cubicBezTo>
                <a:cubicBezTo>
                  <a:pt x="986" y="101"/>
                  <a:pt x="986" y="101"/>
                  <a:pt x="986" y="101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6" y="149"/>
                  <a:pt x="979" y="156"/>
                  <a:pt x="970" y="156"/>
                </a:cubicBezTo>
                <a:cubicBezTo>
                  <a:pt x="962" y="156"/>
                  <a:pt x="955" y="149"/>
                  <a:pt x="955" y="141"/>
                </a:cubicBezTo>
                <a:cubicBezTo>
                  <a:pt x="955" y="101"/>
                  <a:pt x="955" y="101"/>
                  <a:pt x="955" y="101"/>
                </a:cubicBezTo>
                <a:cubicBezTo>
                  <a:pt x="878" y="101"/>
                  <a:pt x="878" y="101"/>
                  <a:pt x="878" y="101"/>
                </a:cubicBezTo>
                <a:cubicBezTo>
                  <a:pt x="878" y="141"/>
                  <a:pt x="878" y="141"/>
                  <a:pt x="878" y="141"/>
                </a:cubicBezTo>
                <a:cubicBezTo>
                  <a:pt x="878" y="149"/>
                  <a:pt x="871" y="156"/>
                  <a:pt x="863" y="156"/>
                </a:cubicBezTo>
                <a:cubicBezTo>
                  <a:pt x="855" y="156"/>
                  <a:pt x="848" y="149"/>
                  <a:pt x="848" y="141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770" y="101"/>
                  <a:pt x="770" y="101"/>
                  <a:pt x="770" y="101"/>
                </a:cubicBezTo>
                <a:cubicBezTo>
                  <a:pt x="770" y="141"/>
                  <a:pt x="770" y="141"/>
                  <a:pt x="770" y="141"/>
                </a:cubicBezTo>
                <a:cubicBezTo>
                  <a:pt x="770" y="149"/>
                  <a:pt x="764" y="156"/>
                  <a:pt x="755" y="156"/>
                </a:cubicBezTo>
                <a:cubicBezTo>
                  <a:pt x="747" y="156"/>
                  <a:pt x="740" y="149"/>
                  <a:pt x="740" y="141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663" y="101"/>
                  <a:pt x="663" y="101"/>
                  <a:pt x="663" y="101"/>
                </a:cubicBezTo>
                <a:cubicBezTo>
                  <a:pt x="663" y="141"/>
                  <a:pt x="663" y="141"/>
                  <a:pt x="663" y="141"/>
                </a:cubicBezTo>
                <a:cubicBezTo>
                  <a:pt x="663" y="149"/>
                  <a:pt x="656" y="156"/>
                  <a:pt x="648" y="156"/>
                </a:cubicBezTo>
                <a:cubicBezTo>
                  <a:pt x="639" y="156"/>
                  <a:pt x="633" y="149"/>
                  <a:pt x="633" y="141"/>
                </a:cubicBezTo>
                <a:cubicBezTo>
                  <a:pt x="633" y="101"/>
                  <a:pt x="633" y="101"/>
                  <a:pt x="633" y="101"/>
                </a:cubicBezTo>
                <a:cubicBezTo>
                  <a:pt x="555" y="101"/>
                  <a:pt x="555" y="101"/>
                  <a:pt x="555" y="101"/>
                </a:cubicBezTo>
                <a:cubicBezTo>
                  <a:pt x="555" y="141"/>
                  <a:pt x="555" y="141"/>
                  <a:pt x="555" y="141"/>
                </a:cubicBezTo>
                <a:cubicBezTo>
                  <a:pt x="555" y="149"/>
                  <a:pt x="548" y="156"/>
                  <a:pt x="540" y="156"/>
                </a:cubicBezTo>
                <a:cubicBezTo>
                  <a:pt x="532" y="156"/>
                  <a:pt x="525" y="149"/>
                  <a:pt x="525" y="141"/>
                </a:cubicBezTo>
                <a:cubicBezTo>
                  <a:pt x="525" y="101"/>
                  <a:pt x="525" y="101"/>
                  <a:pt x="525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09" y="101"/>
                  <a:pt x="393" y="117"/>
                  <a:pt x="393" y="136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48"/>
                  <a:pt x="386" y="354"/>
                  <a:pt x="378" y="354"/>
                </a:cubicBezTo>
                <a:cubicBezTo>
                  <a:pt x="370" y="354"/>
                  <a:pt x="363" y="348"/>
                  <a:pt x="363" y="339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00"/>
                  <a:pt x="392" y="71"/>
                  <a:pt x="429" y="71"/>
                </a:cubicBezTo>
                <a:cubicBezTo>
                  <a:pt x="525" y="71"/>
                  <a:pt x="525" y="71"/>
                  <a:pt x="525" y="71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6"/>
                  <a:pt x="532" y="0"/>
                  <a:pt x="540" y="0"/>
                </a:cubicBezTo>
                <a:cubicBezTo>
                  <a:pt x="548" y="0"/>
                  <a:pt x="555" y="6"/>
                  <a:pt x="555" y="15"/>
                </a:cubicBezTo>
                <a:cubicBezTo>
                  <a:pt x="555" y="71"/>
                  <a:pt x="555" y="71"/>
                  <a:pt x="555" y="71"/>
                </a:cubicBezTo>
                <a:cubicBezTo>
                  <a:pt x="633" y="71"/>
                  <a:pt x="633" y="71"/>
                  <a:pt x="633" y="7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6"/>
                  <a:pt x="639" y="0"/>
                  <a:pt x="648" y="0"/>
                </a:cubicBezTo>
                <a:cubicBezTo>
                  <a:pt x="656" y="0"/>
                  <a:pt x="663" y="6"/>
                  <a:pt x="663" y="15"/>
                </a:cubicBezTo>
                <a:cubicBezTo>
                  <a:pt x="663" y="71"/>
                  <a:pt x="663" y="71"/>
                  <a:pt x="663" y="71"/>
                </a:cubicBezTo>
                <a:cubicBezTo>
                  <a:pt x="740" y="71"/>
                  <a:pt x="740" y="71"/>
                  <a:pt x="740" y="71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6"/>
                  <a:pt x="747" y="0"/>
                  <a:pt x="755" y="0"/>
                </a:cubicBezTo>
                <a:cubicBezTo>
                  <a:pt x="764" y="0"/>
                  <a:pt x="770" y="6"/>
                  <a:pt x="770" y="15"/>
                </a:cubicBezTo>
                <a:cubicBezTo>
                  <a:pt x="770" y="71"/>
                  <a:pt x="770" y="71"/>
                  <a:pt x="770" y="71"/>
                </a:cubicBezTo>
                <a:cubicBezTo>
                  <a:pt x="848" y="71"/>
                  <a:pt x="848" y="71"/>
                  <a:pt x="848" y="71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8" y="6"/>
                  <a:pt x="855" y="0"/>
                  <a:pt x="863" y="0"/>
                </a:cubicBezTo>
                <a:cubicBezTo>
                  <a:pt x="871" y="0"/>
                  <a:pt x="878" y="6"/>
                  <a:pt x="878" y="15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955" y="71"/>
                  <a:pt x="955" y="71"/>
                  <a:pt x="955" y="71"/>
                </a:cubicBezTo>
                <a:cubicBezTo>
                  <a:pt x="955" y="15"/>
                  <a:pt x="955" y="15"/>
                  <a:pt x="955" y="15"/>
                </a:cubicBezTo>
                <a:cubicBezTo>
                  <a:pt x="955" y="6"/>
                  <a:pt x="962" y="0"/>
                  <a:pt x="970" y="0"/>
                </a:cubicBezTo>
                <a:cubicBezTo>
                  <a:pt x="979" y="0"/>
                  <a:pt x="986" y="6"/>
                  <a:pt x="986" y="15"/>
                </a:cubicBezTo>
                <a:cubicBezTo>
                  <a:pt x="986" y="71"/>
                  <a:pt x="986" y="71"/>
                  <a:pt x="986" y="71"/>
                </a:cubicBezTo>
                <a:cubicBezTo>
                  <a:pt x="1063" y="71"/>
                  <a:pt x="1063" y="71"/>
                  <a:pt x="1063" y="71"/>
                </a:cubicBezTo>
                <a:cubicBezTo>
                  <a:pt x="1063" y="15"/>
                  <a:pt x="1063" y="15"/>
                  <a:pt x="1063" y="15"/>
                </a:cubicBezTo>
                <a:cubicBezTo>
                  <a:pt x="1063" y="6"/>
                  <a:pt x="1070" y="0"/>
                  <a:pt x="1078" y="0"/>
                </a:cubicBezTo>
                <a:cubicBezTo>
                  <a:pt x="1086" y="0"/>
                  <a:pt x="1093" y="6"/>
                  <a:pt x="1093" y="15"/>
                </a:cubicBezTo>
                <a:cubicBezTo>
                  <a:pt x="1093" y="71"/>
                  <a:pt x="1093" y="71"/>
                  <a:pt x="1093" y="71"/>
                </a:cubicBezTo>
                <a:cubicBezTo>
                  <a:pt x="1171" y="71"/>
                  <a:pt x="1171" y="71"/>
                  <a:pt x="1171" y="71"/>
                </a:cubicBezTo>
                <a:cubicBezTo>
                  <a:pt x="1171" y="15"/>
                  <a:pt x="1171" y="15"/>
                  <a:pt x="1171" y="15"/>
                </a:cubicBezTo>
                <a:cubicBezTo>
                  <a:pt x="1171" y="6"/>
                  <a:pt x="1177" y="0"/>
                  <a:pt x="1186" y="0"/>
                </a:cubicBezTo>
                <a:cubicBezTo>
                  <a:pt x="1194" y="0"/>
                  <a:pt x="1201" y="6"/>
                  <a:pt x="1201" y="15"/>
                </a:cubicBezTo>
                <a:cubicBezTo>
                  <a:pt x="1201" y="71"/>
                  <a:pt x="1201" y="71"/>
                  <a:pt x="1201" y="71"/>
                </a:cubicBezTo>
                <a:cubicBezTo>
                  <a:pt x="1318" y="71"/>
                  <a:pt x="1318" y="71"/>
                  <a:pt x="1318" y="71"/>
                </a:cubicBezTo>
                <a:cubicBezTo>
                  <a:pt x="1354" y="71"/>
                  <a:pt x="1383" y="100"/>
                  <a:pt x="1383" y="136"/>
                </a:cubicBezTo>
                <a:cubicBezTo>
                  <a:pt x="1383" y="193"/>
                  <a:pt x="1383" y="193"/>
                  <a:pt x="1383" y="193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52" y="193"/>
                  <a:pt x="1481" y="223"/>
                  <a:pt x="1481" y="259"/>
                </a:cubicBezTo>
                <a:close/>
                <a:moveTo>
                  <a:pt x="1451" y="259"/>
                </a:moveTo>
                <a:cubicBezTo>
                  <a:pt x="1451" y="240"/>
                  <a:pt x="1435" y="224"/>
                  <a:pt x="1416" y="224"/>
                </a:cubicBezTo>
                <a:cubicBezTo>
                  <a:pt x="1383" y="224"/>
                  <a:pt x="1383" y="224"/>
                  <a:pt x="1383" y="224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83" y="1392"/>
                  <a:pt x="1354" y="1421"/>
                  <a:pt x="1318" y="1421"/>
                </a:cubicBezTo>
                <a:cubicBezTo>
                  <a:pt x="517" y="1421"/>
                  <a:pt x="517" y="1421"/>
                  <a:pt x="517" y="1421"/>
                </a:cubicBezTo>
                <a:cubicBezTo>
                  <a:pt x="517" y="1453"/>
                  <a:pt x="517" y="1453"/>
                  <a:pt x="517" y="1453"/>
                </a:cubicBezTo>
                <a:cubicBezTo>
                  <a:pt x="517" y="1473"/>
                  <a:pt x="533" y="1488"/>
                  <a:pt x="552" y="1488"/>
                </a:cubicBezTo>
                <a:cubicBezTo>
                  <a:pt x="1416" y="1488"/>
                  <a:pt x="1416" y="1488"/>
                  <a:pt x="1416" y="1488"/>
                </a:cubicBezTo>
                <a:cubicBezTo>
                  <a:pt x="1435" y="1488"/>
                  <a:pt x="1451" y="1473"/>
                  <a:pt x="1451" y="1453"/>
                </a:cubicBezTo>
                <a:lnTo>
                  <a:pt x="1451" y="259"/>
                </a:lnTo>
                <a:close/>
                <a:moveTo>
                  <a:pt x="1061" y="867"/>
                </a:moveTo>
                <a:cubicBezTo>
                  <a:pt x="1069" y="867"/>
                  <a:pt x="1076" y="873"/>
                  <a:pt x="1076" y="882"/>
                </a:cubicBezTo>
                <a:cubicBezTo>
                  <a:pt x="1076" y="1301"/>
                  <a:pt x="1076" y="1301"/>
                  <a:pt x="1076" y="1301"/>
                </a:cubicBezTo>
                <a:cubicBezTo>
                  <a:pt x="1076" y="1309"/>
                  <a:pt x="1069" y="1316"/>
                  <a:pt x="1061" y="1316"/>
                </a:cubicBezTo>
                <a:cubicBezTo>
                  <a:pt x="951" y="1316"/>
                  <a:pt x="951" y="1316"/>
                  <a:pt x="951" y="1316"/>
                </a:cubicBezTo>
                <a:cubicBezTo>
                  <a:pt x="942" y="1316"/>
                  <a:pt x="936" y="1309"/>
                  <a:pt x="936" y="1301"/>
                </a:cubicBezTo>
                <a:cubicBezTo>
                  <a:pt x="936" y="882"/>
                  <a:pt x="936" y="882"/>
                  <a:pt x="936" y="882"/>
                </a:cubicBezTo>
                <a:cubicBezTo>
                  <a:pt x="936" y="873"/>
                  <a:pt x="942" y="867"/>
                  <a:pt x="951" y="867"/>
                </a:cubicBezTo>
                <a:lnTo>
                  <a:pt x="1061" y="867"/>
                </a:lnTo>
                <a:close/>
                <a:moveTo>
                  <a:pt x="1046" y="897"/>
                </a:moveTo>
                <a:cubicBezTo>
                  <a:pt x="966" y="897"/>
                  <a:pt x="966" y="897"/>
                  <a:pt x="966" y="89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1046" y="1286"/>
                  <a:pt x="1046" y="1286"/>
                  <a:pt x="1046" y="1286"/>
                </a:cubicBezTo>
                <a:lnTo>
                  <a:pt x="1046" y="897"/>
                </a:lnTo>
                <a:close/>
                <a:moveTo>
                  <a:pt x="877" y="993"/>
                </a:moveTo>
                <a:cubicBezTo>
                  <a:pt x="886" y="993"/>
                  <a:pt x="892" y="1000"/>
                  <a:pt x="892" y="1008"/>
                </a:cubicBezTo>
                <a:cubicBezTo>
                  <a:pt x="892" y="1301"/>
                  <a:pt x="892" y="1301"/>
                  <a:pt x="892" y="1301"/>
                </a:cubicBezTo>
                <a:cubicBezTo>
                  <a:pt x="892" y="1309"/>
                  <a:pt x="886" y="1316"/>
                  <a:pt x="877" y="1316"/>
                </a:cubicBezTo>
                <a:cubicBezTo>
                  <a:pt x="768" y="1316"/>
                  <a:pt x="768" y="1316"/>
                  <a:pt x="768" y="1316"/>
                </a:cubicBezTo>
                <a:cubicBezTo>
                  <a:pt x="759" y="1316"/>
                  <a:pt x="752" y="1309"/>
                  <a:pt x="752" y="1301"/>
                </a:cubicBezTo>
                <a:cubicBezTo>
                  <a:pt x="752" y="1008"/>
                  <a:pt x="752" y="1008"/>
                  <a:pt x="752" y="1008"/>
                </a:cubicBezTo>
                <a:cubicBezTo>
                  <a:pt x="752" y="1000"/>
                  <a:pt x="759" y="993"/>
                  <a:pt x="768" y="993"/>
                </a:cubicBezTo>
                <a:lnTo>
                  <a:pt x="877" y="993"/>
                </a:lnTo>
                <a:close/>
                <a:moveTo>
                  <a:pt x="862" y="1023"/>
                </a:moveTo>
                <a:cubicBezTo>
                  <a:pt x="783" y="1023"/>
                  <a:pt x="783" y="1023"/>
                  <a:pt x="783" y="1023"/>
                </a:cubicBezTo>
                <a:cubicBezTo>
                  <a:pt x="783" y="1286"/>
                  <a:pt x="783" y="1286"/>
                  <a:pt x="783" y="1286"/>
                </a:cubicBezTo>
                <a:cubicBezTo>
                  <a:pt x="862" y="1286"/>
                  <a:pt x="862" y="1286"/>
                  <a:pt x="862" y="1286"/>
                </a:cubicBezTo>
                <a:lnTo>
                  <a:pt x="862" y="1023"/>
                </a:lnTo>
                <a:close/>
                <a:moveTo>
                  <a:pt x="1244" y="766"/>
                </a:moveTo>
                <a:cubicBezTo>
                  <a:pt x="1252" y="766"/>
                  <a:pt x="1259" y="773"/>
                  <a:pt x="1259" y="781"/>
                </a:cubicBezTo>
                <a:cubicBezTo>
                  <a:pt x="1259" y="1301"/>
                  <a:pt x="1259" y="1301"/>
                  <a:pt x="1259" y="1301"/>
                </a:cubicBezTo>
                <a:cubicBezTo>
                  <a:pt x="1259" y="1309"/>
                  <a:pt x="1252" y="1316"/>
                  <a:pt x="1244" y="1316"/>
                </a:cubicBezTo>
                <a:cubicBezTo>
                  <a:pt x="1134" y="1316"/>
                  <a:pt x="1134" y="1316"/>
                  <a:pt x="1134" y="1316"/>
                </a:cubicBezTo>
                <a:cubicBezTo>
                  <a:pt x="1126" y="1316"/>
                  <a:pt x="1119" y="1309"/>
                  <a:pt x="1119" y="1301"/>
                </a:cubicBezTo>
                <a:cubicBezTo>
                  <a:pt x="1119" y="781"/>
                  <a:pt x="1119" y="781"/>
                  <a:pt x="1119" y="781"/>
                </a:cubicBezTo>
                <a:cubicBezTo>
                  <a:pt x="1119" y="773"/>
                  <a:pt x="1126" y="766"/>
                  <a:pt x="1134" y="766"/>
                </a:cubicBezTo>
                <a:lnTo>
                  <a:pt x="1244" y="766"/>
                </a:lnTo>
                <a:close/>
                <a:moveTo>
                  <a:pt x="1229" y="796"/>
                </a:moveTo>
                <a:cubicBezTo>
                  <a:pt x="1149" y="796"/>
                  <a:pt x="1149" y="796"/>
                  <a:pt x="1149" y="796"/>
                </a:cubicBezTo>
                <a:cubicBezTo>
                  <a:pt x="1149" y="1286"/>
                  <a:pt x="1149" y="1286"/>
                  <a:pt x="1149" y="1286"/>
                </a:cubicBezTo>
                <a:cubicBezTo>
                  <a:pt x="1229" y="1286"/>
                  <a:pt x="1229" y="1286"/>
                  <a:pt x="1229" y="1286"/>
                </a:cubicBezTo>
                <a:lnTo>
                  <a:pt x="1229" y="796"/>
                </a:lnTo>
                <a:close/>
                <a:moveTo>
                  <a:pt x="1265" y="578"/>
                </a:moveTo>
                <a:cubicBezTo>
                  <a:pt x="1265" y="632"/>
                  <a:pt x="1221" y="676"/>
                  <a:pt x="1167" y="676"/>
                </a:cubicBezTo>
                <a:cubicBezTo>
                  <a:pt x="1113" y="676"/>
                  <a:pt x="1069" y="632"/>
                  <a:pt x="1069" y="578"/>
                </a:cubicBezTo>
                <a:cubicBezTo>
                  <a:pt x="1069" y="523"/>
                  <a:pt x="1113" y="479"/>
                  <a:pt x="1167" y="479"/>
                </a:cubicBezTo>
                <a:cubicBezTo>
                  <a:pt x="1221" y="479"/>
                  <a:pt x="1265" y="523"/>
                  <a:pt x="1265" y="578"/>
                </a:cubicBezTo>
                <a:close/>
                <a:moveTo>
                  <a:pt x="1235" y="578"/>
                </a:moveTo>
                <a:cubicBezTo>
                  <a:pt x="1235" y="540"/>
                  <a:pt x="1204" y="510"/>
                  <a:pt x="1167" y="510"/>
                </a:cubicBezTo>
                <a:cubicBezTo>
                  <a:pt x="1129" y="510"/>
                  <a:pt x="1099" y="540"/>
                  <a:pt x="1099" y="578"/>
                </a:cubicBezTo>
                <a:cubicBezTo>
                  <a:pt x="1099" y="615"/>
                  <a:pt x="1129" y="645"/>
                  <a:pt x="1167" y="645"/>
                </a:cubicBezTo>
                <a:cubicBezTo>
                  <a:pt x="1204" y="645"/>
                  <a:pt x="1235" y="615"/>
                  <a:pt x="1235" y="578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736716" y="5258955"/>
            <a:ext cx="1096788" cy="1163098"/>
          </a:xfrm>
          <a:custGeom>
            <a:avLst/>
            <a:gdLst/>
            <a:ahLst/>
            <a:cxnLst/>
            <a:rect l="l" t="t" r="r" b="b"/>
            <a:pathLst>
              <a:path w="1881" h="1996" extrusionOk="0">
                <a:moveTo>
                  <a:pt x="1881" y="595"/>
                </a:moveTo>
                <a:cubicBezTo>
                  <a:pt x="1881" y="595"/>
                  <a:pt x="1881" y="595"/>
                  <a:pt x="1881" y="595"/>
                </a:cubicBezTo>
                <a:cubicBezTo>
                  <a:pt x="1881" y="356"/>
                  <a:pt x="1881" y="356"/>
                  <a:pt x="1881" y="356"/>
                </a:cubicBezTo>
                <a:cubicBezTo>
                  <a:pt x="1881" y="286"/>
                  <a:pt x="1824" y="229"/>
                  <a:pt x="1755" y="229"/>
                </a:cubicBezTo>
                <a:cubicBezTo>
                  <a:pt x="1536" y="229"/>
                  <a:pt x="1536" y="229"/>
                  <a:pt x="1536" y="229"/>
                </a:cubicBezTo>
                <a:cubicBezTo>
                  <a:pt x="1536" y="91"/>
                  <a:pt x="1536" y="91"/>
                  <a:pt x="1536" y="91"/>
                </a:cubicBezTo>
                <a:cubicBezTo>
                  <a:pt x="1536" y="41"/>
                  <a:pt x="1495" y="0"/>
                  <a:pt x="1445" y="0"/>
                </a:cubicBezTo>
                <a:cubicBezTo>
                  <a:pt x="1356" y="0"/>
                  <a:pt x="1356" y="0"/>
                  <a:pt x="1356" y="0"/>
                </a:cubicBezTo>
                <a:cubicBezTo>
                  <a:pt x="1305" y="0"/>
                  <a:pt x="1264" y="41"/>
                  <a:pt x="1264" y="91"/>
                </a:cubicBezTo>
                <a:cubicBezTo>
                  <a:pt x="1264" y="229"/>
                  <a:pt x="1264" y="229"/>
                  <a:pt x="1264" y="229"/>
                </a:cubicBezTo>
                <a:cubicBezTo>
                  <a:pt x="617" y="229"/>
                  <a:pt x="617" y="229"/>
                  <a:pt x="617" y="229"/>
                </a:cubicBezTo>
                <a:cubicBezTo>
                  <a:pt x="617" y="91"/>
                  <a:pt x="617" y="91"/>
                  <a:pt x="617" y="91"/>
                </a:cubicBezTo>
                <a:cubicBezTo>
                  <a:pt x="617" y="41"/>
                  <a:pt x="576" y="0"/>
                  <a:pt x="526" y="0"/>
                </a:cubicBezTo>
                <a:cubicBezTo>
                  <a:pt x="436" y="0"/>
                  <a:pt x="436" y="0"/>
                  <a:pt x="436" y="0"/>
                </a:cubicBezTo>
                <a:cubicBezTo>
                  <a:pt x="386" y="0"/>
                  <a:pt x="345" y="41"/>
                  <a:pt x="345" y="91"/>
                </a:cubicBezTo>
                <a:cubicBezTo>
                  <a:pt x="345" y="229"/>
                  <a:pt x="345" y="229"/>
                  <a:pt x="345" y="229"/>
                </a:cubicBezTo>
                <a:cubicBezTo>
                  <a:pt x="127" y="229"/>
                  <a:pt x="127" y="229"/>
                  <a:pt x="127" y="229"/>
                </a:cubicBezTo>
                <a:cubicBezTo>
                  <a:pt x="57" y="229"/>
                  <a:pt x="0" y="286"/>
                  <a:pt x="0" y="356"/>
                </a:cubicBezTo>
                <a:cubicBezTo>
                  <a:pt x="0" y="595"/>
                  <a:pt x="0" y="595"/>
                  <a:pt x="0" y="595"/>
                </a:cubicBezTo>
                <a:cubicBezTo>
                  <a:pt x="0" y="595"/>
                  <a:pt x="0" y="595"/>
                  <a:pt x="0" y="595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1869"/>
                  <a:pt x="0" y="1869"/>
                  <a:pt x="0" y="1869"/>
                </a:cubicBezTo>
                <a:cubicBezTo>
                  <a:pt x="0" y="1939"/>
                  <a:pt x="57" y="1996"/>
                  <a:pt x="127" y="1996"/>
                </a:cubicBezTo>
                <a:cubicBezTo>
                  <a:pt x="1755" y="1996"/>
                  <a:pt x="1755" y="1996"/>
                  <a:pt x="1755" y="1996"/>
                </a:cubicBezTo>
                <a:cubicBezTo>
                  <a:pt x="1824" y="1996"/>
                  <a:pt x="1881" y="1939"/>
                  <a:pt x="1881" y="1869"/>
                </a:cubicBezTo>
                <a:cubicBezTo>
                  <a:pt x="1881" y="596"/>
                  <a:pt x="1881" y="596"/>
                  <a:pt x="1881" y="596"/>
                </a:cubicBezTo>
                <a:cubicBezTo>
                  <a:pt x="1881" y="596"/>
                  <a:pt x="1881" y="596"/>
                  <a:pt x="1881" y="595"/>
                </a:cubicBezTo>
                <a:close/>
                <a:moveTo>
                  <a:pt x="1307" y="91"/>
                </a:moveTo>
                <a:cubicBezTo>
                  <a:pt x="1307" y="64"/>
                  <a:pt x="1328" y="42"/>
                  <a:pt x="1356" y="42"/>
                </a:cubicBezTo>
                <a:cubicBezTo>
                  <a:pt x="1445" y="42"/>
                  <a:pt x="1445" y="42"/>
                  <a:pt x="1445" y="42"/>
                </a:cubicBezTo>
                <a:cubicBezTo>
                  <a:pt x="1472" y="42"/>
                  <a:pt x="1494" y="64"/>
                  <a:pt x="1494" y="91"/>
                </a:cubicBezTo>
                <a:cubicBezTo>
                  <a:pt x="1494" y="229"/>
                  <a:pt x="1494" y="229"/>
                  <a:pt x="1494" y="229"/>
                </a:cubicBezTo>
                <a:cubicBezTo>
                  <a:pt x="1494" y="410"/>
                  <a:pt x="1494" y="410"/>
                  <a:pt x="1494" y="410"/>
                </a:cubicBezTo>
                <a:cubicBezTo>
                  <a:pt x="1494" y="437"/>
                  <a:pt x="1472" y="459"/>
                  <a:pt x="1445" y="459"/>
                </a:cubicBezTo>
                <a:cubicBezTo>
                  <a:pt x="1356" y="459"/>
                  <a:pt x="1356" y="459"/>
                  <a:pt x="1356" y="459"/>
                </a:cubicBezTo>
                <a:cubicBezTo>
                  <a:pt x="1329" y="459"/>
                  <a:pt x="1307" y="437"/>
                  <a:pt x="1307" y="410"/>
                </a:cubicBezTo>
                <a:cubicBezTo>
                  <a:pt x="1307" y="229"/>
                  <a:pt x="1307" y="229"/>
                  <a:pt x="1307" y="229"/>
                </a:cubicBezTo>
                <a:lnTo>
                  <a:pt x="1307" y="91"/>
                </a:lnTo>
                <a:close/>
                <a:moveTo>
                  <a:pt x="387" y="91"/>
                </a:moveTo>
                <a:cubicBezTo>
                  <a:pt x="387" y="64"/>
                  <a:pt x="409" y="42"/>
                  <a:pt x="436" y="42"/>
                </a:cubicBezTo>
                <a:cubicBezTo>
                  <a:pt x="526" y="42"/>
                  <a:pt x="526" y="42"/>
                  <a:pt x="526" y="42"/>
                </a:cubicBezTo>
                <a:cubicBezTo>
                  <a:pt x="553" y="42"/>
                  <a:pt x="575" y="64"/>
                  <a:pt x="575" y="91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410"/>
                  <a:pt x="575" y="410"/>
                  <a:pt x="575" y="410"/>
                </a:cubicBezTo>
                <a:cubicBezTo>
                  <a:pt x="575" y="437"/>
                  <a:pt x="553" y="459"/>
                  <a:pt x="526" y="459"/>
                </a:cubicBezTo>
                <a:cubicBezTo>
                  <a:pt x="436" y="459"/>
                  <a:pt x="436" y="459"/>
                  <a:pt x="436" y="459"/>
                </a:cubicBezTo>
                <a:cubicBezTo>
                  <a:pt x="409" y="459"/>
                  <a:pt x="387" y="437"/>
                  <a:pt x="387" y="410"/>
                </a:cubicBezTo>
                <a:cubicBezTo>
                  <a:pt x="387" y="229"/>
                  <a:pt x="387" y="229"/>
                  <a:pt x="387" y="229"/>
                </a:cubicBezTo>
                <a:lnTo>
                  <a:pt x="387" y="91"/>
                </a:lnTo>
                <a:close/>
                <a:moveTo>
                  <a:pt x="127" y="272"/>
                </a:moveTo>
                <a:cubicBezTo>
                  <a:pt x="345" y="272"/>
                  <a:pt x="345" y="272"/>
                  <a:pt x="345" y="272"/>
                </a:cubicBezTo>
                <a:cubicBezTo>
                  <a:pt x="345" y="410"/>
                  <a:pt x="345" y="410"/>
                  <a:pt x="345" y="410"/>
                </a:cubicBezTo>
                <a:cubicBezTo>
                  <a:pt x="345" y="461"/>
                  <a:pt x="386" y="502"/>
                  <a:pt x="436" y="502"/>
                </a:cubicBezTo>
                <a:cubicBezTo>
                  <a:pt x="526" y="502"/>
                  <a:pt x="526" y="502"/>
                  <a:pt x="526" y="502"/>
                </a:cubicBezTo>
                <a:cubicBezTo>
                  <a:pt x="576" y="502"/>
                  <a:pt x="617" y="461"/>
                  <a:pt x="617" y="410"/>
                </a:cubicBezTo>
                <a:cubicBezTo>
                  <a:pt x="617" y="272"/>
                  <a:pt x="617" y="272"/>
                  <a:pt x="617" y="272"/>
                </a:cubicBezTo>
                <a:cubicBezTo>
                  <a:pt x="1264" y="272"/>
                  <a:pt x="1264" y="272"/>
                  <a:pt x="1264" y="272"/>
                </a:cubicBezTo>
                <a:cubicBezTo>
                  <a:pt x="1264" y="410"/>
                  <a:pt x="1264" y="410"/>
                  <a:pt x="1264" y="410"/>
                </a:cubicBezTo>
                <a:cubicBezTo>
                  <a:pt x="1264" y="461"/>
                  <a:pt x="1305" y="502"/>
                  <a:pt x="1356" y="502"/>
                </a:cubicBezTo>
                <a:cubicBezTo>
                  <a:pt x="1445" y="502"/>
                  <a:pt x="1445" y="502"/>
                  <a:pt x="1445" y="502"/>
                </a:cubicBezTo>
                <a:cubicBezTo>
                  <a:pt x="1495" y="502"/>
                  <a:pt x="1536" y="461"/>
                  <a:pt x="1536" y="410"/>
                </a:cubicBezTo>
                <a:cubicBezTo>
                  <a:pt x="1536" y="272"/>
                  <a:pt x="1536" y="272"/>
                  <a:pt x="1536" y="272"/>
                </a:cubicBezTo>
                <a:cubicBezTo>
                  <a:pt x="1755" y="272"/>
                  <a:pt x="1755" y="272"/>
                  <a:pt x="1755" y="272"/>
                </a:cubicBezTo>
                <a:cubicBezTo>
                  <a:pt x="1801" y="272"/>
                  <a:pt x="1839" y="309"/>
                  <a:pt x="1839" y="356"/>
                </a:cubicBezTo>
                <a:cubicBezTo>
                  <a:pt x="1839" y="574"/>
                  <a:pt x="1839" y="574"/>
                  <a:pt x="1839" y="574"/>
                </a:cubicBezTo>
                <a:cubicBezTo>
                  <a:pt x="42" y="574"/>
                  <a:pt x="42" y="574"/>
                  <a:pt x="42" y="574"/>
                </a:cubicBezTo>
                <a:cubicBezTo>
                  <a:pt x="42" y="356"/>
                  <a:pt x="42" y="356"/>
                  <a:pt x="42" y="356"/>
                </a:cubicBezTo>
                <a:cubicBezTo>
                  <a:pt x="42" y="309"/>
                  <a:pt x="80" y="272"/>
                  <a:pt x="127" y="272"/>
                </a:cubicBezTo>
                <a:close/>
                <a:moveTo>
                  <a:pt x="1755" y="1953"/>
                </a:moveTo>
                <a:cubicBezTo>
                  <a:pt x="127" y="1953"/>
                  <a:pt x="127" y="1953"/>
                  <a:pt x="127" y="1953"/>
                </a:cubicBezTo>
                <a:cubicBezTo>
                  <a:pt x="80" y="1953"/>
                  <a:pt x="42" y="1916"/>
                  <a:pt x="42" y="1869"/>
                </a:cubicBezTo>
                <a:cubicBezTo>
                  <a:pt x="42" y="617"/>
                  <a:pt x="42" y="617"/>
                  <a:pt x="42" y="617"/>
                </a:cubicBezTo>
                <a:cubicBezTo>
                  <a:pt x="1839" y="617"/>
                  <a:pt x="1839" y="617"/>
                  <a:pt x="1839" y="617"/>
                </a:cubicBezTo>
                <a:cubicBezTo>
                  <a:pt x="1839" y="1869"/>
                  <a:pt x="1839" y="1869"/>
                  <a:pt x="1839" y="1869"/>
                </a:cubicBezTo>
                <a:cubicBezTo>
                  <a:pt x="1839" y="1916"/>
                  <a:pt x="1801" y="1953"/>
                  <a:pt x="1755" y="1953"/>
                </a:cubicBezTo>
                <a:close/>
                <a:moveTo>
                  <a:pt x="1231" y="1078"/>
                </a:moveTo>
                <a:cubicBezTo>
                  <a:pt x="1240" y="1085"/>
                  <a:pt x="1242" y="1098"/>
                  <a:pt x="1235" y="1107"/>
                </a:cubicBezTo>
                <a:cubicBezTo>
                  <a:pt x="907" y="1531"/>
                  <a:pt x="907" y="1531"/>
                  <a:pt x="907" y="1531"/>
                </a:cubicBezTo>
                <a:cubicBezTo>
                  <a:pt x="903" y="1536"/>
                  <a:pt x="897" y="1539"/>
                  <a:pt x="890" y="1539"/>
                </a:cubicBezTo>
                <a:cubicBezTo>
                  <a:pt x="886" y="1539"/>
                  <a:pt x="882" y="1537"/>
                  <a:pt x="878" y="1535"/>
                </a:cubicBezTo>
                <a:cubicBezTo>
                  <a:pt x="664" y="1382"/>
                  <a:pt x="664" y="1382"/>
                  <a:pt x="664" y="1382"/>
                </a:cubicBezTo>
                <a:cubicBezTo>
                  <a:pt x="655" y="1376"/>
                  <a:pt x="653" y="1363"/>
                  <a:pt x="660" y="1353"/>
                </a:cubicBezTo>
                <a:cubicBezTo>
                  <a:pt x="666" y="1344"/>
                  <a:pt x="679" y="1341"/>
                  <a:pt x="689" y="1348"/>
                </a:cubicBezTo>
                <a:cubicBezTo>
                  <a:pt x="886" y="1489"/>
                  <a:pt x="886" y="1489"/>
                  <a:pt x="886" y="1489"/>
                </a:cubicBezTo>
                <a:cubicBezTo>
                  <a:pt x="1202" y="1081"/>
                  <a:pt x="1202" y="1081"/>
                  <a:pt x="1202" y="1081"/>
                </a:cubicBezTo>
                <a:cubicBezTo>
                  <a:pt x="1209" y="1072"/>
                  <a:pt x="1222" y="1070"/>
                  <a:pt x="1231" y="1078"/>
                </a:cubicBezTo>
                <a:close/>
                <a:moveTo>
                  <a:pt x="941" y="804"/>
                </a:moveTo>
                <a:cubicBezTo>
                  <a:pt x="676" y="804"/>
                  <a:pt x="460" y="1020"/>
                  <a:pt x="460" y="1285"/>
                </a:cubicBezTo>
                <a:cubicBezTo>
                  <a:pt x="460" y="1550"/>
                  <a:pt x="676" y="1766"/>
                  <a:pt x="941" y="1766"/>
                </a:cubicBezTo>
                <a:cubicBezTo>
                  <a:pt x="1206" y="1766"/>
                  <a:pt x="1421" y="1550"/>
                  <a:pt x="1421" y="1285"/>
                </a:cubicBezTo>
                <a:cubicBezTo>
                  <a:pt x="1421" y="1020"/>
                  <a:pt x="1206" y="804"/>
                  <a:pt x="941" y="804"/>
                </a:cubicBezTo>
                <a:close/>
                <a:moveTo>
                  <a:pt x="941" y="1724"/>
                </a:moveTo>
                <a:cubicBezTo>
                  <a:pt x="699" y="1724"/>
                  <a:pt x="502" y="1527"/>
                  <a:pt x="502" y="1285"/>
                </a:cubicBezTo>
                <a:cubicBezTo>
                  <a:pt x="502" y="1043"/>
                  <a:pt x="699" y="846"/>
                  <a:pt x="941" y="846"/>
                </a:cubicBezTo>
                <a:cubicBezTo>
                  <a:pt x="1183" y="846"/>
                  <a:pt x="1379" y="1043"/>
                  <a:pt x="1379" y="1285"/>
                </a:cubicBezTo>
                <a:cubicBezTo>
                  <a:pt x="1379" y="1527"/>
                  <a:pt x="1183" y="1724"/>
                  <a:pt x="941" y="1724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3-Business Plan">
      <a:dk1>
        <a:srgbClr val="999999"/>
      </a:dk1>
      <a:lt1>
        <a:srgbClr val="FFFFFF"/>
      </a:lt1>
      <a:dk2>
        <a:srgbClr val="050A19"/>
      </a:dk2>
      <a:lt2>
        <a:srgbClr val="FFFFFF"/>
      </a:lt2>
      <a:accent1>
        <a:srgbClr val="09B1CC"/>
      </a:accent1>
      <a:accent2>
        <a:srgbClr val="32C0D8"/>
      </a:accent2>
      <a:accent3>
        <a:srgbClr val="558EB9"/>
      </a:accent3>
      <a:accent4>
        <a:srgbClr val="397FB0"/>
      </a:accent4>
      <a:accent5>
        <a:srgbClr val="089BB4"/>
      </a:accent5>
      <a:accent6>
        <a:srgbClr val="1D869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714</Words>
  <Application>Microsoft Office PowerPoint</Application>
  <PresentationFormat>Custom</PresentationFormat>
  <Paragraphs>222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Open Sans Light</vt:lpstr>
      <vt:lpstr>Roboto</vt:lpstr>
      <vt:lpstr>Calibri</vt:lpstr>
      <vt:lpstr>Century Gothic</vt:lpstr>
      <vt:lpstr>Open Sans</vt:lpstr>
      <vt:lpstr>Office Theme</vt:lpstr>
      <vt:lpstr>PowerPoint Presentation</vt:lpstr>
      <vt:lpstr>PowerPoint Presentation</vt:lpstr>
      <vt:lpstr>Total Portfolio Impact</vt:lpstr>
      <vt:lpstr>REN Unique Value Metrics</vt:lpstr>
      <vt:lpstr>Sector by Sector highlights, challenges, and lessons learned </vt:lpstr>
      <vt:lpstr>[Sector] Highlights</vt:lpstr>
      <vt:lpstr>[Sector] Lessons Learned</vt:lpstr>
      <vt:lpstr>[Sector] Lessons Learned (different format delete this slide if  you utilize slide 6)</vt:lpstr>
      <vt:lpstr>[Sector] Key Takeaways &amp; 2024 Outlook</vt:lpstr>
      <vt:lpstr>Program Updates and Collaboration  </vt:lpstr>
      <vt:lpstr>Program Openings &amp; Closures</vt:lpstr>
      <vt:lpstr>3rd Party Program Updates</vt:lpstr>
      <vt:lpstr>PowerPoint Presentation</vt:lpstr>
      <vt:lpstr>PowerPoint Presentation</vt:lpstr>
      <vt:lpstr>Budget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Lujuana Medina</cp:lastModifiedBy>
  <cp:revision>3</cp:revision>
  <dcterms:created xsi:type="dcterms:W3CDTF">2016-06-20T18:47:00Z</dcterms:created>
  <dcterms:modified xsi:type="dcterms:W3CDTF">2024-04-02T16:44:20Z</dcterms:modified>
</cp:coreProperties>
</file>