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3" r:id="rId2"/>
    <p:sldId id="272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23950"/>
            <a:ext cx="9789584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9789584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988" y="6122895"/>
            <a:ext cx="2844800" cy="259317"/>
          </a:xfrm>
        </p:spPr>
        <p:txBody>
          <a:bodyPr/>
          <a:lstStyle/>
          <a:p>
            <a:fld id="{FF59E2EA-77A0-9944-80C8-853ADAD4277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2894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8000" y="6122895"/>
            <a:ext cx="1016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19747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 sz="1800"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694329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672323"/>
            <a:ext cx="4011084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811-8B71-B84C-AF7C-A1637E75F781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523" y="310123"/>
            <a:ext cx="4531783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28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691640"/>
            <a:ext cx="4011168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4745" y="612775"/>
            <a:ext cx="54864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2670048"/>
            <a:ext cx="4011168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3E67-027B-9444-9CA9-A07624A3BA6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66395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287820"/>
            <a:ext cx="10695969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129" y="331694"/>
            <a:ext cx="11228832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5271248"/>
            <a:ext cx="10695969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AEFD-0B03-9644-97BD-2D075CA6853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69572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23104-970A-AC45-986B-FCE556D7043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61924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199" y="609601"/>
            <a:ext cx="1888564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63" y="609601"/>
            <a:ext cx="837303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8777-DF73-5343-BEFB-17966581993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1739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955-BF20-834E-90D8-9B58D4A90F7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6781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1" y="3442448"/>
            <a:ext cx="9793816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1" y="5029200"/>
            <a:ext cx="979381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12" y="6122895"/>
            <a:ext cx="2844800" cy="259317"/>
          </a:xfrm>
        </p:spPr>
        <p:txBody>
          <a:bodyPr/>
          <a:lstStyle/>
          <a:p>
            <a:fld id="{D6100FFC-6414-5A4C-A7D9-3F918CE4775E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4401"/>
            <a:ext cx="38608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657" y="533401"/>
            <a:ext cx="10448544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8457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1" y="1371600"/>
            <a:ext cx="9793816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3134567"/>
            <a:ext cx="979381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2FFC-01FF-574B-8719-CD072190B43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8110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48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4423-B708-2C4C-9456-AA952F1DB27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70103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8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8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4052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4052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BB1F-C064-2147-8CAD-353643086D2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6683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AA44-B2BE-114D-A9BC-B8A86E0A46A1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2788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800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C65C-A2D3-4D44-8697-6DD7D2BC45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5108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sz="1800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sz="1800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sz="1800"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169892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147889"/>
            <a:ext cx="4011084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F676-E2FC-7C43-9D00-7048CEAF6DF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24879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1" y="244158"/>
            <a:ext cx="979381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133601"/>
            <a:ext cx="979381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6371592"/>
            <a:ext cx="28448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79BBC6F-E8A1-2F48-9C91-8095D3A5B14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5/12/20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120" y="6371591"/>
            <a:ext cx="38608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26200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247C-8F9D-D541-873F-74E19CCED1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5: CAEECC 2020 Planning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9412F-8927-A34D-BEA0-91F9170E7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1EEA0-F708-4B41-A09A-AED5DBBE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1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79084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23B8-6580-B24C-8237-1EAD2DD07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MTWG – Part 2: Potential Membership</a:t>
            </a:r>
            <a:br>
              <a:rPr lang="en-US" dirty="0"/>
            </a:br>
            <a:r>
              <a:rPr lang="en-US" sz="2900" dirty="0"/>
              <a:t>(as self-identified at Feb CAEECC Quarterly Mtg)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DD05-9F84-284F-9B1E-D4B8D21D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61" y="1906943"/>
            <a:ext cx="3284301" cy="39319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PG&amp;E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Sheetmetal Workers Local 104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Public Advocates Office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CodeCycle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CSE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CEDMC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21BD9-1AC1-C84A-826C-CE7F8298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DCB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FDCB7">
                  <a:lumMod val="60000"/>
                  <a:lumOff val="40000"/>
                </a:srgb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5154B8-A0CD-FC46-9D55-54F3109619D4}"/>
              </a:ext>
            </a:extLst>
          </p:cNvPr>
          <p:cNvSpPr txBox="1">
            <a:spLocks/>
          </p:cNvSpPr>
          <p:nvPr/>
        </p:nvSpPr>
        <p:spPr>
          <a:xfrm>
            <a:off x="5843081" y="1906943"/>
            <a:ext cx="3284301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CEE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SDG&amp;E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SoCalREN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F2B20">
                  <a:lumMod val="75000"/>
                  <a:lumOff val="25000"/>
                </a:srgb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The Energy Coalition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NRDC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2F2B20">
                  <a:lumMod val="75000"/>
                  <a:lumOff val="25000"/>
                </a:srgb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F2B2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t>SJVCEO</a:t>
            </a:r>
          </a:p>
        </p:txBody>
      </p:sp>
    </p:spTree>
    <p:extLst>
      <p:ext uri="{BB962C8B-B14F-4D97-AF65-F5344CB8AC3E}">
        <p14:creationId xmlns:p14="http://schemas.microsoft.com/office/powerpoint/2010/main" val="25685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23B8-6580-B24C-8237-1EAD2DD0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2" y="195518"/>
            <a:ext cx="11614826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Underserved WG Phase I: Potential Membership</a:t>
            </a:r>
            <a:br>
              <a:rPr lang="en-US" dirty="0"/>
            </a:br>
            <a:r>
              <a:rPr lang="en-US" sz="2900" dirty="0"/>
              <a:t>(as self-identified at Feb CAEECC Quarterly Mtg)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DDD05-9F84-284F-9B1E-D4B8D21D2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61" y="1906943"/>
            <a:ext cx="8653969" cy="39588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L. Rothschild, The Energy Coalition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J. Berg, </a:t>
            </a:r>
            <a:r>
              <a:rPr lang="en-US" dirty="0" err="1"/>
              <a:t>BayREN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A. Tellez, 3C-REN/County of Ventura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L. Medina, </a:t>
            </a:r>
            <a:r>
              <a:rPr lang="en-US" dirty="0" err="1"/>
              <a:t>SoCalREN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C. </a:t>
            </a:r>
            <a:r>
              <a:rPr lang="en-US" dirty="0" err="1"/>
              <a:t>Kalashian</a:t>
            </a:r>
            <a:r>
              <a:rPr lang="en-US" dirty="0"/>
              <a:t>, SJCVEO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SCE (M. Evans will ID the correct person)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21BD9-1AC1-C84A-826C-CE7F8298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4BAC9-6D41-4691-9299-18EF07EF017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DCB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sto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FDCB7">
                  <a:lumMod val="60000"/>
                  <a:lumOff val="40000"/>
                </a:srgbClr>
              </a:solidFill>
              <a:effectLst/>
              <a:uLnTx/>
              <a:uFillTx/>
              <a:latin typeface="Calisto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72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Brush Script MT</vt:lpstr>
      <vt:lpstr>Calisto MT</vt:lpstr>
      <vt:lpstr>Capital</vt:lpstr>
      <vt:lpstr>Session 5: CAEECC 2020 Planning Session</vt:lpstr>
      <vt:lpstr>MTWG – Part 2: Potential Membership (as self-identified at Feb CAEECC Quarterly Mtg)</vt:lpstr>
      <vt:lpstr>Underserved WG Phase I: Potential Membership (as self-identified at Feb CAEECC Quarterly Mtg)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MTWG – Part 2: Initial Membership</dc:title>
  <dc:creator>Meredith Cowart</dc:creator>
  <cp:lastModifiedBy>Meredith Cowart</cp:lastModifiedBy>
  <cp:revision>5</cp:revision>
  <dcterms:created xsi:type="dcterms:W3CDTF">2020-05-12T18:03:22Z</dcterms:created>
  <dcterms:modified xsi:type="dcterms:W3CDTF">2020-05-12T19:51:26Z</dcterms:modified>
</cp:coreProperties>
</file>