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14"/>
  </p:notesMasterIdLst>
  <p:sldIdLst>
    <p:sldId id="7946" r:id="rId4"/>
    <p:sldId id="7944" r:id="rId5"/>
    <p:sldId id="7972" r:id="rId6"/>
    <p:sldId id="269" r:id="rId7"/>
    <p:sldId id="7973" r:id="rId8"/>
    <p:sldId id="7974" r:id="rId9"/>
    <p:sldId id="256" r:id="rId10"/>
    <p:sldId id="257" r:id="rId11"/>
    <p:sldId id="7935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7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AA32DC-98B0-40DA-B1BB-A871B5E491D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1F9C27-0926-43A5-B31B-57FBD04CCCFD}">
      <dgm:prSet/>
      <dgm:spPr/>
      <dgm:t>
        <a:bodyPr/>
        <a:lstStyle/>
        <a:p>
          <a:r>
            <a:rPr lang="en-US" dirty="0"/>
            <a:t>Refine, seek consensus, and finalize Objective, Metrics, &amp; Principles</a:t>
          </a:r>
        </a:p>
      </dgm:t>
    </dgm:pt>
    <dgm:pt modelId="{241C9AC6-A83E-4243-ADAE-1BEFDC31BCFC}" type="parTrans" cxnId="{51FFE4C6-545A-4F69-9779-76F9680F80E7}">
      <dgm:prSet/>
      <dgm:spPr/>
      <dgm:t>
        <a:bodyPr/>
        <a:lstStyle/>
        <a:p>
          <a:endParaRPr lang="en-US"/>
        </a:p>
      </dgm:t>
    </dgm:pt>
    <dgm:pt modelId="{3F6C11D5-114C-4731-B56B-54E7380F8978}" type="sibTrans" cxnId="{51FFE4C6-545A-4F69-9779-76F9680F80E7}">
      <dgm:prSet/>
      <dgm:spPr/>
      <dgm:t>
        <a:bodyPr/>
        <a:lstStyle/>
        <a:p>
          <a:endParaRPr lang="en-US"/>
        </a:p>
      </dgm:t>
    </dgm:pt>
    <dgm:pt modelId="{2957F933-28A8-1E46-9AE9-AC4CE8D96D4E}">
      <dgm:prSet/>
      <dgm:spPr/>
      <dgm:t>
        <a:bodyPr/>
        <a:lstStyle/>
        <a:p>
          <a:r>
            <a:rPr lang="en-US" dirty="0">
              <a:effectLst/>
            </a:rPr>
            <a:t>Review the other sections of the draft report</a:t>
          </a:r>
        </a:p>
      </dgm:t>
    </dgm:pt>
    <dgm:pt modelId="{9442CEAA-21F8-374D-BA15-45918EADC098}" type="parTrans" cxnId="{50B9851F-56E8-F24E-B10D-C3E7BF299FB1}">
      <dgm:prSet/>
      <dgm:spPr/>
      <dgm:t>
        <a:bodyPr/>
        <a:lstStyle/>
        <a:p>
          <a:endParaRPr lang="en-US"/>
        </a:p>
      </dgm:t>
    </dgm:pt>
    <dgm:pt modelId="{874A7459-6C02-6149-BBBF-BE3EB985C9D9}" type="sibTrans" cxnId="{50B9851F-56E8-F24E-B10D-C3E7BF299FB1}">
      <dgm:prSet/>
      <dgm:spPr/>
      <dgm:t>
        <a:bodyPr/>
        <a:lstStyle/>
        <a:p>
          <a:endParaRPr lang="en-US"/>
        </a:p>
      </dgm:t>
    </dgm:pt>
    <dgm:pt modelId="{47B66AD0-5F44-1041-A4A4-0AD8782CF15C}">
      <dgm:prSet/>
      <dgm:spPr/>
      <dgm:t>
        <a:bodyPr/>
        <a:lstStyle/>
        <a:p>
          <a:r>
            <a:rPr lang="en-US" dirty="0">
              <a:effectLst/>
            </a:rPr>
            <a:t>Discuss steps to close-out the EMWG</a:t>
          </a:r>
          <a:endParaRPr lang="en-US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gm:t>
    </dgm:pt>
    <dgm:pt modelId="{5E205958-6DB8-2348-9014-203BB45CEE88}" type="parTrans" cxnId="{3295813F-DCB4-7043-9575-2E7E932B0A61}">
      <dgm:prSet/>
      <dgm:spPr/>
      <dgm:t>
        <a:bodyPr/>
        <a:lstStyle/>
        <a:p>
          <a:endParaRPr lang="en-US"/>
        </a:p>
      </dgm:t>
    </dgm:pt>
    <dgm:pt modelId="{2BC8657C-7A65-9844-8832-0B5B9B17C6D1}" type="sibTrans" cxnId="{3295813F-DCB4-7043-9575-2E7E932B0A61}">
      <dgm:prSet/>
      <dgm:spPr/>
      <dgm:t>
        <a:bodyPr/>
        <a:lstStyle/>
        <a:p>
          <a:endParaRPr lang="en-US"/>
        </a:p>
      </dgm:t>
    </dgm:pt>
    <dgm:pt modelId="{F4D740F2-4CA7-6348-BA98-260462B8F46C}" type="pres">
      <dgm:prSet presAssocID="{7FAA32DC-98B0-40DA-B1BB-A871B5E491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11BDB37-BFBE-B946-94E3-4B0CB92A76E2}" type="pres">
      <dgm:prSet presAssocID="{001F9C27-0926-43A5-B31B-57FBD04CCCFD}" presName="hierRoot1" presStyleCnt="0"/>
      <dgm:spPr/>
    </dgm:pt>
    <dgm:pt modelId="{EA398A60-871D-1E41-B810-5EA57CD43A16}" type="pres">
      <dgm:prSet presAssocID="{001F9C27-0926-43A5-B31B-57FBD04CCCFD}" presName="composite" presStyleCnt="0"/>
      <dgm:spPr/>
    </dgm:pt>
    <dgm:pt modelId="{AFD69720-A6AB-5D4F-9E05-2C3CC9DA72A7}" type="pres">
      <dgm:prSet presAssocID="{001F9C27-0926-43A5-B31B-57FBD04CCCFD}" presName="background" presStyleLbl="node0" presStyleIdx="0" presStyleCnt="3"/>
      <dgm:spPr/>
    </dgm:pt>
    <dgm:pt modelId="{CEB5E19E-06E1-1545-A33C-966D54D273D3}" type="pres">
      <dgm:prSet presAssocID="{001F9C27-0926-43A5-B31B-57FBD04CCCFD}" presName="text" presStyleLbl="fgAcc0" presStyleIdx="0" presStyleCnt="3">
        <dgm:presLayoutVars>
          <dgm:chPref val="3"/>
        </dgm:presLayoutVars>
      </dgm:prSet>
      <dgm:spPr/>
    </dgm:pt>
    <dgm:pt modelId="{BDF820D6-1A23-864E-AF35-AB387386384E}" type="pres">
      <dgm:prSet presAssocID="{001F9C27-0926-43A5-B31B-57FBD04CCCFD}" presName="hierChild2" presStyleCnt="0"/>
      <dgm:spPr/>
    </dgm:pt>
    <dgm:pt modelId="{C3AE13BF-460E-7A42-87ED-4F92E15A94DE}" type="pres">
      <dgm:prSet presAssocID="{2957F933-28A8-1E46-9AE9-AC4CE8D96D4E}" presName="hierRoot1" presStyleCnt="0"/>
      <dgm:spPr/>
    </dgm:pt>
    <dgm:pt modelId="{A4719E27-6871-924D-9688-B9244747DE51}" type="pres">
      <dgm:prSet presAssocID="{2957F933-28A8-1E46-9AE9-AC4CE8D96D4E}" presName="composite" presStyleCnt="0"/>
      <dgm:spPr/>
    </dgm:pt>
    <dgm:pt modelId="{39F0159B-B3EA-0F4D-B8F0-862D2B35607D}" type="pres">
      <dgm:prSet presAssocID="{2957F933-28A8-1E46-9AE9-AC4CE8D96D4E}" presName="background" presStyleLbl="node0" presStyleIdx="1" presStyleCnt="3"/>
      <dgm:spPr/>
    </dgm:pt>
    <dgm:pt modelId="{F0E80CA1-E50C-214E-8E5E-E8D5AD82350F}" type="pres">
      <dgm:prSet presAssocID="{2957F933-28A8-1E46-9AE9-AC4CE8D96D4E}" presName="text" presStyleLbl="fgAcc0" presStyleIdx="1" presStyleCnt="3">
        <dgm:presLayoutVars>
          <dgm:chPref val="3"/>
        </dgm:presLayoutVars>
      </dgm:prSet>
      <dgm:spPr/>
    </dgm:pt>
    <dgm:pt modelId="{6649F710-9DF1-6D4E-8B45-BA6E955B071A}" type="pres">
      <dgm:prSet presAssocID="{2957F933-28A8-1E46-9AE9-AC4CE8D96D4E}" presName="hierChild2" presStyleCnt="0"/>
      <dgm:spPr/>
    </dgm:pt>
    <dgm:pt modelId="{F45A2134-F745-E740-84AC-8FEE5AD399EE}" type="pres">
      <dgm:prSet presAssocID="{47B66AD0-5F44-1041-A4A4-0AD8782CF15C}" presName="hierRoot1" presStyleCnt="0"/>
      <dgm:spPr/>
    </dgm:pt>
    <dgm:pt modelId="{7279C3D0-7036-664E-B3C6-1B6868783BE9}" type="pres">
      <dgm:prSet presAssocID="{47B66AD0-5F44-1041-A4A4-0AD8782CF15C}" presName="composite" presStyleCnt="0"/>
      <dgm:spPr/>
    </dgm:pt>
    <dgm:pt modelId="{C6111047-7872-3F45-9CBC-40D289AD7DEE}" type="pres">
      <dgm:prSet presAssocID="{47B66AD0-5F44-1041-A4A4-0AD8782CF15C}" presName="background" presStyleLbl="node0" presStyleIdx="2" presStyleCnt="3"/>
      <dgm:spPr/>
    </dgm:pt>
    <dgm:pt modelId="{634CEACF-4F5C-F04C-8BC9-812057C52995}" type="pres">
      <dgm:prSet presAssocID="{47B66AD0-5F44-1041-A4A4-0AD8782CF15C}" presName="text" presStyleLbl="fgAcc0" presStyleIdx="2" presStyleCnt="3">
        <dgm:presLayoutVars>
          <dgm:chPref val="3"/>
        </dgm:presLayoutVars>
      </dgm:prSet>
      <dgm:spPr/>
    </dgm:pt>
    <dgm:pt modelId="{FC7E97B2-74F4-FD44-B6A7-C6817EA63425}" type="pres">
      <dgm:prSet presAssocID="{47B66AD0-5F44-1041-A4A4-0AD8782CF15C}" presName="hierChild2" presStyleCnt="0"/>
      <dgm:spPr/>
    </dgm:pt>
  </dgm:ptLst>
  <dgm:cxnLst>
    <dgm:cxn modelId="{50B9851F-56E8-F24E-B10D-C3E7BF299FB1}" srcId="{7FAA32DC-98B0-40DA-B1BB-A871B5E491D0}" destId="{2957F933-28A8-1E46-9AE9-AC4CE8D96D4E}" srcOrd="1" destOrd="0" parTransId="{9442CEAA-21F8-374D-BA15-45918EADC098}" sibTransId="{874A7459-6C02-6149-BBBF-BE3EB985C9D9}"/>
    <dgm:cxn modelId="{3295813F-DCB4-7043-9575-2E7E932B0A61}" srcId="{7FAA32DC-98B0-40DA-B1BB-A871B5E491D0}" destId="{47B66AD0-5F44-1041-A4A4-0AD8782CF15C}" srcOrd="2" destOrd="0" parTransId="{5E205958-6DB8-2348-9014-203BB45CEE88}" sibTransId="{2BC8657C-7A65-9844-8832-0B5B9B17C6D1}"/>
    <dgm:cxn modelId="{17C31E56-A356-9E46-AD80-63173CD64B01}" type="presOf" srcId="{7FAA32DC-98B0-40DA-B1BB-A871B5E491D0}" destId="{F4D740F2-4CA7-6348-BA98-260462B8F46C}" srcOrd="0" destOrd="0" presId="urn:microsoft.com/office/officeart/2005/8/layout/hierarchy1"/>
    <dgm:cxn modelId="{C8936DAC-7FB1-A743-9E00-E2A50228B730}" type="presOf" srcId="{2957F933-28A8-1E46-9AE9-AC4CE8D96D4E}" destId="{F0E80CA1-E50C-214E-8E5E-E8D5AD82350F}" srcOrd="0" destOrd="0" presId="urn:microsoft.com/office/officeart/2005/8/layout/hierarchy1"/>
    <dgm:cxn modelId="{05E266B9-72F8-F347-9075-D549B6F47ED4}" type="presOf" srcId="{47B66AD0-5F44-1041-A4A4-0AD8782CF15C}" destId="{634CEACF-4F5C-F04C-8BC9-812057C52995}" srcOrd="0" destOrd="0" presId="urn:microsoft.com/office/officeart/2005/8/layout/hierarchy1"/>
    <dgm:cxn modelId="{51FFE4C6-545A-4F69-9779-76F9680F80E7}" srcId="{7FAA32DC-98B0-40DA-B1BB-A871B5E491D0}" destId="{001F9C27-0926-43A5-B31B-57FBD04CCCFD}" srcOrd="0" destOrd="0" parTransId="{241C9AC6-A83E-4243-ADAE-1BEFDC31BCFC}" sibTransId="{3F6C11D5-114C-4731-B56B-54E7380F8978}"/>
    <dgm:cxn modelId="{3A84AEF5-0AE5-0243-8CDB-8ED9908D928C}" type="presOf" srcId="{001F9C27-0926-43A5-B31B-57FBD04CCCFD}" destId="{CEB5E19E-06E1-1545-A33C-966D54D273D3}" srcOrd="0" destOrd="0" presId="urn:microsoft.com/office/officeart/2005/8/layout/hierarchy1"/>
    <dgm:cxn modelId="{15E842BA-4DA4-7047-A173-7B2DE4A1EB56}" type="presParOf" srcId="{F4D740F2-4CA7-6348-BA98-260462B8F46C}" destId="{811BDB37-BFBE-B946-94E3-4B0CB92A76E2}" srcOrd="0" destOrd="0" presId="urn:microsoft.com/office/officeart/2005/8/layout/hierarchy1"/>
    <dgm:cxn modelId="{AB87FD2D-CF22-984F-A19B-3A804765DC71}" type="presParOf" srcId="{811BDB37-BFBE-B946-94E3-4B0CB92A76E2}" destId="{EA398A60-871D-1E41-B810-5EA57CD43A16}" srcOrd="0" destOrd="0" presId="urn:microsoft.com/office/officeart/2005/8/layout/hierarchy1"/>
    <dgm:cxn modelId="{C7660FBB-FB0D-A14C-8470-13FF41D783E0}" type="presParOf" srcId="{EA398A60-871D-1E41-B810-5EA57CD43A16}" destId="{AFD69720-A6AB-5D4F-9E05-2C3CC9DA72A7}" srcOrd="0" destOrd="0" presId="urn:microsoft.com/office/officeart/2005/8/layout/hierarchy1"/>
    <dgm:cxn modelId="{8AE98C51-585C-1049-8159-789ECC829C83}" type="presParOf" srcId="{EA398A60-871D-1E41-B810-5EA57CD43A16}" destId="{CEB5E19E-06E1-1545-A33C-966D54D273D3}" srcOrd="1" destOrd="0" presId="urn:microsoft.com/office/officeart/2005/8/layout/hierarchy1"/>
    <dgm:cxn modelId="{C8D4A1E7-0E0C-EC4C-889C-21D25D3F6958}" type="presParOf" srcId="{811BDB37-BFBE-B946-94E3-4B0CB92A76E2}" destId="{BDF820D6-1A23-864E-AF35-AB387386384E}" srcOrd="1" destOrd="0" presId="urn:microsoft.com/office/officeart/2005/8/layout/hierarchy1"/>
    <dgm:cxn modelId="{A625DD3F-7361-E445-A39C-590ACABAE372}" type="presParOf" srcId="{F4D740F2-4CA7-6348-BA98-260462B8F46C}" destId="{C3AE13BF-460E-7A42-87ED-4F92E15A94DE}" srcOrd="1" destOrd="0" presId="urn:microsoft.com/office/officeart/2005/8/layout/hierarchy1"/>
    <dgm:cxn modelId="{76B1D969-3D47-5B46-83B7-4D8D492C2EF4}" type="presParOf" srcId="{C3AE13BF-460E-7A42-87ED-4F92E15A94DE}" destId="{A4719E27-6871-924D-9688-B9244747DE51}" srcOrd="0" destOrd="0" presId="urn:microsoft.com/office/officeart/2005/8/layout/hierarchy1"/>
    <dgm:cxn modelId="{9E19B679-6A26-5042-ACD6-A6D43D91EEC9}" type="presParOf" srcId="{A4719E27-6871-924D-9688-B9244747DE51}" destId="{39F0159B-B3EA-0F4D-B8F0-862D2B35607D}" srcOrd="0" destOrd="0" presId="urn:microsoft.com/office/officeart/2005/8/layout/hierarchy1"/>
    <dgm:cxn modelId="{1524EE63-07A9-C644-AAD7-23EACC04E70C}" type="presParOf" srcId="{A4719E27-6871-924D-9688-B9244747DE51}" destId="{F0E80CA1-E50C-214E-8E5E-E8D5AD82350F}" srcOrd="1" destOrd="0" presId="urn:microsoft.com/office/officeart/2005/8/layout/hierarchy1"/>
    <dgm:cxn modelId="{235E2121-9EC9-F449-844F-342D1B7BE7B4}" type="presParOf" srcId="{C3AE13BF-460E-7A42-87ED-4F92E15A94DE}" destId="{6649F710-9DF1-6D4E-8B45-BA6E955B071A}" srcOrd="1" destOrd="0" presId="urn:microsoft.com/office/officeart/2005/8/layout/hierarchy1"/>
    <dgm:cxn modelId="{373ED8D9-E9AA-184E-8960-4534A6E15EC8}" type="presParOf" srcId="{F4D740F2-4CA7-6348-BA98-260462B8F46C}" destId="{F45A2134-F745-E740-84AC-8FEE5AD399EE}" srcOrd="2" destOrd="0" presId="urn:microsoft.com/office/officeart/2005/8/layout/hierarchy1"/>
    <dgm:cxn modelId="{9FD84F2D-9BFD-9640-927D-B090AB441AA6}" type="presParOf" srcId="{F45A2134-F745-E740-84AC-8FEE5AD399EE}" destId="{7279C3D0-7036-664E-B3C6-1B6868783BE9}" srcOrd="0" destOrd="0" presId="urn:microsoft.com/office/officeart/2005/8/layout/hierarchy1"/>
    <dgm:cxn modelId="{B72A612F-30AB-2449-BAC2-80BECA2CACE8}" type="presParOf" srcId="{7279C3D0-7036-664E-B3C6-1B6868783BE9}" destId="{C6111047-7872-3F45-9CBC-40D289AD7DEE}" srcOrd="0" destOrd="0" presId="urn:microsoft.com/office/officeart/2005/8/layout/hierarchy1"/>
    <dgm:cxn modelId="{A9112E20-EC13-C242-8BA2-46E82BD72752}" type="presParOf" srcId="{7279C3D0-7036-664E-B3C6-1B6868783BE9}" destId="{634CEACF-4F5C-F04C-8BC9-812057C52995}" srcOrd="1" destOrd="0" presId="urn:microsoft.com/office/officeart/2005/8/layout/hierarchy1"/>
    <dgm:cxn modelId="{223EEEFA-2761-E048-8D42-A4C18F38129D}" type="presParOf" srcId="{F45A2134-F745-E740-84AC-8FEE5AD399EE}" destId="{FC7E97B2-74F4-FD44-B6A7-C6817EA634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A9BCE3-5D85-4870-8A9F-DC7639DE99A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DEAE7BD-A8E0-486F-AFBA-866C491670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Raise hand to enter queue – then unmute when called upon</a:t>
          </a:r>
        </a:p>
      </dgm:t>
    </dgm:pt>
    <dgm:pt modelId="{6CC9FE1B-B228-47D2-9268-FDF7CD9C2C8B}" type="parTrans" cxnId="{090B71BA-2F88-48C7-B360-A078E2BEEAFB}">
      <dgm:prSet/>
      <dgm:spPr/>
      <dgm:t>
        <a:bodyPr/>
        <a:lstStyle/>
        <a:p>
          <a:endParaRPr lang="en-US"/>
        </a:p>
      </dgm:t>
    </dgm:pt>
    <dgm:pt modelId="{D6A2CD84-38E9-4C66-97B8-FFCBBAA233D4}" type="sibTrans" cxnId="{090B71BA-2F88-48C7-B360-A078E2BEEAFB}">
      <dgm:prSet/>
      <dgm:spPr/>
      <dgm:t>
        <a:bodyPr/>
        <a:lstStyle/>
        <a:p>
          <a:endParaRPr lang="en-US"/>
        </a:p>
      </dgm:t>
    </dgm:pt>
    <dgm:pt modelId="{972514A3-B0B0-4765-ACE1-40BC908051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Mute when not speaking</a:t>
          </a:r>
        </a:p>
      </dgm:t>
    </dgm:pt>
    <dgm:pt modelId="{9B5A35C7-FEE3-4909-A1C6-1B744CC98B3A}" type="parTrans" cxnId="{590F302F-9F95-402D-B256-1F9E7F0449C6}">
      <dgm:prSet/>
      <dgm:spPr/>
      <dgm:t>
        <a:bodyPr/>
        <a:lstStyle/>
        <a:p>
          <a:endParaRPr lang="en-US"/>
        </a:p>
      </dgm:t>
    </dgm:pt>
    <dgm:pt modelId="{C3A7047D-B84B-4607-BD17-767F89FE5F60}" type="sibTrans" cxnId="{590F302F-9F95-402D-B256-1F9E7F0449C6}">
      <dgm:prSet/>
      <dgm:spPr/>
      <dgm:t>
        <a:bodyPr/>
        <a:lstStyle/>
        <a:p>
          <a:endParaRPr lang="en-US"/>
        </a:p>
      </dgm:t>
    </dgm:pt>
    <dgm:pt modelId="{31D2A422-A6EA-42BC-AE25-28AD4F03DF4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Zoom in &amp; out of documents</a:t>
          </a:r>
        </a:p>
      </dgm:t>
    </dgm:pt>
    <dgm:pt modelId="{930F7AFC-AB38-4F67-8106-DC12B6FB7AA2}" type="parTrans" cxnId="{656AEC4C-647B-4623-AE1E-5F86EB7A9EAE}">
      <dgm:prSet/>
      <dgm:spPr/>
      <dgm:t>
        <a:bodyPr/>
        <a:lstStyle/>
        <a:p>
          <a:endParaRPr lang="en-US"/>
        </a:p>
      </dgm:t>
    </dgm:pt>
    <dgm:pt modelId="{88068A44-8B80-46BC-8809-8A1BF16DE184}" type="sibTrans" cxnId="{656AEC4C-647B-4623-AE1E-5F86EB7A9EAE}">
      <dgm:prSet/>
      <dgm:spPr/>
      <dgm:t>
        <a:bodyPr/>
        <a:lstStyle/>
        <a:p>
          <a:endParaRPr lang="en-US"/>
        </a:p>
      </dgm:t>
    </dgm:pt>
    <dgm:pt modelId="{0C538F9C-1848-412F-A33F-C87EAA4F3CFB}" type="pres">
      <dgm:prSet presAssocID="{2BA9BCE3-5D85-4870-8A9F-DC7639DE99A2}" presName="root" presStyleCnt="0">
        <dgm:presLayoutVars>
          <dgm:dir/>
          <dgm:resizeHandles val="exact"/>
        </dgm:presLayoutVars>
      </dgm:prSet>
      <dgm:spPr/>
    </dgm:pt>
    <dgm:pt modelId="{3F849958-38CC-46FF-B95B-6A32EB8E0E30}" type="pres">
      <dgm:prSet presAssocID="{FDEAE7BD-A8E0-486F-AFBA-866C49167070}" presName="compNode" presStyleCnt="0"/>
      <dgm:spPr/>
    </dgm:pt>
    <dgm:pt modelId="{3FB4F020-149E-49D2-9E71-E6E7D552333E}" type="pres">
      <dgm:prSet presAssocID="{FDEAE7BD-A8E0-486F-AFBA-866C491670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Hand"/>
        </a:ext>
      </dgm:extLst>
    </dgm:pt>
    <dgm:pt modelId="{623FDACC-389D-46ED-A935-1B2F1CB5115C}" type="pres">
      <dgm:prSet presAssocID="{FDEAE7BD-A8E0-486F-AFBA-866C49167070}" presName="spaceRect" presStyleCnt="0"/>
      <dgm:spPr/>
    </dgm:pt>
    <dgm:pt modelId="{2630AB69-E4D9-4326-8469-DDD46E8E94DC}" type="pres">
      <dgm:prSet presAssocID="{FDEAE7BD-A8E0-486F-AFBA-866C49167070}" presName="textRect" presStyleLbl="revTx" presStyleIdx="0" presStyleCnt="3">
        <dgm:presLayoutVars>
          <dgm:chMax val="1"/>
          <dgm:chPref val="1"/>
        </dgm:presLayoutVars>
      </dgm:prSet>
      <dgm:spPr/>
    </dgm:pt>
    <dgm:pt modelId="{57A8F07C-AA8C-437E-ADF2-6EE70319C843}" type="pres">
      <dgm:prSet presAssocID="{D6A2CD84-38E9-4C66-97B8-FFCBBAA233D4}" presName="sibTrans" presStyleCnt="0"/>
      <dgm:spPr/>
    </dgm:pt>
    <dgm:pt modelId="{709882F7-D008-488D-85EF-DD34DC8E42F9}" type="pres">
      <dgm:prSet presAssocID="{972514A3-B0B0-4765-ACE1-40BC90805160}" presName="compNode" presStyleCnt="0"/>
      <dgm:spPr/>
    </dgm:pt>
    <dgm:pt modelId="{065AE336-4380-4C84-A674-CF9EDAD8E718}" type="pres">
      <dgm:prSet presAssocID="{972514A3-B0B0-4765-ACE1-40BC9080516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Speaker"/>
        </a:ext>
      </dgm:extLst>
    </dgm:pt>
    <dgm:pt modelId="{19BBF517-EDA6-407E-BBB1-887AB0043ABA}" type="pres">
      <dgm:prSet presAssocID="{972514A3-B0B0-4765-ACE1-40BC90805160}" presName="spaceRect" presStyleCnt="0"/>
      <dgm:spPr/>
    </dgm:pt>
    <dgm:pt modelId="{49F0A529-CF80-42FB-8961-528866FDF05F}" type="pres">
      <dgm:prSet presAssocID="{972514A3-B0B0-4765-ACE1-40BC90805160}" presName="textRect" presStyleLbl="revTx" presStyleIdx="1" presStyleCnt="3">
        <dgm:presLayoutVars>
          <dgm:chMax val="1"/>
          <dgm:chPref val="1"/>
        </dgm:presLayoutVars>
      </dgm:prSet>
      <dgm:spPr/>
    </dgm:pt>
    <dgm:pt modelId="{14209E9E-72EB-4CED-A801-CB7522BE863C}" type="pres">
      <dgm:prSet presAssocID="{C3A7047D-B84B-4607-BD17-767F89FE5F60}" presName="sibTrans" presStyleCnt="0"/>
      <dgm:spPr/>
    </dgm:pt>
    <dgm:pt modelId="{52DEB943-7AF3-4185-B870-A2880CA770F7}" type="pres">
      <dgm:prSet presAssocID="{31D2A422-A6EA-42BC-AE25-28AD4F03DF49}" presName="compNode" presStyleCnt="0"/>
      <dgm:spPr/>
    </dgm:pt>
    <dgm:pt modelId="{4722D7C9-8B33-407F-B517-621A46DA06B6}" type="pres">
      <dgm:prSet presAssocID="{31D2A422-A6EA-42BC-AE25-28AD4F03DF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oom Out"/>
        </a:ext>
      </dgm:extLst>
    </dgm:pt>
    <dgm:pt modelId="{2699B156-2206-4CC9-9DAA-071E3A7F96B5}" type="pres">
      <dgm:prSet presAssocID="{31D2A422-A6EA-42BC-AE25-28AD4F03DF49}" presName="spaceRect" presStyleCnt="0"/>
      <dgm:spPr/>
    </dgm:pt>
    <dgm:pt modelId="{997F3BA6-B38C-41CE-BA47-37792853838E}" type="pres">
      <dgm:prSet presAssocID="{31D2A422-A6EA-42BC-AE25-28AD4F03DF4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C615E2A-60CE-4388-8ABE-48CB86437289}" type="presOf" srcId="{972514A3-B0B0-4765-ACE1-40BC90805160}" destId="{49F0A529-CF80-42FB-8961-528866FDF05F}" srcOrd="0" destOrd="0" presId="urn:microsoft.com/office/officeart/2018/2/layout/IconLabelList"/>
    <dgm:cxn modelId="{590F302F-9F95-402D-B256-1F9E7F0449C6}" srcId="{2BA9BCE3-5D85-4870-8A9F-DC7639DE99A2}" destId="{972514A3-B0B0-4765-ACE1-40BC90805160}" srcOrd="1" destOrd="0" parTransId="{9B5A35C7-FEE3-4909-A1C6-1B744CC98B3A}" sibTransId="{C3A7047D-B84B-4607-BD17-767F89FE5F60}"/>
    <dgm:cxn modelId="{656AEC4C-647B-4623-AE1E-5F86EB7A9EAE}" srcId="{2BA9BCE3-5D85-4870-8A9F-DC7639DE99A2}" destId="{31D2A422-A6EA-42BC-AE25-28AD4F03DF49}" srcOrd="2" destOrd="0" parTransId="{930F7AFC-AB38-4F67-8106-DC12B6FB7AA2}" sibTransId="{88068A44-8B80-46BC-8809-8A1BF16DE184}"/>
    <dgm:cxn modelId="{090B71BA-2F88-48C7-B360-A078E2BEEAFB}" srcId="{2BA9BCE3-5D85-4870-8A9F-DC7639DE99A2}" destId="{FDEAE7BD-A8E0-486F-AFBA-866C49167070}" srcOrd="0" destOrd="0" parTransId="{6CC9FE1B-B228-47D2-9268-FDF7CD9C2C8B}" sibTransId="{D6A2CD84-38E9-4C66-97B8-FFCBBAA233D4}"/>
    <dgm:cxn modelId="{767103CD-8EF0-4C84-BAE7-B952CCFDCA96}" type="presOf" srcId="{31D2A422-A6EA-42BC-AE25-28AD4F03DF49}" destId="{997F3BA6-B38C-41CE-BA47-37792853838E}" srcOrd="0" destOrd="0" presId="urn:microsoft.com/office/officeart/2018/2/layout/IconLabelList"/>
    <dgm:cxn modelId="{92504EE3-E8C9-492B-B804-A36F9487F39C}" type="presOf" srcId="{2BA9BCE3-5D85-4870-8A9F-DC7639DE99A2}" destId="{0C538F9C-1848-412F-A33F-C87EAA4F3CFB}" srcOrd="0" destOrd="0" presId="urn:microsoft.com/office/officeart/2018/2/layout/IconLabelList"/>
    <dgm:cxn modelId="{920CCCE6-D7C5-4C2A-9F2A-EAAE8D3104F8}" type="presOf" srcId="{FDEAE7BD-A8E0-486F-AFBA-866C49167070}" destId="{2630AB69-E4D9-4326-8469-DDD46E8E94DC}" srcOrd="0" destOrd="0" presId="urn:microsoft.com/office/officeart/2018/2/layout/IconLabelList"/>
    <dgm:cxn modelId="{3027D0CC-B02E-42B9-A0A3-7E899B67830F}" type="presParOf" srcId="{0C538F9C-1848-412F-A33F-C87EAA4F3CFB}" destId="{3F849958-38CC-46FF-B95B-6A32EB8E0E30}" srcOrd="0" destOrd="0" presId="urn:microsoft.com/office/officeart/2018/2/layout/IconLabelList"/>
    <dgm:cxn modelId="{51F67F07-1240-49C9-8F55-64ADED610823}" type="presParOf" srcId="{3F849958-38CC-46FF-B95B-6A32EB8E0E30}" destId="{3FB4F020-149E-49D2-9E71-E6E7D552333E}" srcOrd="0" destOrd="0" presId="urn:microsoft.com/office/officeart/2018/2/layout/IconLabelList"/>
    <dgm:cxn modelId="{7D4ED13C-2D33-4F8D-8233-E71CCC1A0172}" type="presParOf" srcId="{3F849958-38CC-46FF-B95B-6A32EB8E0E30}" destId="{623FDACC-389D-46ED-A935-1B2F1CB5115C}" srcOrd="1" destOrd="0" presId="urn:microsoft.com/office/officeart/2018/2/layout/IconLabelList"/>
    <dgm:cxn modelId="{241E00BA-2F27-4F1B-9D75-0165DAD6EC26}" type="presParOf" srcId="{3F849958-38CC-46FF-B95B-6A32EB8E0E30}" destId="{2630AB69-E4D9-4326-8469-DDD46E8E94DC}" srcOrd="2" destOrd="0" presId="urn:microsoft.com/office/officeart/2018/2/layout/IconLabelList"/>
    <dgm:cxn modelId="{0442766B-E135-4599-B045-4E530AB793CF}" type="presParOf" srcId="{0C538F9C-1848-412F-A33F-C87EAA4F3CFB}" destId="{57A8F07C-AA8C-437E-ADF2-6EE70319C843}" srcOrd="1" destOrd="0" presId="urn:microsoft.com/office/officeart/2018/2/layout/IconLabelList"/>
    <dgm:cxn modelId="{0977717D-E34E-42A0-851D-3A9CB132E0AB}" type="presParOf" srcId="{0C538F9C-1848-412F-A33F-C87EAA4F3CFB}" destId="{709882F7-D008-488D-85EF-DD34DC8E42F9}" srcOrd="2" destOrd="0" presId="urn:microsoft.com/office/officeart/2018/2/layout/IconLabelList"/>
    <dgm:cxn modelId="{BC5F0DFE-6980-40B5-BCA4-CA3D758A8E87}" type="presParOf" srcId="{709882F7-D008-488D-85EF-DD34DC8E42F9}" destId="{065AE336-4380-4C84-A674-CF9EDAD8E718}" srcOrd="0" destOrd="0" presId="urn:microsoft.com/office/officeart/2018/2/layout/IconLabelList"/>
    <dgm:cxn modelId="{01AEF4B4-27E8-4269-B9DC-F4DBACA0133A}" type="presParOf" srcId="{709882F7-D008-488D-85EF-DD34DC8E42F9}" destId="{19BBF517-EDA6-407E-BBB1-887AB0043ABA}" srcOrd="1" destOrd="0" presId="urn:microsoft.com/office/officeart/2018/2/layout/IconLabelList"/>
    <dgm:cxn modelId="{790CC477-28D2-4051-8097-34A13990FA0B}" type="presParOf" srcId="{709882F7-D008-488D-85EF-DD34DC8E42F9}" destId="{49F0A529-CF80-42FB-8961-528866FDF05F}" srcOrd="2" destOrd="0" presId="urn:microsoft.com/office/officeart/2018/2/layout/IconLabelList"/>
    <dgm:cxn modelId="{3A717FE9-46B0-40F7-8374-5B8040933444}" type="presParOf" srcId="{0C538F9C-1848-412F-A33F-C87EAA4F3CFB}" destId="{14209E9E-72EB-4CED-A801-CB7522BE863C}" srcOrd="3" destOrd="0" presId="urn:microsoft.com/office/officeart/2018/2/layout/IconLabelList"/>
    <dgm:cxn modelId="{E1E311CF-B532-4313-B453-1A25B7672E0C}" type="presParOf" srcId="{0C538F9C-1848-412F-A33F-C87EAA4F3CFB}" destId="{52DEB943-7AF3-4185-B870-A2880CA770F7}" srcOrd="4" destOrd="0" presId="urn:microsoft.com/office/officeart/2018/2/layout/IconLabelList"/>
    <dgm:cxn modelId="{AAA78A9A-5CF7-4D25-890C-1C8CBDF607E0}" type="presParOf" srcId="{52DEB943-7AF3-4185-B870-A2880CA770F7}" destId="{4722D7C9-8B33-407F-B517-621A46DA06B6}" srcOrd="0" destOrd="0" presId="urn:microsoft.com/office/officeart/2018/2/layout/IconLabelList"/>
    <dgm:cxn modelId="{D57F7B56-3AF3-4DD4-9719-2E0CAF18A403}" type="presParOf" srcId="{52DEB943-7AF3-4185-B870-A2880CA770F7}" destId="{2699B156-2206-4CC9-9DAA-071E3A7F96B5}" srcOrd="1" destOrd="0" presId="urn:microsoft.com/office/officeart/2018/2/layout/IconLabelList"/>
    <dgm:cxn modelId="{747E0183-8A5E-4406-ABE6-F19E2090D0F4}" type="presParOf" srcId="{52DEB943-7AF3-4185-B870-A2880CA770F7}" destId="{997F3BA6-B38C-41CE-BA47-37792853838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3368EF-50DF-4977-AF12-78D6C137170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B3CCB89-6BD7-40E9-85F5-4BF5939DD160}">
      <dgm:prSet/>
      <dgm:spPr/>
      <dgm:t>
        <a:bodyPr/>
        <a:lstStyle/>
        <a:p>
          <a:r>
            <a:rPr lang="en-US"/>
            <a:t>Attendance</a:t>
          </a:r>
        </a:p>
      </dgm:t>
    </dgm:pt>
    <dgm:pt modelId="{F9814125-4443-4FA5-AC92-60CA2C7A6A80}" type="parTrans" cxnId="{4C8B61B8-224A-4653-A65D-151BCB433AB6}">
      <dgm:prSet/>
      <dgm:spPr/>
      <dgm:t>
        <a:bodyPr/>
        <a:lstStyle/>
        <a:p>
          <a:endParaRPr lang="en-US"/>
        </a:p>
      </dgm:t>
    </dgm:pt>
    <dgm:pt modelId="{D4D301DC-58B5-40D1-BE6E-3067E108B52A}" type="sibTrans" cxnId="{4C8B61B8-224A-4653-A65D-151BCB433AB6}">
      <dgm:prSet/>
      <dgm:spPr/>
      <dgm:t>
        <a:bodyPr/>
        <a:lstStyle/>
        <a:p>
          <a:endParaRPr lang="en-US"/>
        </a:p>
      </dgm:t>
    </dgm:pt>
    <dgm:pt modelId="{2816EF90-1875-4100-A79A-E2BEAEFC2BF0}">
      <dgm:prSet/>
      <dgm:spPr/>
      <dgm:t>
        <a:bodyPr/>
        <a:lstStyle/>
        <a:p>
          <a:r>
            <a:rPr lang="en-US"/>
            <a:t>Silence = implied consent</a:t>
          </a:r>
        </a:p>
      </dgm:t>
    </dgm:pt>
    <dgm:pt modelId="{45F5BA39-18AB-43BE-887A-5E13B4E87C0D}" type="parTrans" cxnId="{7A2E2E43-2F5E-4D25-BECD-7273E779DBC7}">
      <dgm:prSet/>
      <dgm:spPr/>
      <dgm:t>
        <a:bodyPr/>
        <a:lstStyle/>
        <a:p>
          <a:endParaRPr lang="en-US"/>
        </a:p>
      </dgm:t>
    </dgm:pt>
    <dgm:pt modelId="{9164E473-7BD5-42BA-B84B-2499E378A7F5}" type="sibTrans" cxnId="{7A2E2E43-2F5E-4D25-BECD-7273E779DBC7}">
      <dgm:prSet/>
      <dgm:spPr/>
      <dgm:t>
        <a:bodyPr/>
        <a:lstStyle/>
        <a:p>
          <a:endParaRPr lang="en-US"/>
        </a:p>
      </dgm:t>
    </dgm:pt>
    <dgm:pt modelId="{9FD380FB-4CB1-41E3-98C7-1E0F936C6A48}">
      <dgm:prSet/>
      <dgm:spPr/>
      <dgm:t>
        <a:bodyPr/>
        <a:lstStyle/>
        <a:p>
          <a:r>
            <a:rPr lang="en-US" dirty="0"/>
            <a:t>Today is the final opportunity to  for propose alternative options</a:t>
          </a:r>
        </a:p>
      </dgm:t>
    </dgm:pt>
    <dgm:pt modelId="{A17B1A13-4628-4185-B84C-8AA58D24F9E8}" type="parTrans" cxnId="{9416C00C-613D-4B0C-BA85-5790284CD1CB}">
      <dgm:prSet/>
      <dgm:spPr/>
      <dgm:t>
        <a:bodyPr/>
        <a:lstStyle/>
        <a:p>
          <a:endParaRPr lang="en-US"/>
        </a:p>
      </dgm:t>
    </dgm:pt>
    <dgm:pt modelId="{31DF6395-4ABF-497B-A298-4586FE5FB29C}" type="sibTrans" cxnId="{9416C00C-613D-4B0C-BA85-5790284CD1CB}">
      <dgm:prSet/>
      <dgm:spPr/>
      <dgm:t>
        <a:bodyPr/>
        <a:lstStyle/>
        <a:p>
          <a:endParaRPr lang="en-US"/>
        </a:p>
      </dgm:t>
    </dgm:pt>
    <dgm:pt modelId="{BAE837C6-DB4A-594C-AEAB-6BE2F82747C7}" type="pres">
      <dgm:prSet presAssocID="{DA3368EF-50DF-4977-AF12-78D6C1371701}" presName="linear" presStyleCnt="0">
        <dgm:presLayoutVars>
          <dgm:animLvl val="lvl"/>
          <dgm:resizeHandles val="exact"/>
        </dgm:presLayoutVars>
      </dgm:prSet>
      <dgm:spPr/>
    </dgm:pt>
    <dgm:pt modelId="{4752D04B-87CA-A64A-9A1B-D800E4F799D0}" type="pres">
      <dgm:prSet presAssocID="{0B3CCB89-6BD7-40E9-85F5-4BF5939DD1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32FBA44-B044-FA4A-BF90-C9BE75EC54F6}" type="pres">
      <dgm:prSet presAssocID="{D4D301DC-58B5-40D1-BE6E-3067E108B52A}" presName="spacer" presStyleCnt="0"/>
      <dgm:spPr/>
    </dgm:pt>
    <dgm:pt modelId="{4EFE4EC7-8C93-B24D-B6EC-0CDE71E8D68C}" type="pres">
      <dgm:prSet presAssocID="{2816EF90-1875-4100-A79A-E2BEAEFC2B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14C4CE-9621-0546-886A-0DCDB9607D3B}" type="pres">
      <dgm:prSet presAssocID="{9164E473-7BD5-42BA-B84B-2499E378A7F5}" presName="spacer" presStyleCnt="0"/>
      <dgm:spPr/>
    </dgm:pt>
    <dgm:pt modelId="{F1F0DB6E-92EF-F543-BC91-CF799BF19002}" type="pres">
      <dgm:prSet presAssocID="{9FD380FB-4CB1-41E3-98C7-1E0F936C6A4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6ED9805-8943-0643-83D9-0BE480AA4211}" type="presOf" srcId="{DA3368EF-50DF-4977-AF12-78D6C1371701}" destId="{BAE837C6-DB4A-594C-AEAB-6BE2F82747C7}" srcOrd="0" destOrd="0" presId="urn:microsoft.com/office/officeart/2005/8/layout/vList2"/>
    <dgm:cxn modelId="{9416C00C-613D-4B0C-BA85-5790284CD1CB}" srcId="{DA3368EF-50DF-4977-AF12-78D6C1371701}" destId="{9FD380FB-4CB1-41E3-98C7-1E0F936C6A48}" srcOrd="2" destOrd="0" parTransId="{A17B1A13-4628-4185-B84C-8AA58D24F9E8}" sibTransId="{31DF6395-4ABF-497B-A298-4586FE5FB29C}"/>
    <dgm:cxn modelId="{7A2E2E43-2F5E-4D25-BECD-7273E779DBC7}" srcId="{DA3368EF-50DF-4977-AF12-78D6C1371701}" destId="{2816EF90-1875-4100-A79A-E2BEAEFC2BF0}" srcOrd="1" destOrd="0" parTransId="{45F5BA39-18AB-43BE-887A-5E13B4E87C0D}" sibTransId="{9164E473-7BD5-42BA-B84B-2499E378A7F5}"/>
    <dgm:cxn modelId="{31A58A75-A002-5B4F-AFCB-CA2DADCF50FE}" type="presOf" srcId="{0B3CCB89-6BD7-40E9-85F5-4BF5939DD160}" destId="{4752D04B-87CA-A64A-9A1B-D800E4F799D0}" srcOrd="0" destOrd="0" presId="urn:microsoft.com/office/officeart/2005/8/layout/vList2"/>
    <dgm:cxn modelId="{4C8B61B8-224A-4653-A65D-151BCB433AB6}" srcId="{DA3368EF-50DF-4977-AF12-78D6C1371701}" destId="{0B3CCB89-6BD7-40E9-85F5-4BF5939DD160}" srcOrd="0" destOrd="0" parTransId="{F9814125-4443-4FA5-AC92-60CA2C7A6A80}" sibTransId="{D4D301DC-58B5-40D1-BE6E-3067E108B52A}"/>
    <dgm:cxn modelId="{5FE927BB-F2ED-7B43-8D62-C66C7D72BDC4}" type="presOf" srcId="{9FD380FB-4CB1-41E3-98C7-1E0F936C6A48}" destId="{F1F0DB6E-92EF-F543-BC91-CF799BF19002}" srcOrd="0" destOrd="0" presId="urn:microsoft.com/office/officeart/2005/8/layout/vList2"/>
    <dgm:cxn modelId="{0D9A24E0-83EF-2D40-B147-2FFA58C2650F}" type="presOf" srcId="{2816EF90-1875-4100-A79A-E2BEAEFC2BF0}" destId="{4EFE4EC7-8C93-B24D-B6EC-0CDE71E8D68C}" srcOrd="0" destOrd="0" presId="urn:microsoft.com/office/officeart/2005/8/layout/vList2"/>
    <dgm:cxn modelId="{5512557B-2532-6343-8343-B7CB92EF7C10}" type="presParOf" srcId="{BAE837C6-DB4A-594C-AEAB-6BE2F82747C7}" destId="{4752D04B-87CA-A64A-9A1B-D800E4F799D0}" srcOrd="0" destOrd="0" presId="urn:microsoft.com/office/officeart/2005/8/layout/vList2"/>
    <dgm:cxn modelId="{DBA76263-00BF-004F-8E96-50FCF655D9E4}" type="presParOf" srcId="{BAE837C6-DB4A-594C-AEAB-6BE2F82747C7}" destId="{A32FBA44-B044-FA4A-BF90-C9BE75EC54F6}" srcOrd="1" destOrd="0" presId="urn:microsoft.com/office/officeart/2005/8/layout/vList2"/>
    <dgm:cxn modelId="{2CB34236-99E0-3945-9F08-9AC5CAC2E031}" type="presParOf" srcId="{BAE837C6-DB4A-594C-AEAB-6BE2F82747C7}" destId="{4EFE4EC7-8C93-B24D-B6EC-0CDE71E8D68C}" srcOrd="2" destOrd="0" presId="urn:microsoft.com/office/officeart/2005/8/layout/vList2"/>
    <dgm:cxn modelId="{ECD78AAC-F35B-BD4A-8FC2-0E1FBE17589A}" type="presParOf" srcId="{BAE837C6-DB4A-594C-AEAB-6BE2F82747C7}" destId="{1614C4CE-9621-0546-886A-0DCDB9607D3B}" srcOrd="3" destOrd="0" presId="urn:microsoft.com/office/officeart/2005/8/layout/vList2"/>
    <dgm:cxn modelId="{AC257165-A852-E348-B5EF-DE9800B2615D}" type="presParOf" srcId="{BAE837C6-DB4A-594C-AEAB-6BE2F82747C7}" destId="{F1F0DB6E-92EF-F543-BC91-CF799BF190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DB58F7-721E-4DD2-9C86-BBDED9E85062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90FAE66-2FC7-4BB5-9D02-D59FD6A1011A}">
      <dgm:prSet/>
      <dgm:spPr/>
      <dgm:t>
        <a:bodyPr/>
        <a:lstStyle/>
        <a:p>
          <a:r>
            <a:rPr lang="en-US"/>
            <a:t>Today</a:t>
          </a:r>
        </a:p>
      </dgm:t>
    </dgm:pt>
    <dgm:pt modelId="{7F7AA827-D6D8-480F-9F8F-4158A61D1AAE}" type="parTrans" cxnId="{CB59C122-232E-40A7-B2CD-47F31F789001}">
      <dgm:prSet/>
      <dgm:spPr/>
      <dgm:t>
        <a:bodyPr/>
        <a:lstStyle/>
        <a:p>
          <a:endParaRPr lang="en-US"/>
        </a:p>
      </dgm:t>
    </dgm:pt>
    <dgm:pt modelId="{837C80C2-F7EC-472D-8357-816AE57E6B7E}" type="sibTrans" cxnId="{CB59C122-232E-40A7-B2CD-47F31F789001}">
      <dgm:prSet/>
      <dgm:spPr/>
      <dgm:t>
        <a:bodyPr/>
        <a:lstStyle/>
        <a:p>
          <a:endParaRPr lang="en-US"/>
        </a:p>
      </dgm:t>
    </dgm:pt>
    <dgm:pt modelId="{3E581DA2-7E7B-4AB8-B401-C863226A5AC8}">
      <dgm:prSet/>
      <dgm:spPr/>
      <dgm:t>
        <a:bodyPr/>
        <a:lstStyle/>
        <a:p>
          <a:r>
            <a:rPr lang="en-US"/>
            <a:t>Discussion</a:t>
          </a:r>
        </a:p>
      </dgm:t>
    </dgm:pt>
    <dgm:pt modelId="{C782D4AA-E517-4D57-A90C-706EC1AE7FFF}" type="parTrans" cxnId="{FFC757D4-CB3A-4039-8404-5FA0216EF05A}">
      <dgm:prSet/>
      <dgm:spPr/>
      <dgm:t>
        <a:bodyPr/>
        <a:lstStyle/>
        <a:p>
          <a:endParaRPr lang="en-US"/>
        </a:p>
      </dgm:t>
    </dgm:pt>
    <dgm:pt modelId="{BE23C6EA-60DD-4AC4-A54D-C11AABA9375F}" type="sibTrans" cxnId="{FFC757D4-CB3A-4039-8404-5FA0216EF05A}">
      <dgm:prSet/>
      <dgm:spPr/>
      <dgm:t>
        <a:bodyPr/>
        <a:lstStyle/>
        <a:p>
          <a:endParaRPr lang="en-US"/>
        </a:p>
      </dgm:t>
    </dgm:pt>
    <dgm:pt modelId="{6F1EEC58-F60B-4BA6-88F0-94AF91CBA82A}">
      <dgm:prSet/>
      <dgm:spPr/>
      <dgm:t>
        <a:bodyPr/>
        <a:lstStyle/>
        <a:p>
          <a:r>
            <a:rPr lang="en-US"/>
            <a:t>Test for agreement</a:t>
          </a:r>
        </a:p>
      </dgm:t>
    </dgm:pt>
    <dgm:pt modelId="{AC6AF915-D86A-459D-AAB9-CE898913EBEA}" type="parTrans" cxnId="{4278F5B6-266A-422F-9BC2-F26F8C835DD8}">
      <dgm:prSet/>
      <dgm:spPr/>
      <dgm:t>
        <a:bodyPr/>
        <a:lstStyle/>
        <a:p>
          <a:endParaRPr lang="en-US"/>
        </a:p>
      </dgm:t>
    </dgm:pt>
    <dgm:pt modelId="{F12A9B40-8722-4A46-88B7-20E72DC31159}" type="sibTrans" cxnId="{4278F5B6-266A-422F-9BC2-F26F8C835DD8}">
      <dgm:prSet/>
      <dgm:spPr/>
      <dgm:t>
        <a:bodyPr/>
        <a:lstStyle/>
        <a:p>
          <a:endParaRPr lang="en-US"/>
        </a:p>
      </dgm:t>
    </dgm:pt>
    <dgm:pt modelId="{2341444D-64D2-47A0-970F-582CF1DA9C32}">
      <dgm:prSet/>
      <dgm:spPr/>
      <dgm:t>
        <a:bodyPr/>
        <a:lstStyle/>
        <a:p>
          <a:r>
            <a:rPr lang="en-US" dirty="0"/>
            <a:t>If your organization cannot support text, propose a specific alternative</a:t>
          </a:r>
        </a:p>
      </dgm:t>
    </dgm:pt>
    <dgm:pt modelId="{B3814F24-0286-4306-8716-89083B0FF1E4}" type="parTrans" cxnId="{6E3B0DF7-7D43-425A-992C-120661418655}">
      <dgm:prSet/>
      <dgm:spPr/>
      <dgm:t>
        <a:bodyPr/>
        <a:lstStyle/>
        <a:p>
          <a:endParaRPr lang="en-US"/>
        </a:p>
      </dgm:t>
    </dgm:pt>
    <dgm:pt modelId="{0373A5CA-787F-45B3-8E89-7FE301DAD7A5}" type="sibTrans" cxnId="{6E3B0DF7-7D43-425A-992C-120661418655}">
      <dgm:prSet/>
      <dgm:spPr/>
      <dgm:t>
        <a:bodyPr/>
        <a:lstStyle/>
        <a:p>
          <a:endParaRPr lang="en-US"/>
        </a:p>
      </dgm:t>
    </dgm:pt>
    <dgm:pt modelId="{03ED0816-4285-4D5D-8D69-1E97FAF1869F}">
      <dgm:prSet/>
      <dgm:spPr/>
      <dgm:t>
        <a:bodyPr/>
        <a:lstStyle/>
        <a:p>
          <a:r>
            <a:rPr lang="en-US" dirty="0"/>
            <a:t>We will strive to bridge any non-consensus options</a:t>
          </a:r>
        </a:p>
      </dgm:t>
    </dgm:pt>
    <dgm:pt modelId="{8A610F92-133E-4808-8C51-4FA184D93AE0}" type="parTrans" cxnId="{92C51380-FEA3-472F-8043-3A8F88864BC7}">
      <dgm:prSet/>
      <dgm:spPr/>
      <dgm:t>
        <a:bodyPr/>
        <a:lstStyle/>
        <a:p>
          <a:endParaRPr lang="en-US"/>
        </a:p>
      </dgm:t>
    </dgm:pt>
    <dgm:pt modelId="{ABB2F7FD-FD18-4703-A5F6-BFDAF2287627}" type="sibTrans" cxnId="{92C51380-FEA3-472F-8043-3A8F88864BC7}">
      <dgm:prSet/>
      <dgm:spPr/>
      <dgm:t>
        <a:bodyPr/>
        <a:lstStyle/>
        <a:p>
          <a:endParaRPr lang="en-US"/>
        </a:p>
      </dgm:t>
    </dgm:pt>
    <dgm:pt modelId="{3BEA1544-5C5F-4458-8ACF-009FFA45714D}">
      <dgm:prSet/>
      <dgm:spPr/>
      <dgm:t>
        <a:bodyPr/>
        <a:lstStyle/>
        <a:p>
          <a:r>
            <a:rPr lang="en-US" dirty="0"/>
            <a:t>We strive to finalize text and proceed with deliberations</a:t>
          </a:r>
        </a:p>
      </dgm:t>
    </dgm:pt>
    <dgm:pt modelId="{464A2415-F42F-4FAF-88C1-2B81499E4F33}" type="parTrans" cxnId="{342461CB-6B4A-4186-ABFB-3772DBD2BF74}">
      <dgm:prSet/>
      <dgm:spPr/>
      <dgm:t>
        <a:bodyPr/>
        <a:lstStyle/>
        <a:p>
          <a:endParaRPr lang="en-US"/>
        </a:p>
      </dgm:t>
    </dgm:pt>
    <dgm:pt modelId="{14D97304-7F0F-414A-8C22-CA15516A25FA}" type="sibTrans" cxnId="{342461CB-6B4A-4186-ABFB-3772DBD2BF74}">
      <dgm:prSet/>
      <dgm:spPr/>
      <dgm:t>
        <a:bodyPr/>
        <a:lstStyle/>
        <a:p>
          <a:endParaRPr lang="en-US"/>
        </a:p>
      </dgm:t>
    </dgm:pt>
    <dgm:pt modelId="{3F729802-4B18-46B1-9BFC-DD26857023D7}">
      <dgm:prSet/>
      <dgm:spPr/>
      <dgm:t>
        <a:bodyPr/>
        <a:lstStyle/>
        <a:p>
          <a:r>
            <a:rPr lang="en-US"/>
            <a:t>After the meeting</a:t>
          </a:r>
        </a:p>
      </dgm:t>
    </dgm:pt>
    <dgm:pt modelId="{BB7BB49A-5355-4CCA-BCC8-597EA9490A69}" type="parTrans" cxnId="{E0C494C6-AD45-4A1A-B74F-E31AA1B80703}">
      <dgm:prSet/>
      <dgm:spPr/>
      <dgm:t>
        <a:bodyPr/>
        <a:lstStyle/>
        <a:p>
          <a:endParaRPr lang="en-US"/>
        </a:p>
      </dgm:t>
    </dgm:pt>
    <dgm:pt modelId="{E3193797-4146-4EC3-BF06-CC948E0EFAF1}" type="sibTrans" cxnId="{E0C494C6-AD45-4A1A-B74F-E31AA1B80703}">
      <dgm:prSet/>
      <dgm:spPr/>
      <dgm:t>
        <a:bodyPr/>
        <a:lstStyle/>
        <a:p>
          <a:endParaRPr lang="en-US"/>
        </a:p>
      </dgm:t>
    </dgm:pt>
    <dgm:pt modelId="{279F1AA0-6FB1-4E2B-802A-D86E1B18D4D6}">
      <dgm:prSet/>
      <dgm:spPr/>
      <dgm:t>
        <a:bodyPr/>
        <a:lstStyle/>
        <a:p>
          <a:r>
            <a:rPr lang="en-US" dirty="0"/>
            <a:t>WG Members will have a few days to submit alternative supporting text for any new non-Consensus items </a:t>
          </a:r>
          <a:r>
            <a:rPr lang="en-US"/>
            <a:t>(10/5)</a:t>
          </a:r>
          <a:endParaRPr lang="en-US" dirty="0"/>
        </a:p>
      </dgm:t>
    </dgm:pt>
    <dgm:pt modelId="{F47199DC-C905-4BEB-B423-E56003AA5589}" type="parTrans" cxnId="{AE955F66-4568-44B3-8D69-A6451E4969F3}">
      <dgm:prSet/>
      <dgm:spPr/>
      <dgm:t>
        <a:bodyPr/>
        <a:lstStyle/>
        <a:p>
          <a:endParaRPr lang="en-US"/>
        </a:p>
      </dgm:t>
    </dgm:pt>
    <dgm:pt modelId="{B9952C3F-C8B7-4CF5-90E7-19F81C88E399}" type="sibTrans" cxnId="{AE955F66-4568-44B3-8D69-A6451E4969F3}">
      <dgm:prSet/>
      <dgm:spPr/>
      <dgm:t>
        <a:bodyPr/>
        <a:lstStyle/>
        <a:p>
          <a:endParaRPr lang="en-US"/>
        </a:p>
      </dgm:t>
    </dgm:pt>
    <dgm:pt modelId="{9CC2C26A-48FA-4B59-9A2F-4D8F5C14615B}">
      <dgm:prSet/>
      <dgm:spPr/>
      <dgm:t>
        <a:bodyPr/>
        <a:lstStyle/>
        <a:p>
          <a:r>
            <a:rPr lang="en-US"/>
            <a:t>Facilitation Team will post an updated report with final text</a:t>
          </a:r>
        </a:p>
      </dgm:t>
    </dgm:pt>
    <dgm:pt modelId="{1BAE4B26-105E-46CB-98DF-71802BA62013}" type="parTrans" cxnId="{DE387D53-BC70-40A7-8812-9CAB2ECA94F6}">
      <dgm:prSet/>
      <dgm:spPr/>
      <dgm:t>
        <a:bodyPr/>
        <a:lstStyle/>
        <a:p>
          <a:endParaRPr lang="en-US"/>
        </a:p>
      </dgm:t>
    </dgm:pt>
    <dgm:pt modelId="{B9FD07C0-9CEA-4655-8667-C1D58079336B}" type="sibTrans" cxnId="{DE387D53-BC70-40A7-8812-9CAB2ECA94F6}">
      <dgm:prSet/>
      <dgm:spPr/>
      <dgm:t>
        <a:bodyPr/>
        <a:lstStyle/>
        <a:p>
          <a:endParaRPr lang="en-US"/>
        </a:p>
      </dgm:t>
    </dgm:pt>
    <dgm:pt modelId="{7B912942-C983-4FF2-9C36-4E743123B1E7}">
      <dgm:prSet/>
      <dgm:spPr/>
      <dgm:t>
        <a:bodyPr/>
        <a:lstStyle/>
        <a:p>
          <a:r>
            <a:rPr lang="en-US"/>
            <a:t>WG Members will have a few days to review the final report and fill out a poll indicating their preferences on non-consensus options</a:t>
          </a:r>
        </a:p>
      </dgm:t>
    </dgm:pt>
    <dgm:pt modelId="{1A788BF1-F6AF-49AE-B4C0-DF01BA040DF1}" type="parTrans" cxnId="{23DC1B55-C60D-4E88-80CB-FEFF8957E886}">
      <dgm:prSet/>
      <dgm:spPr/>
      <dgm:t>
        <a:bodyPr/>
        <a:lstStyle/>
        <a:p>
          <a:endParaRPr lang="en-US"/>
        </a:p>
      </dgm:t>
    </dgm:pt>
    <dgm:pt modelId="{FFB54E50-7485-4693-AF46-204D8EC0B249}" type="sibTrans" cxnId="{23DC1B55-C60D-4E88-80CB-FEFF8957E886}">
      <dgm:prSet/>
      <dgm:spPr/>
      <dgm:t>
        <a:bodyPr/>
        <a:lstStyle/>
        <a:p>
          <a:endParaRPr lang="en-US"/>
        </a:p>
      </dgm:t>
    </dgm:pt>
    <dgm:pt modelId="{68DC685F-EDC0-4D3C-A0D1-9E7977CDA7DC}">
      <dgm:prSet/>
      <dgm:spPr/>
      <dgm:t>
        <a:bodyPr/>
        <a:lstStyle/>
        <a:p>
          <a:r>
            <a:rPr lang="en-US" dirty="0"/>
            <a:t>Final report will be submitted 3</a:t>
          </a:r>
          <a:r>
            <a:rPr lang="en-US" baseline="30000" dirty="0"/>
            <a:t>rd</a:t>
          </a:r>
          <a:r>
            <a:rPr lang="en-US" dirty="0"/>
            <a:t> week in October</a:t>
          </a:r>
        </a:p>
      </dgm:t>
    </dgm:pt>
    <dgm:pt modelId="{F03E2B42-BEE5-4A14-8A0C-DF4ECBF1CAB3}" type="parTrans" cxnId="{3D1C17AF-F5A6-49BD-8D51-92F8244EE8CF}">
      <dgm:prSet/>
      <dgm:spPr/>
      <dgm:t>
        <a:bodyPr/>
        <a:lstStyle/>
        <a:p>
          <a:endParaRPr lang="en-US"/>
        </a:p>
      </dgm:t>
    </dgm:pt>
    <dgm:pt modelId="{2A20ECB4-A47C-4100-91A6-30A42AD2F19D}" type="sibTrans" cxnId="{3D1C17AF-F5A6-49BD-8D51-92F8244EE8CF}">
      <dgm:prSet/>
      <dgm:spPr/>
      <dgm:t>
        <a:bodyPr/>
        <a:lstStyle/>
        <a:p>
          <a:endParaRPr lang="en-US"/>
        </a:p>
      </dgm:t>
    </dgm:pt>
    <dgm:pt modelId="{2EF8FEA8-DC89-6A4A-8C29-B4C9DCEE45C6}" type="pres">
      <dgm:prSet presAssocID="{68DB58F7-721E-4DD2-9C86-BBDED9E85062}" presName="linear" presStyleCnt="0">
        <dgm:presLayoutVars>
          <dgm:dir/>
          <dgm:animLvl val="lvl"/>
          <dgm:resizeHandles val="exact"/>
        </dgm:presLayoutVars>
      </dgm:prSet>
      <dgm:spPr/>
    </dgm:pt>
    <dgm:pt modelId="{E7A5CC9E-7654-9F4C-9AFE-F9EA55BAF71D}" type="pres">
      <dgm:prSet presAssocID="{190FAE66-2FC7-4BB5-9D02-D59FD6A1011A}" presName="parentLin" presStyleCnt="0"/>
      <dgm:spPr/>
    </dgm:pt>
    <dgm:pt modelId="{CFE5BBC2-B61A-4A43-A04A-40AD82C0505A}" type="pres">
      <dgm:prSet presAssocID="{190FAE66-2FC7-4BB5-9D02-D59FD6A1011A}" presName="parentLeftMargin" presStyleLbl="node1" presStyleIdx="0" presStyleCnt="2"/>
      <dgm:spPr/>
    </dgm:pt>
    <dgm:pt modelId="{724E7CAE-6AA1-EC40-9770-8D1F25FA4554}" type="pres">
      <dgm:prSet presAssocID="{190FAE66-2FC7-4BB5-9D02-D59FD6A1011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D7580E-B495-4947-B64C-A0590DB91743}" type="pres">
      <dgm:prSet presAssocID="{190FAE66-2FC7-4BB5-9D02-D59FD6A1011A}" presName="negativeSpace" presStyleCnt="0"/>
      <dgm:spPr/>
    </dgm:pt>
    <dgm:pt modelId="{7830164B-0535-C744-B1B3-2D821DE93CEF}" type="pres">
      <dgm:prSet presAssocID="{190FAE66-2FC7-4BB5-9D02-D59FD6A1011A}" presName="childText" presStyleLbl="conFgAcc1" presStyleIdx="0" presStyleCnt="2">
        <dgm:presLayoutVars>
          <dgm:bulletEnabled val="1"/>
        </dgm:presLayoutVars>
      </dgm:prSet>
      <dgm:spPr/>
    </dgm:pt>
    <dgm:pt modelId="{E0E64A8E-FC5E-204B-B1F3-B94515C3EE15}" type="pres">
      <dgm:prSet presAssocID="{837C80C2-F7EC-472D-8357-816AE57E6B7E}" presName="spaceBetweenRectangles" presStyleCnt="0"/>
      <dgm:spPr/>
    </dgm:pt>
    <dgm:pt modelId="{E9263E19-B263-B542-A8C4-FAD5D41FBE60}" type="pres">
      <dgm:prSet presAssocID="{3F729802-4B18-46B1-9BFC-DD26857023D7}" presName="parentLin" presStyleCnt="0"/>
      <dgm:spPr/>
    </dgm:pt>
    <dgm:pt modelId="{57A9BFE5-88A1-5447-935E-CE9A870F5F2F}" type="pres">
      <dgm:prSet presAssocID="{3F729802-4B18-46B1-9BFC-DD26857023D7}" presName="parentLeftMargin" presStyleLbl="node1" presStyleIdx="0" presStyleCnt="2"/>
      <dgm:spPr/>
    </dgm:pt>
    <dgm:pt modelId="{AB3B7E49-F284-9445-9F0C-717507306D3E}" type="pres">
      <dgm:prSet presAssocID="{3F729802-4B18-46B1-9BFC-DD26857023D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388F07F-C90F-EE49-9D11-284DCD998296}" type="pres">
      <dgm:prSet presAssocID="{3F729802-4B18-46B1-9BFC-DD26857023D7}" presName="negativeSpace" presStyleCnt="0"/>
      <dgm:spPr/>
    </dgm:pt>
    <dgm:pt modelId="{6CD4EC24-C47B-3443-B423-DBD3FE19C38F}" type="pres">
      <dgm:prSet presAssocID="{3F729802-4B18-46B1-9BFC-DD26857023D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1CFE703-C43C-1A4D-A854-84B083C4AD6B}" type="presOf" srcId="{3F729802-4B18-46B1-9BFC-DD26857023D7}" destId="{57A9BFE5-88A1-5447-935E-CE9A870F5F2F}" srcOrd="0" destOrd="0" presId="urn:microsoft.com/office/officeart/2005/8/layout/list1"/>
    <dgm:cxn modelId="{0A9A4D17-15EC-2A46-B6CA-18CFA6AC4A61}" type="presOf" srcId="{9CC2C26A-48FA-4B59-9A2F-4D8F5C14615B}" destId="{6CD4EC24-C47B-3443-B423-DBD3FE19C38F}" srcOrd="0" destOrd="1" presId="urn:microsoft.com/office/officeart/2005/8/layout/list1"/>
    <dgm:cxn modelId="{6C3F221B-63FF-884A-878A-B78C0DE08BEF}" type="presOf" srcId="{3E581DA2-7E7B-4AB8-B401-C863226A5AC8}" destId="{7830164B-0535-C744-B1B3-2D821DE93CEF}" srcOrd="0" destOrd="0" presId="urn:microsoft.com/office/officeart/2005/8/layout/list1"/>
    <dgm:cxn modelId="{CB59C122-232E-40A7-B2CD-47F31F789001}" srcId="{68DB58F7-721E-4DD2-9C86-BBDED9E85062}" destId="{190FAE66-2FC7-4BB5-9D02-D59FD6A1011A}" srcOrd="0" destOrd="0" parTransId="{7F7AA827-D6D8-480F-9F8F-4158A61D1AAE}" sibTransId="{837C80C2-F7EC-472D-8357-816AE57E6B7E}"/>
    <dgm:cxn modelId="{FE98D146-A419-AD40-BDAE-FCEAFE34C3E0}" type="presOf" srcId="{6F1EEC58-F60B-4BA6-88F0-94AF91CBA82A}" destId="{7830164B-0535-C744-B1B3-2D821DE93CEF}" srcOrd="0" destOrd="1" presId="urn:microsoft.com/office/officeart/2005/8/layout/list1"/>
    <dgm:cxn modelId="{DE387D53-BC70-40A7-8812-9CAB2ECA94F6}" srcId="{3F729802-4B18-46B1-9BFC-DD26857023D7}" destId="{9CC2C26A-48FA-4B59-9A2F-4D8F5C14615B}" srcOrd="1" destOrd="0" parTransId="{1BAE4B26-105E-46CB-98DF-71802BA62013}" sibTransId="{B9FD07C0-9CEA-4655-8667-C1D58079336B}"/>
    <dgm:cxn modelId="{23DC1B55-C60D-4E88-80CB-FEFF8957E886}" srcId="{3F729802-4B18-46B1-9BFC-DD26857023D7}" destId="{7B912942-C983-4FF2-9C36-4E743123B1E7}" srcOrd="2" destOrd="0" parTransId="{1A788BF1-F6AF-49AE-B4C0-DF01BA040DF1}" sibTransId="{FFB54E50-7485-4693-AF46-204D8EC0B249}"/>
    <dgm:cxn modelId="{1F7A8B5E-7F06-644B-B373-B2978D2E54AB}" type="presOf" srcId="{3F729802-4B18-46B1-9BFC-DD26857023D7}" destId="{AB3B7E49-F284-9445-9F0C-717507306D3E}" srcOrd="1" destOrd="0" presId="urn:microsoft.com/office/officeart/2005/8/layout/list1"/>
    <dgm:cxn modelId="{AE955F66-4568-44B3-8D69-A6451E4969F3}" srcId="{3F729802-4B18-46B1-9BFC-DD26857023D7}" destId="{279F1AA0-6FB1-4E2B-802A-D86E1B18D4D6}" srcOrd="0" destOrd="0" parTransId="{F47199DC-C905-4BEB-B423-E56003AA5589}" sibTransId="{B9952C3F-C8B7-4CF5-90E7-19F81C88E399}"/>
    <dgm:cxn modelId="{5722BF68-106D-9D4E-A4EB-9D54944B0834}" type="presOf" srcId="{03ED0816-4285-4D5D-8D69-1E97FAF1869F}" destId="{7830164B-0535-C744-B1B3-2D821DE93CEF}" srcOrd="0" destOrd="3" presId="urn:microsoft.com/office/officeart/2005/8/layout/list1"/>
    <dgm:cxn modelId="{A4A5866D-E7BD-B24D-8C4F-25CE85C681EF}" type="presOf" srcId="{68DC685F-EDC0-4D3C-A0D1-9E7977CDA7DC}" destId="{6CD4EC24-C47B-3443-B423-DBD3FE19C38F}" srcOrd="0" destOrd="3" presId="urn:microsoft.com/office/officeart/2005/8/layout/list1"/>
    <dgm:cxn modelId="{2623297D-4E72-F346-8BB7-974B2EE595B5}" type="presOf" srcId="{2341444D-64D2-47A0-970F-582CF1DA9C32}" destId="{7830164B-0535-C744-B1B3-2D821DE93CEF}" srcOrd="0" destOrd="2" presId="urn:microsoft.com/office/officeart/2005/8/layout/list1"/>
    <dgm:cxn modelId="{92C51380-FEA3-472F-8043-3A8F88864BC7}" srcId="{6F1EEC58-F60B-4BA6-88F0-94AF91CBA82A}" destId="{03ED0816-4285-4D5D-8D69-1E97FAF1869F}" srcOrd="1" destOrd="0" parTransId="{8A610F92-133E-4808-8C51-4FA184D93AE0}" sibTransId="{ABB2F7FD-FD18-4703-A5F6-BFDAF2287627}"/>
    <dgm:cxn modelId="{8B2AED8E-F3EF-9743-8BAC-25B1561B6785}" type="presOf" srcId="{279F1AA0-6FB1-4E2B-802A-D86E1B18D4D6}" destId="{6CD4EC24-C47B-3443-B423-DBD3FE19C38F}" srcOrd="0" destOrd="0" presId="urn:microsoft.com/office/officeart/2005/8/layout/list1"/>
    <dgm:cxn modelId="{8D3BE596-4F9E-0548-AD6B-F389737ABFF5}" type="presOf" srcId="{68DB58F7-721E-4DD2-9C86-BBDED9E85062}" destId="{2EF8FEA8-DC89-6A4A-8C29-B4C9DCEE45C6}" srcOrd="0" destOrd="0" presId="urn:microsoft.com/office/officeart/2005/8/layout/list1"/>
    <dgm:cxn modelId="{EF2683A3-6414-E647-889B-F9DB2CA5FFAE}" type="presOf" srcId="{7B912942-C983-4FF2-9C36-4E743123B1E7}" destId="{6CD4EC24-C47B-3443-B423-DBD3FE19C38F}" srcOrd="0" destOrd="2" presId="urn:microsoft.com/office/officeart/2005/8/layout/list1"/>
    <dgm:cxn modelId="{2C2F32A5-7985-B744-ACD6-80C1495F3651}" type="presOf" srcId="{190FAE66-2FC7-4BB5-9D02-D59FD6A1011A}" destId="{CFE5BBC2-B61A-4A43-A04A-40AD82C0505A}" srcOrd="0" destOrd="0" presId="urn:microsoft.com/office/officeart/2005/8/layout/list1"/>
    <dgm:cxn modelId="{3D1C17AF-F5A6-49BD-8D51-92F8244EE8CF}" srcId="{3F729802-4B18-46B1-9BFC-DD26857023D7}" destId="{68DC685F-EDC0-4D3C-A0D1-9E7977CDA7DC}" srcOrd="3" destOrd="0" parTransId="{F03E2B42-BEE5-4A14-8A0C-DF4ECBF1CAB3}" sibTransId="{2A20ECB4-A47C-4100-91A6-30A42AD2F19D}"/>
    <dgm:cxn modelId="{4278F5B6-266A-422F-9BC2-F26F8C835DD8}" srcId="{190FAE66-2FC7-4BB5-9D02-D59FD6A1011A}" destId="{6F1EEC58-F60B-4BA6-88F0-94AF91CBA82A}" srcOrd="1" destOrd="0" parTransId="{AC6AF915-D86A-459D-AAB9-CE898913EBEA}" sibTransId="{F12A9B40-8722-4A46-88B7-20E72DC31159}"/>
    <dgm:cxn modelId="{CB56EEB8-9C4F-C441-8AEE-43E16DCCD79B}" type="presOf" srcId="{190FAE66-2FC7-4BB5-9D02-D59FD6A1011A}" destId="{724E7CAE-6AA1-EC40-9770-8D1F25FA4554}" srcOrd="1" destOrd="0" presId="urn:microsoft.com/office/officeart/2005/8/layout/list1"/>
    <dgm:cxn modelId="{E0C494C6-AD45-4A1A-B74F-E31AA1B80703}" srcId="{68DB58F7-721E-4DD2-9C86-BBDED9E85062}" destId="{3F729802-4B18-46B1-9BFC-DD26857023D7}" srcOrd="1" destOrd="0" parTransId="{BB7BB49A-5355-4CCA-BCC8-597EA9490A69}" sibTransId="{E3193797-4146-4EC3-BF06-CC948E0EFAF1}"/>
    <dgm:cxn modelId="{342461CB-6B4A-4186-ABFB-3772DBD2BF74}" srcId="{190FAE66-2FC7-4BB5-9D02-D59FD6A1011A}" destId="{3BEA1544-5C5F-4458-8ACF-009FFA45714D}" srcOrd="2" destOrd="0" parTransId="{464A2415-F42F-4FAF-88C1-2B81499E4F33}" sibTransId="{14D97304-7F0F-414A-8C22-CA15516A25FA}"/>
    <dgm:cxn modelId="{FFC757D4-CB3A-4039-8404-5FA0216EF05A}" srcId="{190FAE66-2FC7-4BB5-9D02-D59FD6A1011A}" destId="{3E581DA2-7E7B-4AB8-B401-C863226A5AC8}" srcOrd="0" destOrd="0" parTransId="{C782D4AA-E517-4D57-A90C-706EC1AE7FFF}" sibTransId="{BE23C6EA-60DD-4AC4-A54D-C11AABA9375F}"/>
    <dgm:cxn modelId="{4C3654E4-EB6C-0D45-A0F4-50AAC6376450}" type="presOf" srcId="{3BEA1544-5C5F-4458-8ACF-009FFA45714D}" destId="{7830164B-0535-C744-B1B3-2D821DE93CEF}" srcOrd="0" destOrd="4" presId="urn:microsoft.com/office/officeart/2005/8/layout/list1"/>
    <dgm:cxn modelId="{6E3B0DF7-7D43-425A-992C-120661418655}" srcId="{6F1EEC58-F60B-4BA6-88F0-94AF91CBA82A}" destId="{2341444D-64D2-47A0-970F-582CF1DA9C32}" srcOrd="0" destOrd="0" parTransId="{B3814F24-0286-4306-8716-89083B0FF1E4}" sibTransId="{0373A5CA-787F-45B3-8E89-7FE301DAD7A5}"/>
    <dgm:cxn modelId="{A0AC5C96-06F1-6B4D-A850-96195B782BAE}" type="presParOf" srcId="{2EF8FEA8-DC89-6A4A-8C29-B4C9DCEE45C6}" destId="{E7A5CC9E-7654-9F4C-9AFE-F9EA55BAF71D}" srcOrd="0" destOrd="0" presId="urn:microsoft.com/office/officeart/2005/8/layout/list1"/>
    <dgm:cxn modelId="{27D2B535-4624-BB46-857D-B4048F228D6C}" type="presParOf" srcId="{E7A5CC9E-7654-9F4C-9AFE-F9EA55BAF71D}" destId="{CFE5BBC2-B61A-4A43-A04A-40AD82C0505A}" srcOrd="0" destOrd="0" presId="urn:microsoft.com/office/officeart/2005/8/layout/list1"/>
    <dgm:cxn modelId="{7F255D11-B9F4-894A-9933-FB5873BC6C2E}" type="presParOf" srcId="{E7A5CC9E-7654-9F4C-9AFE-F9EA55BAF71D}" destId="{724E7CAE-6AA1-EC40-9770-8D1F25FA4554}" srcOrd="1" destOrd="0" presId="urn:microsoft.com/office/officeart/2005/8/layout/list1"/>
    <dgm:cxn modelId="{67FDE90A-0E0E-C745-BF56-85E5BB8EBCE6}" type="presParOf" srcId="{2EF8FEA8-DC89-6A4A-8C29-B4C9DCEE45C6}" destId="{0AD7580E-B495-4947-B64C-A0590DB91743}" srcOrd="1" destOrd="0" presId="urn:microsoft.com/office/officeart/2005/8/layout/list1"/>
    <dgm:cxn modelId="{9D568994-0B51-E14E-8ACC-01BF9401705F}" type="presParOf" srcId="{2EF8FEA8-DC89-6A4A-8C29-B4C9DCEE45C6}" destId="{7830164B-0535-C744-B1B3-2D821DE93CEF}" srcOrd="2" destOrd="0" presId="urn:microsoft.com/office/officeart/2005/8/layout/list1"/>
    <dgm:cxn modelId="{53B48223-92F1-FC4F-BE7E-02E368E7CDB4}" type="presParOf" srcId="{2EF8FEA8-DC89-6A4A-8C29-B4C9DCEE45C6}" destId="{E0E64A8E-FC5E-204B-B1F3-B94515C3EE15}" srcOrd="3" destOrd="0" presId="urn:microsoft.com/office/officeart/2005/8/layout/list1"/>
    <dgm:cxn modelId="{38D50405-8738-5840-9002-F7938A725D7A}" type="presParOf" srcId="{2EF8FEA8-DC89-6A4A-8C29-B4C9DCEE45C6}" destId="{E9263E19-B263-B542-A8C4-FAD5D41FBE60}" srcOrd="4" destOrd="0" presId="urn:microsoft.com/office/officeart/2005/8/layout/list1"/>
    <dgm:cxn modelId="{3838A7FE-AF9D-194E-A33F-D244AA5A357B}" type="presParOf" srcId="{E9263E19-B263-B542-A8C4-FAD5D41FBE60}" destId="{57A9BFE5-88A1-5447-935E-CE9A870F5F2F}" srcOrd="0" destOrd="0" presId="urn:microsoft.com/office/officeart/2005/8/layout/list1"/>
    <dgm:cxn modelId="{F47C0AD3-3A47-434E-99CF-3768A6E989E0}" type="presParOf" srcId="{E9263E19-B263-B542-A8C4-FAD5D41FBE60}" destId="{AB3B7E49-F284-9445-9F0C-717507306D3E}" srcOrd="1" destOrd="0" presId="urn:microsoft.com/office/officeart/2005/8/layout/list1"/>
    <dgm:cxn modelId="{E6E19C3D-E699-454A-A54C-528E80A5F2AB}" type="presParOf" srcId="{2EF8FEA8-DC89-6A4A-8C29-B4C9DCEE45C6}" destId="{3388F07F-C90F-EE49-9D11-284DCD998296}" srcOrd="5" destOrd="0" presId="urn:microsoft.com/office/officeart/2005/8/layout/list1"/>
    <dgm:cxn modelId="{D962763C-9DA5-824E-940F-560D1319EF86}" type="presParOf" srcId="{2EF8FEA8-DC89-6A4A-8C29-B4C9DCEE45C6}" destId="{6CD4EC24-C47B-3443-B423-DBD3FE19C3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69720-A6AB-5D4F-9E05-2C3CC9DA72A7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5E19E-06E1-1545-A33C-966D54D273D3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Refine, seek consensus, and finalize Objective, Metrics, &amp; Principles</a:t>
          </a:r>
        </a:p>
      </dsp:txBody>
      <dsp:txXfrm>
        <a:off x="383617" y="1447754"/>
        <a:ext cx="2847502" cy="1768010"/>
      </dsp:txXfrm>
    </dsp:sp>
    <dsp:sp modelId="{39F0159B-B3EA-0F4D-B8F0-862D2B35607D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80CA1-E50C-214E-8E5E-E8D5AD82350F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</a:rPr>
            <a:t>Review the other sections of the draft report</a:t>
          </a:r>
        </a:p>
      </dsp:txBody>
      <dsp:txXfrm>
        <a:off x="3998355" y="1447754"/>
        <a:ext cx="2847502" cy="1768010"/>
      </dsp:txXfrm>
    </dsp:sp>
    <dsp:sp modelId="{C6111047-7872-3F45-9CBC-40D289AD7DEE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CEACF-4F5C-F04C-8BC9-812057C52995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effectLst/>
            </a:rPr>
            <a:t>Discuss steps to close-out the EMWG</a:t>
          </a:r>
          <a:endParaRPr lang="en-US" sz="2400" kern="1200" dirty="0">
            <a:effectLst/>
            <a:latin typeface="Calibri" panose="020F0502020204030204" pitchFamily="34" charset="0"/>
            <a:ea typeface="Calibri" panose="020F0502020204030204" pitchFamily="34" charset="0"/>
            <a:cs typeface="Arial" panose="020B0604020202020204" pitchFamily="34" charset="0"/>
          </a:endParaRPr>
        </a:p>
      </dsp:txBody>
      <dsp:txXfrm>
        <a:off x="7613092" y="144775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4F020-149E-49D2-9E71-E6E7D552333E}">
      <dsp:nvSpPr>
        <dsp:cNvPr id="0" name=""/>
        <dsp:cNvSpPr/>
      </dsp:nvSpPr>
      <dsp:spPr>
        <a:xfrm>
          <a:off x="1082105" y="878242"/>
          <a:ext cx="1485526" cy="14855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30AB69-E4D9-4326-8469-DDD46E8E94DC}">
      <dsp:nvSpPr>
        <dsp:cNvPr id="0" name=""/>
        <dsp:cNvSpPr/>
      </dsp:nvSpPr>
      <dsp:spPr>
        <a:xfrm>
          <a:off x="174284" y="2753095"/>
          <a:ext cx="33011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Raise hand to enter queue – then unmute when called upon</a:t>
          </a:r>
        </a:p>
      </dsp:txBody>
      <dsp:txXfrm>
        <a:off x="174284" y="2753095"/>
        <a:ext cx="3301169" cy="720000"/>
      </dsp:txXfrm>
    </dsp:sp>
    <dsp:sp modelId="{065AE336-4380-4C84-A674-CF9EDAD8E718}">
      <dsp:nvSpPr>
        <dsp:cNvPr id="0" name=""/>
        <dsp:cNvSpPr/>
      </dsp:nvSpPr>
      <dsp:spPr>
        <a:xfrm>
          <a:off x="4960980" y="878242"/>
          <a:ext cx="1485526" cy="14855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0A529-CF80-42FB-8961-528866FDF05F}">
      <dsp:nvSpPr>
        <dsp:cNvPr id="0" name=""/>
        <dsp:cNvSpPr/>
      </dsp:nvSpPr>
      <dsp:spPr>
        <a:xfrm>
          <a:off x="4053158" y="2753095"/>
          <a:ext cx="33011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Mute when not speaking</a:t>
          </a:r>
        </a:p>
      </dsp:txBody>
      <dsp:txXfrm>
        <a:off x="4053158" y="2753095"/>
        <a:ext cx="3301169" cy="720000"/>
      </dsp:txXfrm>
    </dsp:sp>
    <dsp:sp modelId="{4722D7C9-8B33-407F-B517-621A46DA06B6}">
      <dsp:nvSpPr>
        <dsp:cNvPr id="0" name=""/>
        <dsp:cNvSpPr/>
      </dsp:nvSpPr>
      <dsp:spPr>
        <a:xfrm>
          <a:off x="8839854" y="878242"/>
          <a:ext cx="1485526" cy="14855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F3BA6-B38C-41CE-BA47-37792853838E}">
      <dsp:nvSpPr>
        <dsp:cNvPr id="0" name=""/>
        <dsp:cNvSpPr/>
      </dsp:nvSpPr>
      <dsp:spPr>
        <a:xfrm>
          <a:off x="7932033" y="2753095"/>
          <a:ext cx="33011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Zoom in &amp; out of documents</a:t>
          </a:r>
        </a:p>
      </dsp:txBody>
      <dsp:txXfrm>
        <a:off x="7932033" y="2753095"/>
        <a:ext cx="330116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2D04B-87CA-A64A-9A1B-D800E4F799D0}">
      <dsp:nvSpPr>
        <dsp:cNvPr id="0" name=""/>
        <dsp:cNvSpPr/>
      </dsp:nvSpPr>
      <dsp:spPr>
        <a:xfrm>
          <a:off x="0" y="565973"/>
          <a:ext cx="6263640" cy="13903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Attendance</a:t>
          </a:r>
        </a:p>
      </dsp:txBody>
      <dsp:txXfrm>
        <a:off x="67873" y="633846"/>
        <a:ext cx="6127894" cy="1254634"/>
      </dsp:txXfrm>
    </dsp:sp>
    <dsp:sp modelId="{4EFE4EC7-8C93-B24D-B6EC-0CDE71E8D68C}">
      <dsp:nvSpPr>
        <dsp:cNvPr id="0" name=""/>
        <dsp:cNvSpPr/>
      </dsp:nvSpPr>
      <dsp:spPr>
        <a:xfrm>
          <a:off x="0" y="2057153"/>
          <a:ext cx="6263640" cy="13903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Silence = implied consent</a:t>
          </a:r>
        </a:p>
      </dsp:txBody>
      <dsp:txXfrm>
        <a:off x="67873" y="2125026"/>
        <a:ext cx="6127894" cy="1254634"/>
      </dsp:txXfrm>
    </dsp:sp>
    <dsp:sp modelId="{F1F0DB6E-92EF-F543-BC91-CF799BF19002}">
      <dsp:nvSpPr>
        <dsp:cNvPr id="0" name=""/>
        <dsp:cNvSpPr/>
      </dsp:nvSpPr>
      <dsp:spPr>
        <a:xfrm>
          <a:off x="0" y="3548334"/>
          <a:ext cx="6263640" cy="13903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Today is the final opportunity to  for propose alternative options</a:t>
          </a:r>
        </a:p>
      </dsp:txBody>
      <dsp:txXfrm>
        <a:off x="67873" y="3616207"/>
        <a:ext cx="6127894" cy="1254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0164B-0535-C744-B1B3-2D821DE93CEF}">
      <dsp:nvSpPr>
        <dsp:cNvPr id="0" name=""/>
        <dsp:cNvSpPr/>
      </dsp:nvSpPr>
      <dsp:spPr>
        <a:xfrm>
          <a:off x="0" y="403793"/>
          <a:ext cx="6263640" cy="20884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Discussion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Test for agreement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If your organization cannot support text, propose a specific alternative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We will strive to bridge any non-consensus options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We strive to finalize text and proceed with deliberations</a:t>
          </a:r>
        </a:p>
      </dsp:txBody>
      <dsp:txXfrm>
        <a:off x="0" y="403793"/>
        <a:ext cx="6263640" cy="2088450"/>
      </dsp:txXfrm>
    </dsp:sp>
    <dsp:sp modelId="{724E7CAE-6AA1-EC40-9770-8D1F25FA4554}">
      <dsp:nvSpPr>
        <dsp:cNvPr id="0" name=""/>
        <dsp:cNvSpPr/>
      </dsp:nvSpPr>
      <dsp:spPr>
        <a:xfrm>
          <a:off x="313182" y="152873"/>
          <a:ext cx="438454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Today</a:t>
          </a:r>
        </a:p>
      </dsp:txBody>
      <dsp:txXfrm>
        <a:off x="337680" y="177371"/>
        <a:ext cx="4335552" cy="452844"/>
      </dsp:txXfrm>
    </dsp:sp>
    <dsp:sp modelId="{6CD4EC24-C47B-3443-B423-DBD3FE19C38F}">
      <dsp:nvSpPr>
        <dsp:cNvPr id="0" name=""/>
        <dsp:cNvSpPr/>
      </dsp:nvSpPr>
      <dsp:spPr>
        <a:xfrm>
          <a:off x="0" y="2834964"/>
          <a:ext cx="6263640" cy="251684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54076" rIns="486128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WG Members will have a few days to submit alternative supporting text for any new non-Consensus items </a:t>
          </a:r>
          <a:r>
            <a:rPr lang="en-US" sz="1700" kern="1200"/>
            <a:t>(10/5)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Facilitation Team will post an updated report with final text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WG Members will have a few days to review the final report and fill out a poll indicating their preferences on non-consensus options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Final report will be submitted 3</a:t>
          </a:r>
          <a:r>
            <a:rPr lang="en-US" sz="1700" kern="1200" baseline="30000" dirty="0"/>
            <a:t>rd</a:t>
          </a:r>
          <a:r>
            <a:rPr lang="en-US" sz="1700" kern="1200" dirty="0"/>
            <a:t> week in October</a:t>
          </a:r>
        </a:p>
      </dsp:txBody>
      <dsp:txXfrm>
        <a:off x="0" y="2834964"/>
        <a:ext cx="6263640" cy="2516849"/>
      </dsp:txXfrm>
    </dsp:sp>
    <dsp:sp modelId="{AB3B7E49-F284-9445-9F0C-717507306D3E}">
      <dsp:nvSpPr>
        <dsp:cNvPr id="0" name=""/>
        <dsp:cNvSpPr/>
      </dsp:nvSpPr>
      <dsp:spPr>
        <a:xfrm>
          <a:off x="313182" y="2584044"/>
          <a:ext cx="4384548" cy="50184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After the meeting</a:t>
          </a:r>
        </a:p>
      </dsp:txBody>
      <dsp:txXfrm>
        <a:off x="337680" y="2608542"/>
        <a:ext cx="4335552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874D6-E31F-4041-A3CC-014949E6B074}" type="datetimeFigureOut">
              <a:rPr lang="en-US" smtClean="0"/>
              <a:t>9/26/21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6F33C-15E7-2942-A0A2-12C151A4A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5CA025-701B-304A-9115-1802E826393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56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1E566-D36A-AA40-BD71-3347869F0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B50002-1763-5C4F-BD6F-22EFC0F8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C3CF0-DC15-7148-AD38-1B9438D9B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06D9-94DB-DC4B-BE95-DE42BCD5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E5D3A-EBBB-B641-AFAE-B39E600D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7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40F77-86C2-774C-9D47-C8BACA22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7B31D-8DC4-9B4B-B1A3-C928E269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9FA4A-B4F3-5341-B306-FE82F8A5B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DD01-2F1C-EA41-BFB1-D78CE9506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B0A80-F442-7D44-87DD-6C0B513B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5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2FAF90-7C58-A143-8636-30695EE46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5162A-900E-1E44-ADCC-1DBFBC7E8B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65E54-0746-BF46-8195-9A649DA2F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55E84-6E83-A34D-9316-75E492CF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F9DA7-12CF-4F47-98D6-A08DD631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2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5AE3-9B46-7049-9953-80BDEEDF5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9281D-B587-EA45-843B-4159391C4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2219-2705-5D48-BEE0-A172BCDD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644-44D7-5944-B481-BE79B9912C33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49B18-1E17-F149-8398-4356241B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AB59-52C7-E248-A325-FAF5BBA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69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7EAC-9C06-FD4B-9E9A-689088B8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F108F-C169-564F-AD53-DC20E0AE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A409E-C0AF-384A-A461-9FC0316D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BADF-F59A-D242-8BB9-18EE85D1301E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1205E-9F98-8C4E-9794-93198C85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4FAFB-5EC4-FA43-BCCD-F1E9126B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62DF-803D-7F44-8C7F-97232407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8F91F-06DF-AF4A-85DB-B19F8EB72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A055-28E8-1540-B377-7D606729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C1E5-2F4E-F845-BB16-FCC02A0A48A7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5F65D-FC88-3F41-ADE4-1A4B277A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2FCFF-CE64-9940-8DF3-1712E59E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20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869C-2ED0-B244-879A-182329DE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DFF0B-6CE3-3447-88A8-213FAD7F9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9797D-9ADC-964E-8C55-CE6FDAF55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46CE5-5081-6348-A163-DF5EF575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6D68-251A-1140-8A91-F71A5AA125DF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21C26-D4D1-224F-B7F8-562B16C0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451BE-AEDE-D444-A2B4-ED61FA50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79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BFEE-1E6C-D741-9D2D-88CC6223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F6784-0831-1743-B501-0EF94ABAE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9D3B2-51DB-D041-BA4E-41AFFBC4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32030-C82F-4E4A-B778-88ED65189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B0592-7411-494A-B075-D401DA275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507E6-A119-4B41-9EEB-E9B7BC91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D0F6-31BF-D347-AB32-8C1B9875566B}" type="datetime1">
              <a:rPr lang="en-US" smtClean="0"/>
              <a:t>9/26/21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9FF7E-65F9-B64E-862D-D55BE066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CE1C9-01E1-1841-BD98-537E4528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37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7453-A90D-9A43-A6C2-7A30B523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0D7B3A-0B92-A446-9851-12872AD4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9153-C616-3D46-B59C-43FE3028ECC3}" type="datetime1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74FCF-DE5D-FB43-BB41-E3622AF1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E2F71-D8EA-9247-86EA-1BE5C755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741D1-AD00-B044-B732-493E3619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126-09A5-614C-A9FE-46E71115408D}" type="datetime1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EDA9E-52AA-0646-981F-6BCEBCCC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B41E0-C70D-6446-A5C2-2789F696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9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7C80-901D-ED4B-8A90-18DF85DB5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5C4AF-F81A-0F45-A811-437FF943A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167BD-CF1B-3248-AA99-06B085BC6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9C0F4-6797-2F48-B73E-80D4BE62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0C2-56DC-F14B-86E9-5A651CE641B5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453C-70BC-AB47-92ED-CA48A278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5EC8B-94AE-864C-BFEE-1924968C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6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6B24-D22D-2346-8A25-6D625BC7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53ED4-EC14-BF45-9167-5D9A5DFA6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4FE06-C85A-F148-B546-685102DF8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F8F50-BE64-6346-9EE8-60F14ECE5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86026-5776-F64A-9184-0E3C2B79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76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D02A6-220C-F34D-83BD-130BCD003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832E6-98E5-FA4F-8386-956208775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B79F6-8ACA-5D40-9CEB-75EB9A413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D5F41-7149-CC48-A255-EA161001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F81-4B22-1442-A204-55659899CF5B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2F3F2-91E1-3B4A-8DA3-8A0B5A2C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1542D-A93E-7D42-B0D3-7B13370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39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CF39-1A52-8D4D-ABB0-05A21C1B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80E06-8509-E649-AE0E-460E5BA51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C5ADC-8DF4-B143-B1A6-4177A8D1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A4D3-89CC-1B45-AC54-F7B6F5D396F6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3874A-2AEC-AE4B-A92B-D5986B49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C5488-4341-7647-8CEB-210A4D95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60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45C26A-D6BB-5E46-8A66-944331A76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0A296-538C-1148-9B74-48C7F2F2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F2CFD-3298-BE4F-8678-96702FBE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E133-2FD1-1844-B4C0-B50DAADB3F1C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18D35-D854-744A-B816-AEF4BB20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78D06-E67F-6342-94C1-F32F3A3F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9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5AE3-9B46-7049-9953-80BDEEDF5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9281D-B587-EA45-843B-4159391C4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32219-2705-5D48-BEE0-A172BCDD3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6644-44D7-5944-B481-BE79B9912C33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49B18-1E17-F149-8398-4356241B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CAB59-52C7-E248-A325-FAF5BBA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3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07EAC-9C06-FD4B-9E9A-689088B8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678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F108F-C169-564F-AD53-DC20E0AE4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0A409E-C0AF-384A-A461-9FC0316D9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1BADF-F59A-D242-8BB9-18EE85D1301E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1205E-9F98-8C4E-9794-93198C85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4FAFB-5EC4-FA43-BCCD-F1E9126B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62DF-803D-7F44-8C7F-97232407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8F91F-06DF-AF4A-85DB-B19F8EB72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A055-28E8-1540-B377-7D606729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C1E5-2F4E-F845-BB16-FCC02A0A48A7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5F65D-FC88-3F41-ADE4-1A4B277A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2FCFF-CE64-9940-8DF3-1712E59E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3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869C-2ED0-B244-879A-182329DE1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DFF0B-6CE3-3447-88A8-213FAD7F9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9797D-9ADC-964E-8C55-CE6FDAF55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46CE5-5081-6348-A163-DF5EF575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C6D68-251A-1140-8A91-F71A5AA125DF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21C26-D4D1-224F-B7F8-562B16C02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451BE-AEDE-D444-A2B4-ED61FA50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94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BFEE-1E6C-D741-9D2D-88CC6223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F6784-0831-1743-B501-0EF94ABAE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9D3B2-51DB-D041-BA4E-41AFFBC49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332030-C82F-4E4A-B778-88ED65189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B0592-7411-494A-B075-D401DA275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507E6-A119-4B41-9EEB-E9B7BC91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2D0F6-31BF-D347-AB32-8C1B9875566B}" type="datetime1">
              <a:rPr lang="en-US" smtClean="0"/>
              <a:t>9/26/21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9FF7E-65F9-B64E-862D-D55BE066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8CE1C9-01E1-1841-BD98-537E45282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7453-A90D-9A43-A6C2-7A30B523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0D7B3A-0B92-A446-9851-12872AD4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69153-C616-3D46-B59C-43FE3028ECC3}" type="datetime1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274FCF-DE5D-FB43-BB41-E3622AF1F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E2F71-D8EA-9247-86EA-1BE5C755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27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741D1-AD00-B044-B732-493E3619C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34126-09A5-614C-A9FE-46E71115408D}" type="datetime1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EDA9E-52AA-0646-981F-6BCEBCCC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B41E0-C70D-6446-A5C2-2789F696B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9915C-A803-AE4C-AB32-D0836484C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0F440-CBD7-F942-A0F6-14E150719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E4167-CCE0-5849-B742-833483B6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186FA-C662-4C40-A139-71B0E52F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766CB-D798-FB4B-BF19-D20673A8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38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7C80-901D-ED4B-8A90-18DF85DB5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5C4AF-F81A-0F45-A811-437FF943A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B167BD-CF1B-3248-AA99-06B085BC6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9C0F4-6797-2F48-B73E-80D4BE62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60C2-56DC-F14B-86E9-5A651CE641B5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453C-70BC-AB47-92ED-CA48A278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5EC8B-94AE-864C-BFEE-1924968C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883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D02A6-220C-F34D-83BD-130BCD003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832E6-98E5-FA4F-8386-956208775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B79F6-8ACA-5D40-9CEB-75EB9A413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D5F41-7149-CC48-A255-EA161001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51F81-4B22-1442-A204-55659899CF5B}" type="datetime1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2F3F2-91E1-3B4A-8DA3-8A0B5A2C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1542D-A93E-7D42-B0D3-7B133706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65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1CF39-1A52-8D4D-ABB0-05A21C1B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80E06-8509-E649-AE0E-460E5BA51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2C5ADC-8DF4-B143-B1A6-4177A8D1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A4D3-89CC-1B45-AC54-F7B6F5D396F6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3874A-2AEC-AE4B-A92B-D5986B496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C5488-4341-7647-8CEB-210A4D95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672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45C26A-D6BB-5E46-8A66-944331A76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A0A296-538C-1148-9B74-48C7F2F2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F2CFD-3298-BE4F-8678-96702FBE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E133-2FD1-1844-B4C0-B50DAADB3F1C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18D35-D854-744A-B816-AEF4BB20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78D06-E67F-6342-94C1-F32F3A3FF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A7127-88A3-3A48-8B00-F0F541B9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C44F3-B927-2444-8FC4-DA43804E9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66BFC-C673-EC49-BD44-8B85C53F6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023D54-4C90-1F46-800E-7D65EEE2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C88451-D61F-7343-9FF5-89AE6DB8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2A8B9-D34B-5E4A-AA74-D9F39E02C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9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0F30-C999-9541-9A3A-38F7C853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DB1C7-F7FD-0144-A3B6-1A2E2BC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A496E-A25B-1F42-AB3F-219AA685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34DB2-081E-D740-993A-EC28BBBAE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1BDC8-B59F-6446-A209-83C720623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0A73D3-8A6C-D145-A1BD-BAE266CC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3F28F9-AD20-A94D-9EC0-83D0606C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C53190-03FF-7C4C-BFCC-20798E9F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27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FBB7-ED9C-A447-9F17-77ECB929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A0E4A5-A8C5-0E40-BD50-7FECCA38E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2D6BF-161A-C942-88CD-11CA1120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54CB1-CE28-B044-BC59-5452CFD4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9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877F50-50E4-B548-932E-6997EE9C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976EA-191B-B742-AE72-BA31F7371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F2E19-421F-0348-BF53-BE1D876A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4171-C93A-FD47-A7BA-61FE61F41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80B97-0C70-BC48-9E0D-60AAFBABD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BE0B2-A361-4046-80B0-6BD1F4B15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218D4-BD0B-3B49-A423-2F6187A7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A1395-B0A9-2549-AF3E-C7634AA16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026C4-9A9C-2844-9AD4-E94758C4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B7B9-43A0-1A44-B42C-F25A51F88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C5D689-849B-9145-99DA-6AEA51284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36CC6-CFDF-684B-BFBE-8AC3760BC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109E0-29AB-8F49-AC5B-A81CC2023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13FEF-8750-7D40-8EA6-CFB8FAA83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066479-6A42-1642-BFA8-B06DF20C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9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8C6E6-643F-3F49-BBA6-150458F0C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1E579-8A6C-BB48-8B7C-A5F908A2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A6370-B9E3-C14A-ADA1-9FE5BB5DB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B7A8D-850E-DB46-BCA3-F492CD7FBFA1}" type="datetimeFigureOut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E1809-0845-D64F-B55F-34ADA45D3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43D3A-6B17-2D41-9524-434EF070C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33A3-A802-F54E-B788-6850AFA545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7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2F6AA-29BB-8E48-88DB-42B4E2E7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527A3-2C3B-EB45-9B34-0F76C4B9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1F083-5269-EE4B-A0F7-07C27D392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ED54-885A-6E44-98E3-36681998F8D4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8B883-C060-184F-AD15-5CA3C1CEC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DB94C-BF95-AA46-878A-FAEBF4136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8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F2F6AA-29BB-8E48-88DB-42B4E2E71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527A3-2C3B-EB45-9B34-0F76C4B9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1F083-5269-EE4B-A0F7-07C27D392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ED54-885A-6E44-98E3-36681998F8D4}" type="datetime1">
              <a:rPr lang="en-US" smtClean="0"/>
              <a:t>9/26/21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8B883-C060-184F-AD15-5CA3C1CEC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DB94C-BF95-AA46-878A-FAEBF4136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1F0E-ADB9-054E-881E-D5691EC4F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1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eecc.org/equity-metrics-working-group-meet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hyperlink" Target="http://smartygal87.blogspot.com/201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215CE9-6F0E-A042-B1FF-574746BEB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Equity Metrics WG Fourth &amp; Final Mtg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E2DDE-CBC2-8148-8446-B1DD30D90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September 29, 2021</a:t>
            </a:r>
          </a:p>
          <a:p>
            <a:pPr algn="l"/>
            <a:r>
              <a:rPr lang="en-US" dirty="0"/>
              <a:t>California Energy Efficiency Coordinating Committee</a:t>
            </a:r>
          </a:p>
          <a:p>
            <a:pPr algn="l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Upward trend">
            <a:extLst>
              <a:ext uri="{FF2B5EF4-FFF2-40B4-BE49-F238E27FC236}">
                <a16:creationId xmlns:a16="http://schemas.microsoft.com/office/drawing/2014/main" id="{D5EF40D5-817E-4E50-816B-C9E9DE36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301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BC209-AAB4-2C44-9A61-B09DB5F0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9E03-E6FB-CF4C-8922-61264611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Facilitation team to post redline document to be generated based on today’s meeting (9/30)</a:t>
            </a:r>
          </a:p>
          <a:p>
            <a:pPr lvl="0"/>
            <a:r>
              <a:rPr lang="en-US" dirty="0"/>
              <a:t>WG Members to submit alternative supporting text for any new non-Consensus items (10/5)</a:t>
            </a:r>
          </a:p>
          <a:p>
            <a:pPr lvl="0"/>
            <a:r>
              <a:rPr lang="en-US" dirty="0"/>
              <a:t>Facilitation Team to circulate Final Draft Report and sign-up process poll (10/7)</a:t>
            </a:r>
          </a:p>
          <a:p>
            <a:pPr lvl="0"/>
            <a:r>
              <a:rPr lang="en-US" dirty="0"/>
              <a:t>Due date for sign up process for non-consensus items, if any (10/12)</a:t>
            </a:r>
          </a:p>
          <a:p>
            <a:pPr lvl="0"/>
            <a:r>
              <a:rPr lang="en-US" dirty="0"/>
              <a:t>Final Report produced, posted, and noticed (10/15)</a:t>
            </a:r>
          </a:p>
          <a:p>
            <a:pPr lvl="0"/>
            <a:r>
              <a:rPr lang="en-US" dirty="0"/>
              <a:t>NRDC to submit motion to CPUC with EMWG report, 3rd week in October 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48A3-34CA-8B40-922F-6CF3F5C9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7421"/>
            <a:ext cx="10515599" cy="93268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Agenda </a:t>
            </a: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– see detailed version posted to meeting page </a:t>
            </a:r>
            <a:r>
              <a:rPr lang="en-US" sz="2900" dirty="0"/>
              <a:t>for details: </a:t>
            </a:r>
            <a:r>
              <a:rPr lang="en-US" sz="2900" dirty="0">
                <a:hlinkClick r:id="rId2"/>
              </a:rPr>
              <a:t>https://www.caeecc.org/equity-metrics-working-group-meeting</a:t>
            </a:r>
            <a:r>
              <a:rPr lang="en-US" sz="2900" dirty="0"/>
              <a:t>   </a:t>
            </a: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91042DF-2053-4C4B-A950-B71F65DE60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14036"/>
              </p:ext>
            </p:extLst>
          </p:nvPr>
        </p:nvGraphicFramePr>
        <p:xfrm>
          <a:off x="838200" y="2254212"/>
          <a:ext cx="10515600" cy="365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616">
                  <a:extLst>
                    <a:ext uri="{9D8B030D-6E8A-4147-A177-3AD203B41FA5}">
                      <a16:colId xmlns:a16="http://schemas.microsoft.com/office/drawing/2014/main" val="1773343218"/>
                    </a:ext>
                  </a:extLst>
                </a:gridCol>
                <a:gridCol w="9712984">
                  <a:extLst>
                    <a:ext uri="{9D8B030D-6E8A-4147-A177-3AD203B41FA5}">
                      <a16:colId xmlns:a16="http://schemas.microsoft.com/office/drawing/2014/main" val="707989641"/>
                    </a:ext>
                  </a:extLst>
                </a:gridCol>
              </a:tblGrid>
              <a:tr h="385588">
                <a:tc>
                  <a:txBody>
                    <a:bodyPr/>
                    <a:lstStyle/>
                    <a:p>
                      <a:r>
                        <a:rPr lang="en-US" sz="1800" dirty="0"/>
                        <a:t>Time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Topic</a:t>
                      </a: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3365210988"/>
                  </a:ext>
                </a:extLst>
              </a:tr>
              <a:tr h="417194">
                <a:tc>
                  <a:txBody>
                    <a:bodyPr/>
                    <a:lstStyle/>
                    <a:p>
                      <a:r>
                        <a:rPr lang="en-US" sz="1800" dirty="0"/>
                        <a:t>9:00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Agenda/Goals for Today’s Meeting/WG Close Out Process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2062219895"/>
                  </a:ext>
                </a:extLst>
              </a:tr>
              <a:tr h="417194">
                <a:tc>
                  <a:txBody>
                    <a:bodyPr/>
                    <a:lstStyle/>
                    <a:p>
                      <a:r>
                        <a:rPr lang="en-US" sz="1800"/>
                        <a:t>9:10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Section 3: Objective </a:t>
                      </a: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1019331910"/>
                  </a:ext>
                </a:extLst>
              </a:tr>
              <a:tr h="417194">
                <a:tc>
                  <a:txBody>
                    <a:bodyPr/>
                    <a:lstStyle/>
                    <a:p>
                      <a:r>
                        <a:rPr lang="en-US" sz="1800"/>
                        <a:t>9:25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Section 2: Principles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2112022980"/>
                  </a:ext>
                </a:extLst>
              </a:tr>
              <a:tr h="385588">
                <a:tc>
                  <a:txBody>
                    <a:bodyPr/>
                    <a:lstStyle/>
                    <a:p>
                      <a:r>
                        <a:rPr lang="en-US" sz="1800"/>
                        <a:t>10:20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</a:t>
                      </a: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3174497767"/>
                  </a:ext>
                </a:extLst>
              </a:tr>
              <a:tr h="417194">
                <a:tc>
                  <a:txBody>
                    <a:bodyPr/>
                    <a:lstStyle/>
                    <a:p>
                      <a:r>
                        <a:rPr lang="en-US" sz="1800"/>
                        <a:t>10:30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Section 2: Metrics and Indicators </a:t>
                      </a:r>
                      <a:endParaRPr lang="en-US" sz="1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3468301556"/>
                  </a:ext>
                </a:extLst>
              </a:tr>
              <a:tr h="417194">
                <a:tc>
                  <a:txBody>
                    <a:bodyPr/>
                    <a:lstStyle/>
                    <a:p>
                      <a:r>
                        <a:rPr lang="en-US" sz="1800"/>
                        <a:t>12:30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Remainder of the Report 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3812638282"/>
                  </a:ext>
                </a:extLst>
              </a:tr>
              <a:tr h="417194">
                <a:tc>
                  <a:txBody>
                    <a:bodyPr/>
                    <a:lstStyle/>
                    <a:p>
                      <a:r>
                        <a:rPr lang="en-US" sz="1800"/>
                        <a:t>12:45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Wrap-Up and Next Steps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US" sz="18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2871068015"/>
                  </a:ext>
                </a:extLst>
              </a:tr>
              <a:tr h="385588">
                <a:tc>
                  <a:txBody>
                    <a:bodyPr/>
                    <a:lstStyle/>
                    <a:p>
                      <a:r>
                        <a:rPr lang="en-US" sz="1800"/>
                        <a:t>1:00</a:t>
                      </a:r>
                    </a:p>
                  </a:txBody>
                  <a:tcPr marL="94817" marR="94817" marT="47408" marB="47408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Adjourn</a:t>
                      </a:r>
                    </a:p>
                  </a:txBody>
                  <a:tcPr marL="94817" marR="94817" marT="47408" marB="47408"/>
                </a:tc>
                <a:extLst>
                  <a:ext uri="{0D108BD9-81ED-4DB2-BD59-A6C34878D82A}">
                    <a16:rowId xmlns:a16="http://schemas.microsoft.com/office/drawing/2014/main" val="3679205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7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80374-68DD-FB48-950F-65700F307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Primary Meeting Goals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DFBC25-8588-4794-93AA-C27E91EC47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7198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7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7E773EB-1EC1-4E49-9DE2-E6F4604972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0391"/>
            <a:ext cx="12192000" cy="19430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EF9468-6834-2C46-9CF3-EDF8E3C7E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78" y="320675"/>
            <a:ext cx="11407487" cy="1325563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WebEx Technical Reminders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A66418-6223-4001-AD7F-C87BB3772A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91379" y="1976293"/>
          <a:ext cx="1140748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B616397-E0D5-7F48-87F6-5D49C0454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78" y="2255083"/>
            <a:ext cx="3794080" cy="22764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B352B4E-D5A8-BF43-B14C-E1CFC460F146}"/>
              </a:ext>
            </a:extLst>
          </p:cNvPr>
          <p:cNvSpPr txBox="1"/>
          <p:nvPr/>
        </p:nvSpPr>
        <p:spPr>
          <a:xfrm>
            <a:off x="8778008" y="6398825"/>
            <a:ext cx="2279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Image courtesy: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9"/>
              </a:rPr>
              <a:t>Blended Learning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99AFB3-9975-4949-940E-B5EE27D1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2D1F0E-ADB9-054E-881E-D5691EC4F5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2D1892-A2F4-B94B-A387-F2640625D0EC}"/>
              </a:ext>
            </a:extLst>
          </p:cNvPr>
          <p:cNvSpPr txBox="1"/>
          <p:nvPr/>
        </p:nvSpPr>
        <p:spPr>
          <a:xfrm>
            <a:off x="228600" y="6325656"/>
            <a:ext cx="8549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Members of the Public can provide feedback when invited via Q&amp;A; they will be muted </a:t>
            </a:r>
          </a:p>
        </p:txBody>
      </p:sp>
    </p:spTree>
    <p:extLst>
      <p:ext uri="{BB962C8B-B14F-4D97-AF65-F5344CB8AC3E}">
        <p14:creationId xmlns:p14="http://schemas.microsoft.com/office/powerpoint/2010/main" val="106098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D7F5-016F-2742-B38E-5B3DC953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accent5"/>
                </a:solidFill>
              </a:rPr>
              <a:t>Groundrule Reminders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DE76C-2CA9-4E4E-B1C6-F0083559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2D1F0E-ADB9-054E-881E-D5691EC4F528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0D764DAD-EC05-4204-8C3E-02C8C991EE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6836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937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90B2-4BB2-A647-AB06-1B3592F6D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3800">
                <a:solidFill>
                  <a:schemeClr val="accent5"/>
                </a:solidFill>
              </a:rPr>
              <a:t>Approach/Process to Finalizing Report &amp; Recommendations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20EFD-9478-4241-82C1-AB0DFB079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52D1F0E-ADB9-054E-881E-D5691EC4F52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5616584-A221-481A-96DC-28D31D4F52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50571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2004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B57DF3-71CB-2C4D-A698-8D660A0CF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 up process for non-consensus items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2ECDE8-2DE9-A14F-9293-3361063AA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Which is your organizations 1</a:t>
            </a:r>
            <a:r>
              <a:rPr lang="en-US" b="1" baseline="30000" dirty="0"/>
              <a:t>st</a:t>
            </a:r>
            <a:r>
              <a:rPr lang="en-US" b="1" dirty="0"/>
              <a:t> choice? </a:t>
            </a:r>
            <a:r>
              <a:rPr lang="en-US" dirty="0"/>
              <a:t>(Select 1)</a:t>
            </a:r>
          </a:p>
          <a:p>
            <a:pPr lvl="1"/>
            <a:r>
              <a:rPr lang="en-US" dirty="0"/>
              <a:t>Option A; or</a:t>
            </a:r>
          </a:p>
          <a:p>
            <a:pPr lvl="1"/>
            <a:r>
              <a:rPr lang="en-US" dirty="0"/>
              <a:t>Option B</a:t>
            </a:r>
          </a:p>
          <a:p>
            <a:pPr marL="457200" lvl="1" indent="0">
              <a:buNone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Regardless of your 1</a:t>
            </a:r>
            <a:r>
              <a:rPr lang="en-US" b="1" baseline="30000" dirty="0"/>
              <a:t>st</a:t>
            </a:r>
            <a:r>
              <a:rPr lang="en-US" b="1" dirty="0"/>
              <a:t> choice, please indicates specifically whether both options are acceptable to your organization? </a:t>
            </a:r>
            <a:r>
              <a:rPr lang="en-US" dirty="0"/>
              <a:t>(Select 1)</a:t>
            </a:r>
          </a:p>
          <a:p>
            <a:pPr lvl="1"/>
            <a:r>
              <a:rPr lang="en-US" dirty="0"/>
              <a:t>Yes, both options are acceptable to my organization</a:t>
            </a:r>
          </a:p>
          <a:p>
            <a:pPr lvl="1"/>
            <a:r>
              <a:rPr lang="en-US" dirty="0"/>
              <a:t>No, only my 1</a:t>
            </a:r>
            <a:r>
              <a:rPr lang="en-US" baseline="30000" dirty="0"/>
              <a:t>st</a:t>
            </a:r>
            <a:r>
              <a:rPr lang="en-US" dirty="0"/>
              <a:t> choice is acceptable to my organization</a:t>
            </a:r>
          </a:p>
        </p:txBody>
      </p:sp>
    </p:spTree>
    <p:extLst>
      <p:ext uri="{BB962C8B-B14F-4D97-AF65-F5344CB8AC3E}">
        <p14:creationId xmlns:p14="http://schemas.microsoft.com/office/powerpoint/2010/main" val="475158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352A8-C118-9447-B734-76BD69440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Report out on Non-Consensus Issues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086DC5-6C58-B94B-AA91-3F1D59D7E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411741"/>
              </p:ext>
            </p:extLst>
          </p:nvPr>
        </p:nvGraphicFramePr>
        <p:xfrm>
          <a:off x="1000874" y="2487039"/>
          <a:ext cx="10052118" cy="3416500"/>
        </p:xfrm>
        <a:graphic>
          <a:graphicData uri="http://schemas.openxmlformats.org/drawingml/2006/table">
            <a:tbl>
              <a:tblPr firstRow="1" firstCol="1" bandRow="1"/>
              <a:tblGrid>
                <a:gridCol w="4571335">
                  <a:extLst>
                    <a:ext uri="{9D8B030D-6E8A-4147-A177-3AD203B41FA5}">
                      <a16:colId xmlns:a16="http://schemas.microsoft.com/office/drawing/2014/main" val="4021861179"/>
                    </a:ext>
                  </a:extLst>
                </a:gridCol>
                <a:gridCol w="2784920">
                  <a:extLst>
                    <a:ext uri="{9D8B030D-6E8A-4147-A177-3AD203B41FA5}">
                      <a16:colId xmlns:a16="http://schemas.microsoft.com/office/drawing/2014/main" val="3578025304"/>
                    </a:ext>
                  </a:extLst>
                </a:gridCol>
                <a:gridCol w="2695863">
                  <a:extLst>
                    <a:ext uri="{9D8B030D-6E8A-4147-A177-3AD203B41FA5}">
                      <a16:colId xmlns:a16="http://schemas.microsoft.com/office/drawing/2014/main" val="1104665715"/>
                    </a:ext>
                  </a:extLst>
                </a:gridCol>
              </a:tblGrid>
              <a:tr h="1218954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Target-Setting Option</a:t>
                      </a:r>
                      <a:endParaRPr lang="en-US" sz="5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Choice Option</a:t>
                      </a:r>
                      <a:endParaRPr lang="en-US" sz="5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Acceptable Option</a:t>
                      </a:r>
                      <a:endParaRPr lang="en-US" sz="5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23875"/>
                  </a:ext>
                </a:extLst>
              </a:tr>
              <a:tr h="640596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Option 1</a:t>
                      </a:r>
                      <a:endParaRPr lang="en-US" sz="5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Members A, B, and C</a:t>
                      </a:r>
                      <a:endParaRPr lang="en-US" sz="5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Members A,B,C, and E</a:t>
                      </a:r>
                      <a:endParaRPr lang="en-US" sz="5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891189"/>
                  </a:ext>
                </a:extLst>
              </a:tr>
              <a:tr h="640596"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Option 2</a:t>
                      </a:r>
                      <a:endParaRPr lang="en-US" sz="5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b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Members D, E, and F</a:t>
                      </a: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Members D,E,F, and B</a:t>
                      </a:r>
                      <a:endParaRPr lang="en-US" sz="33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6314" marR="226314" marT="3143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403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5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D3243C-F70A-43BF-A9E8-3D282AB65FF3}"/>
              </a:ext>
            </a:extLst>
          </p:cNvPr>
          <p:cNvGrpSpPr/>
          <p:nvPr/>
        </p:nvGrpSpPr>
        <p:grpSpPr>
          <a:xfrm>
            <a:off x="3614565" y="432069"/>
            <a:ext cx="4962869" cy="5993861"/>
            <a:chOff x="1846252" y="548655"/>
            <a:chExt cx="4962869" cy="599386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9E8760C-D145-CC4D-8032-777953910043}"/>
                </a:ext>
              </a:extLst>
            </p:cNvPr>
            <p:cNvSpPr/>
            <p:nvPr/>
          </p:nvSpPr>
          <p:spPr>
            <a:xfrm>
              <a:off x="4410949" y="5748345"/>
              <a:ext cx="2382939" cy="794171"/>
            </a:xfrm>
            <a:custGeom>
              <a:avLst/>
              <a:gdLst>
                <a:gd name="connsiteX0" fmla="*/ 0 w 2033289"/>
                <a:gd name="connsiteY0" fmla="*/ 101664 h 1016644"/>
                <a:gd name="connsiteX1" fmla="*/ 101664 w 2033289"/>
                <a:gd name="connsiteY1" fmla="*/ 0 h 1016644"/>
                <a:gd name="connsiteX2" fmla="*/ 1931625 w 2033289"/>
                <a:gd name="connsiteY2" fmla="*/ 0 h 1016644"/>
                <a:gd name="connsiteX3" fmla="*/ 2033289 w 2033289"/>
                <a:gd name="connsiteY3" fmla="*/ 101664 h 1016644"/>
                <a:gd name="connsiteX4" fmla="*/ 2033289 w 2033289"/>
                <a:gd name="connsiteY4" fmla="*/ 914980 h 1016644"/>
                <a:gd name="connsiteX5" fmla="*/ 1931625 w 2033289"/>
                <a:gd name="connsiteY5" fmla="*/ 1016644 h 1016644"/>
                <a:gd name="connsiteX6" fmla="*/ 101664 w 2033289"/>
                <a:gd name="connsiteY6" fmla="*/ 1016644 h 1016644"/>
                <a:gd name="connsiteX7" fmla="*/ 0 w 2033289"/>
                <a:gd name="connsiteY7" fmla="*/ 914980 h 1016644"/>
                <a:gd name="connsiteX8" fmla="*/ 0 w 2033289"/>
                <a:gd name="connsiteY8" fmla="*/ 101664 h 101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3289" h="1016644">
                  <a:moveTo>
                    <a:pt x="0" y="101664"/>
                  </a:moveTo>
                  <a:cubicBezTo>
                    <a:pt x="0" y="45517"/>
                    <a:pt x="45517" y="0"/>
                    <a:pt x="101664" y="0"/>
                  </a:cubicBezTo>
                  <a:lnTo>
                    <a:pt x="1931625" y="0"/>
                  </a:lnTo>
                  <a:cubicBezTo>
                    <a:pt x="1987772" y="0"/>
                    <a:pt x="2033289" y="45517"/>
                    <a:pt x="2033289" y="101664"/>
                  </a:cubicBezTo>
                  <a:lnTo>
                    <a:pt x="2033289" y="914980"/>
                  </a:lnTo>
                  <a:cubicBezTo>
                    <a:pt x="2033289" y="971127"/>
                    <a:pt x="1987772" y="1016644"/>
                    <a:pt x="1931625" y="1016644"/>
                  </a:cubicBezTo>
                  <a:lnTo>
                    <a:pt x="101664" y="1016644"/>
                  </a:lnTo>
                  <a:cubicBezTo>
                    <a:pt x="45517" y="1016644"/>
                    <a:pt x="0" y="971127"/>
                    <a:pt x="0" y="914980"/>
                  </a:cubicBezTo>
                  <a:lnTo>
                    <a:pt x="0" y="101664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306" tIns="79306" rIns="79306" bIns="79306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TARGETS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Quantitative and/or qualitative goal for each Metric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7A1770BF-12CC-9E46-8891-D8C3366F83D9}"/>
                </a:ext>
              </a:extLst>
            </p:cNvPr>
            <p:cNvSpPr/>
            <p:nvPr/>
          </p:nvSpPr>
          <p:spPr>
            <a:xfrm>
              <a:off x="4410949" y="4007609"/>
              <a:ext cx="2398172" cy="1164754"/>
            </a:xfrm>
            <a:custGeom>
              <a:avLst/>
              <a:gdLst>
                <a:gd name="connsiteX0" fmla="*/ 0 w 2033289"/>
                <a:gd name="connsiteY0" fmla="*/ 101664 h 1016644"/>
                <a:gd name="connsiteX1" fmla="*/ 101664 w 2033289"/>
                <a:gd name="connsiteY1" fmla="*/ 0 h 1016644"/>
                <a:gd name="connsiteX2" fmla="*/ 1931625 w 2033289"/>
                <a:gd name="connsiteY2" fmla="*/ 0 h 1016644"/>
                <a:gd name="connsiteX3" fmla="*/ 2033289 w 2033289"/>
                <a:gd name="connsiteY3" fmla="*/ 101664 h 1016644"/>
                <a:gd name="connsiteX4" fmla="*/ 2033289 w 2033289"/>
                <a:gd name="connsiteY4" fmla="*/ 914980 h 1016644"/>
                <a:gd name="connsiteX5" fmla="*/ 1931625 w 2033289"/>
                <a:gd name="connsiteY5" fmla="*/ 1016644 h 1016644"/>
                <a:gd name="connsiteX6" fmla="*/ 101664 w 2033289"/>
                <a:gd name="connsiteY6" fmla="*/ 1016644 h 1016644"/>
                <a:gd name="connsiteX7" fmla="*/ 0 w 2033289"/>
                <a:gd name="connsiteY7" fmla="*/ 914980 h 1016644"/>
                <a:gd name="connsiteX8" fmla="*/ 0 w 2033289"/>
                <a:gd name="connsiteY8" fmla="*/ 101664 h 101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3289" h="1016644">
                  <a:moveTo>
                    <a:pt x="0" y="101664"/>
                  </a:moveTo>
                  <a:cubicBezTo>
                    <a:pt x="0" y="45517"/>
                    <a:pt x="45517" y="0"/>
                    <a:pt x="101664" y="0"/>
                  </a:cubicBezTo>
                  <a:lnTo>
                    <a:pt x="1931625" y="0"/>
                  </a:lnTo>
                  <a:cubicBezTo>
                    <a:pt x="1987772" y="0"/>
                    <a:pt x="2033289" y="45517"/>
                    <a:pt x="2033289" y="101664"/>
                  </a:cubicBezTo>
                  <a:lnTo>
                    <a:pt x="2033289" y="914980"/>
                  </a:lnTo>
                  <a:cubicBezTo>
                    <a:pt x="2033289" y="971127"/>
                    <a:pt x="1987772" y="1016644"/>
                    <a:pt x="1931625" y="1016644"/>
                  </a:cubicBezTo>
                  <a:lnTo>
                    <a:pt x="101664" y="1016644"/>
                  </a:lnTo>
                  <a:cubicBezTo>
                    <a:pt x="45517" y="1016644"/>
                    <a:pt x="0" y="971127"/>
                    <a:pt x="0" y="914980"/>
                  </a:cubicBezTo>
                  <a:lnTo>
                    <a:pt x="0" y="101664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306" tIns="79306" rIns="79306" bIns="79306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METRICS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most important yardsticks by which progress in the Equity segment is tracked, measured, and reported.</a:t>
              </a:r>
            </a:p>
          </p:txBody>
        </p:sp>
        <p:sp>
          <p:nvSpPr>
            <p:cNvPr id="22" name="Down Arrow 21">
              <a:extLst>
                <a:ext uri="{FF2B5EF4-FFF2-40B4-BE49-F238E27FC236}">
                  <a16:creationId xmlns:a16="http://schemas.microsoft.com/office/drawing/2014/main" id="{26A41ACC-4267-AA4D-98F7-B6D2C418E23F}"/>
                </a:ext>
              </a:extLst>
            </p:cNvPr>
            <p:cNvSpPr/>
            <p:nvPr/>
          </p:nvSpPr>
          <p:spPr>
            <a:xfrm rot="10800000">
              <a:off x="5494618" y="5247861"/>
              <a:ext cx="215600" cy="500484"/>
            </a:xfrm>
            <a:prstGeom prst="downArrow">
              <a:avLst>
                <a:gd name="adj1" fmla="val 50000"/>
                <a:gd name="adj2" fmla="val 46149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D2EFCD7A-829C-894F-B568-1AE3AC0FDFE3}"/>
                </a:ext>
              </a:extLst>
            </p:cNvPr>
            <p:cNvSpPr/>
            <p:nvPr/>
          </p:nvSpPr>
          <p:spPr>
            <a:xfrm>
              <a:off x="1846252" y="4007608"/>
              <a:ext cx="2398172" cy="1164755"/>
            </a:xfrm>
            <a:custGeom>
              <a:avLst/>
              <a:gdLst>
                <a:gd name="connsiteX0" fmla="*/ 0 w 2033289"/>
                <a:gd name="connsiteY0" fmla="*/ 101664 h 1016644"/>
                <a:gd name="connsiteX1" fmla="*/ 101664 w 2033289"/>
                <a:gd name="connsiteY1" fmla="*/ 0 h 1016644"/>
                <a:gd name="connsiteX2" fmla="*/ 1931625 w 2033289"/>
                <a:gd name="connsiteY2" fmla="*/ 0 h 1016644"/>
                <a:gd name="connsiteX3" fmla="*/ 2033289 w 2033289"/>
                <a:gd name="connsiteY3" fmla="*/ 101664 h 1016644"/>
                <a:gd name="connsiteX4" fmla="*/ 2033289 w 2033289"/>
                <a:gd name="connsiteY4" fmla="*/ 914980 h 1016644"/>
                <a:gd name="connsiteX5" fmla="*/ 1931625 w 2033289"/>
                <a:gd name="connsiteY5" fmla="*/ 1016644 h 1016644"/>
                <a:gd name="connsiteX6" fmla="*/ 101664 w 2033289"/>
                <a:gd name="connsiteY6" fmla="*/ 1016644 h 1016644"/>
                <a:gd name="connsiteX7" fmla="*/ 0 w 2033289"/>
                <a:gd name="connsiteY7" fmla="*/ 914980 h 1016644"/>
                <a:gd name="connsiteX8" fmla="*/ 0 w 2033289"/>
                <a:gd name="connsiteY8" fmla="*/ 101664 h 101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3289" h="1016644">
                  <a:moveTo>
                    <a:pt x="0" y="101664"/>
                  </a:moveTo>
                  <a:cubicBezTo>
                    <a:pt x="0" y="45517"/>
                    <a:pt x="45517" y="0"/>
                    <a:pt x="101664" y="0"/>
                  </a:cubicBezTo>
                  <a:lnTo>
                    <a:pt x="1931625" y="0"/>
                  </a:lnTo>
                  <a:cubicBezTo>
                    <a:pt x="1987772" y="0"/>
                    <a:pt x="2033289" y="45517"/>
                    <a:pt x="2033289" y="101664"/>
                  </a:cubicBezTo>
                  <a:lnTo>
                    <a:pt x="2033289" y="914980"/>
                  </a:lnTo>
                  <a:cubicBezTo>
                    <a:pt x="2033289" y="971127"/>
                    <a:pt x="1987772" y="1016644"/>
                    <a:pt x="1931625" y="1016644"/>
                  </a:cubicBezTo>
                  <a:lnTo>
                    <a:pt x="101664" y="1016644"/>
                  </a:lnTo>
                  <a:cubicBezTo>
                    <a:pt x="45517" y="1016644"/>
                    <a:pt x="0" y="971127"/>
                    <a:pt x="0" y="914980"/>
                  </a:cubicBezTo>
                  <a:lnTo>
                    <a:pt x="0" y="101664"/>
                  </a:ln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306" tIns="79306" rIns="79306" bIns="79306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INDICATORS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Important measures of progress that are tracked, measured, and reported – but do NOT have associated Targets.</a:t>
              </a: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BC966D34-98A2-1740-97FA-311DAE4415F9}"/>
                </a:ext>
              </a:extLst>
            </p:cNvPr>
            <p:cNvSpPr/>
            <p:nvPr/>
          </p:nvSpPr>
          <p:spPr>
            <a:xfrm>
              <a:off x="2638471" y="548655"/>
              <a:ext cx="3465816" cy="931554"/>
            </a:xfrm>
            <a:custGeom>
              <a:avLst/>
              <a:gdLst>
                <a:gd name="connsiteX0" fmla="*/ 0 w 2033289"/>
                <a:gd name="connsiteY0" fmla="*/ 101664 h 1016644"/>
                <a:gd name="connsiteX1" fmla="*/ 101664 w 2033289"/>
                <a:gd name="connsiteY1" fmla="*/ 0 h 1016644"/>
                <a:gd name="connsiteX2" fmla="*/ 1931625 w 2033289"/>
                <a:gd name="connsiteY2" fmla="*/ 0 h 1016644"/>
                <a:gd name="connsiteX3" fmla="*/ 2033289 w 2033289"/>
                <a:gd name="connsiteY3" fmla="*/ 101664 h 1016644"/>
                <a:gd name="connsiteX4" fmla="*/ 2033289 w 2033289"/>
                <a:gd name="connsiteY4" fmla="*/ 914980 h 1016644"/>
                <a:gd name="connsiteX5" fmla="*/ 1931625 w 2033289"/>
                <a:gd name="connsiteY5" fmla="*/ 1016644 h 1016644"/>
                <a:gd name="connsiteX6" fmla="*/ 101664 w 2033289"/>
                <a:gd name="connsiteY6" fmla="*/ 1016644 h 1016644"/>
                <a:gd name="connsiteX7" fmla="*/ 0 w 2033289"/>
                <a:gd name="connsiteY7" fmla="*/ 914980 h 1016644"/>
                <a:gd name="connsiteX8" fmla="*/ 0 w 2033289"/>
                <a:gd name="connsiteY8" fmla="*/ 101664 h 101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3289" h="1016644">
                  <a:moveTo>
                    <a:pt x="0" y="101664"/>
                  </a:moveTo>
                  <a:cubicBezTo>
                    <a:pt x="0" y="45517"/>
                    <a:pt x="45517" y="0"/>
                    <a:pt x="101664" y="0"/>
                  </a:cubicBezTo>
                  <a:lnTo>
                    <a:pt x="1931625" y="0"/>
                  </a:lnTo>
                  <a:cubicBezTo>
                    <a:pt x="1987772" y="0"/>
                    <a:pt x="2033289" y="45517"/>
                    <a:pt x="2033289" y="101664"/>
                  </a:cubicBezTo>
                  <a:lnTo>
                    <a:pt x="2033289" y="914980"/>
                  </a:lnTo>
                  <a:cubicBezTo>
                    <a:pt x="2033289" y="971127"/>
                    <a:pt x="1987772" y="1016644"/>
                    <a:pt x="1931625" y="1016644"/>
                  </a:cubicBezTo>
                  <a:lnTo>
                    <a:pt x="101664" y="1016644"/>
                  </a:lnTo>
                  <a:cubicBezTo>
                    <a:pt x="45517" y="1016644"/>
                    <a:pt x="0" y="971127"/>
                    <a:pt x="0" y="914980"/>
                  </a:cubicBezTo>
                  <a:lnTo>
                    <a:pt x="0" y="101664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306" tIns="79306" rIns="79306" bIns="79306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PRINCIPLES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WG’s recommendations for how to operationalize the Objectives &amp; Metrics, and best practices for program development</a:t>
              </a:r>
            </a:p>
          </p:txBody>
        </p:sp>
        <p:sp>
          <p:nvSpPr>
            <p:cNvPr id="2" name="Right Brace 1">
              <a:extLst>
                <a:ext uri="{FF2B5EF4-FFF2-40B4-BE49-F238E27FC236}">
                  <a16:creationId xmlns:a16="http://schemas.microsoft.com/office/drawing/2014/main" id="{9AE9ED40-33D0-CA44-89E1-E019FC3DE2F4}"/>
                </a:ext>
              </a:extLst>
            </p:cNvPr>
            <p:cNvSpPr/>
            <p:nvPr/>
          </p:nvSpPr>
          <p:spPr>
            <a:xfrm rot="5400000">
              <a:off x="4236317" y="-752120"/>
              <a:ext cx="270125" cy="484501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Down Arrow 20">
              <a:extLst>
                <a:ext uri="{FF2B5EF4-FFF2-40B4-BE49-F238E27FC236}">
                  <a16:creationId xmlns:a16="http://schemas.microsoft.com/office/drawing/2014/main" id="{FEFAA5A4-514D-4BD4-9CFC-87DB268CBAFE}"/>
                </a:ext>
              </a:extLst>
            </p:cNvPr>
            <p:cNvSpPr/>
            <p:nvPr/>
          </p:nvSpPr>
          <p:spPr>
            <a:xfrm rot="2365888" flipH="1">
              <a:off x="3735546" y="3013170"/>
              <a:ext cx="193553" cy="1062271"/>
            </a:xfrm>
            <a:prstGeom prst="downArrow">
              <a:avLst>
                <a:gd name="adj1" fmla="val 50000"/>
                <a:gd name="adj2" fmla="val 461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Down Arrow 20">
              <a:extLst>
                <a:ext uri="{FF2B5EF4-FFF2-40B4-BE49-F238E27FC236}">
                  <a16:creationId xmlns:a16="http://schemas.microsoft.com/office/drawing/2014/main" id="{FD662C41-7A15-4BB3-B74A-D7E1DBB8000C}"/>
                </a:ext>
              </a:extLst>
            </p:cNvPr>
            <p:cNvSpPr/>
            <p:nvPr/>
          </p:nvSpPr>
          <p:spPr>
            <a:xfrm rot="19354713" flipH="1">
              <a:off x="4883381" y="2965787"/>
              <a:ext cx="187502" cy="1111278"/>
            </a:xfrm>
            <a:prstGeom prst="downArrow">
              <a:avLst>
                <a:gd name="adj1" fmla="val 50000"/>
                <a:gd name="adj2" fmla="val 461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52B6554-5E91-0C46-AAE3-D47B1D1E1D38}"/>
                </a:ext>
              </a:extLst>
            </p:cNvPr>
            <p:cNvSpPr/>
            <p:nvPr/>
          </p:nvSpPr>
          <p:spPr>
            <a:xfrm>
              <a:off x="3018296" y="2128988"/>
              <a:ext cx="2618782" cy="1016644"/>
            </a:xfrm>
            <a:custGeom>
              <a:avLst/>
              <a:gdLst>
                <a:gd name="connsiteX0" fmla="*/ 0 w 2033289"/>
                <a:gd name="connsiteY0" fmla="*/ 101664 h 1016644"/>
                <a:gd name="connsiteX1" fmla="*/ 101664 w 2033289"/>
                <a:gd name="connsiteY1" fmla="*/ 0 h 1016644"/>
                <a:gd name="connsiteX2" fmla="*/ 1931625 w 2033289"/>
                <a:gd name="connsiteY2" fmla="*/ 0 h 1016644"/>
                <a:gd name="connsiteX3" fmla="*/ 2033289 w 2033289"/>
                <a:gd name="connsiteY3" fmla="*/ 101664 h 1016644"/>
                <a:gd name="connsiteX4" fmla="*/ 2033289 w 2033289"/>
                <a:gd name="connsiteY4" fmla="*/ 914980 h 1016644"/>
                <a:gd name="connsiteX5" fmla="*/ 1931625 w 2033289"/>
                <a:gd name="connsiteY5" fmla="*/ 1016644 h 1016644"/>
                <a:gd name="connsiteX6" fmla="*/ 101664 w 2033289"/>
                <a:gd name="connsiteY6" fmla="*/ 1016644 h 1016644"/>
                <a:gd name="connsiteX7" fmla="*/ 0 w 2033289"/>
                <a:gd name="connsiteY7" fmla="*/ 914980 h 1016644"/>
                <a:gd name="connsiteX8" fmla="*/ 0 w 2033289"/>
                <a:gd name="connsiteY8" fmla="*/ 101664 h 1016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33289" h="1016644">
                  <a:moveTo>
                    <a:pt x="0" y="101664"/>
                  </a:moveTo>
                  <a:cubicBezTo>
                    <a:pt x="0" y="45517"/>
                    <a:pt x="45517" y="0"/>
                    <a:pt x="101664" y="0"/>
                  </a:cubicBezTo>
                  <a:lnTo>
                    <a:pt x="1931625" y="0"/>
                  </a:lnTo>
                  <a:cubicBezTo>
                    <a:pt x="1987772" y="0"/>
                    <a:pt x="2033289" y="45517"/>
                    <a:pt x="2033289" y="101664"/>
                  </a:cubicBezTo>
                  <a:lnTo>
                    <a:pt x="2033289" y="914980"/>
                  </a:lnTo>
                  <a:cubicBezTo>
                    <a:pt x="2033289" y="971127"/>
                    <a:pt x="1987772" y="1016644"/>
                    <a:pt x="1931625" y="1016644"/>
                  </a:cubicBezTo>
                  <a:lnTo>
                    <a:pt x="101664" y="1016644"/>
                  </a:lnTo>
                  <a:cubicBezTo>
                    <a:pt x="45517" y="1016644"/>
                    <a:pt x="0" y="971127"/>
                    <a:pt x="0" y="914980"/>
                  </a:cubicBezTo>
                  <a:lnTo>
                    <a:pt x="0" y="101664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306" tIns="79306" rIns="79306" bIns="79306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PRIMARY OBJECTIVE</a:t>
              </a:r>
            </a:p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primary purpose of the Equity segment portfolio of programs.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38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572</Words>
  <Application>Microsoft Macintosh PowerPoint</Application>
  <PresentationFormat>Widescreen</PresentationFormat>
  <Paragraphs>87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2_Office Theme</vt:lpstr>
      <vt:lpstr>1_Office Theme</vt:lpstr>
      <vt:lpstr>Equity Metrics WG Fourth &amp; Final Mtg</vt:lpstr>
      <vt:lpstr>Agenda – see detailed version posted to meeting page for details: https://www.caeecc.org/equity-metrics-working-group-meeting   </vt:lpstr>
      <vt:lpstr>Primary Meeting Goals</vt:lpstr>
      <vt:lpstr>WebEx Technical Reminders</vt:lpstr>
      <vt:lpstr>Groundrule Reminders</vt:lpstr>
      <vt:lpstr>Approach/Process to Finalizing Report &amp; Recommendations</vt:lpstr>
      <vt:lpstr>Sign up process for non-consensus items </vt:lpstr>
      <vt:lpstr>Report out on Non-Consensus Issues</vt:lpstr>
      <vt:lpstr>PowerPoint Presentation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 up process for non-consensus items </dc:title>
  <dc:creator>Katherine Mckeague Abrams</dc:creator>
  <cp:lastModifiedBy>Katherine Mckeague Abrams</cp:lastModifiedBy>
  <cp:revision>14</cp:revision>
  <dcterms:created xsi:type="dcterms:W3CDTF">2021-09-20T17:15:26Z</dcterms:created>
  <dcterms:modified xsi:type="dcterms:W3CDTF">2021-09-27T02:36:25Z</dcterms:modified>
</cp:coreProperties>
</file>