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338" r:id="rId2"/>
    <p:sldId id="405" r:id="rId3"/>
    <p:sldId id="327" r:id="rId4"/>
    <p:sldId id="450" r:id="rId5"/>
    <p:sldId id="451" r:id="rId6"/>
    <p:sldId id="44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266F"/>
    <a:srgbClr val="A8164B"/>
    <a:srgbClr val="12607D"/>
    <a:srgbClr val="00927E"/>
    <a:srgbClr val="262E34"/>
    <a:srgbClr val="57C1E8"/>
    <a:srgbClr val="F4971A"/>
    <a:srgbClr val="FFCA05"/>
    <a:srgbClr val="8D9BAA"/>
    <a:srgbClr val="647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/>
    <p:restoredTop sz="81393"/>
  </p:normalViewPr>
  <p:slideViewPr>
    <p:cSldViewPr snapToGrid="0">
      <p:cViewPr varScale="1">
        <p:scale>
          <a:sx n="60" d="100"/>
          <a:sy n="60" d="100"/>
        </p:scale>
        <p:origin x="780" y="48"/>
      </p:cViewPr>
      <p:guideLst/>
    </p:cSldViewPr>
  </p:slideViewPr>
  <p:outlineViewPr>
    <p:cViewPr>
      <p:scale>
        <a:sx n="33" d="100"/>
        <a:sy n="33" d="100"/>
      </p:scale>
      <p:origin x="0" y="-2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ce Havenar-Daughton" userId="3932815589.mea.egnyte.com_tp_egnyte_plus" providerId="OAuth2" clId="{70B5782F-9756-4B4C-8B1A-4FA60D626EA5}"/>
    <pc:docChg chg="modSld">
      <pc:chgData name="Alice Havenar-Daughton" userId="3932815589.mea.egnyte.com_tp_egnyte_plus" providerId="OAuth2" clId="{70B5782F-9756-4B4C-8B1A-4FA60D626EA5}" dt="2025-11-21T00:52:59.071" v="11" actId="20577"/>
      <pc:docMkLst>
        <pc:docMk/>
      </pc:docMkLst>
      <pc:sldChg chg="modSp mod">
        <pc:chgData name="Alice Havenar-Daughton" userId="3932815589.mea.egnyte.com_tp_egnyte_plus" providerId="OAuth2" clId="{70B5782F-9756-4B4C-8B1A-4FA60D626EA5}" dt="2025-11-21T00:52:59.071" v="11" actId="20577"/>
        <pc:sldMkLst>
          <pc:docMk/>
          <pc:sldMk cId="3127195688" sldId="451"/>
        </pc:sldMkLst>
        <pc:graphicFrameChg chg="modGraphic">
          <ac:chgData name="Alice Havenar-Daughton" userId="3932815589.mea.egnyte.com_tp_egnyte_plus" providerId="OAuth2" clId="{70B5782F-9756-4B4C-8B1A-4FA60D626EA5}" dt="2025-11-21T00:52:59.071" v="11" actId="20577"/>
          <ac:graphicFrameMkLst>
            <pc:docMk/>
            <pc:sldMk cId="3127195688" sldId="451"/>
            <ac:graphicFrameMk id="7" creationId="{8264E436-F68F-A001-1CEE-0AA05AF11187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2025 EE</a:t>
            </a:r>
            <a:r>
              <a:rPr lang="en-US" baseline="0" dirty="0"/>
              <a:t> Portfolio Actuals &amp; Forecast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Claimed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Spend</c:v>
                </c:pt>
                <c:pt idx="1">
                  <c:v>TSB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0.24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A-413B-9906-815AC51B8E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Spend</c:v>
                </c:pt>
                <c:pt idx="1">
                  <c:v>TSB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0.76</c:v>
                </c:pt>
                <c:pt idx="1">
                  <c:v>0.98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7A-413B-9906-815AC51B8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529856"/>
        <c:axId val="131251929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Forecast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63500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Sheet1!$A$2:$A$3</c:f>
              <c:strCache>
                <c:ptCount val="2"/>
                <c:pt idx="0">
                  <c:v>Spend</c:v>
                </c:pt>
                <c:pt idx="1">
                  <c:v>TSB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0.55500000000000005</c:v>
                </c:pt>
                <c:pt idx="1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27A-413B-9906-815AC51B8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529856"/>
        <c:axId val="1312519296"/>
      </c:lineChart>
      <c:catAx>
        <c:axId val="131252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19296"/>
        <c:crosses val="autoZero"/>
        <c:auto val="1"/>
        <c:lblAlgn val="ctr"/>
        <c:lblOffset val="100"/>
        <c:noMultiLvlLbl val="0"/>
      </c:catAx>
      <c:valAx>
        <c:axId val="1312519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529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61B59F-A6A4-44CA-7CDF-1AF12B8425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7579E-FC76-D7B5-BFA5-1AE6E06461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033D1-5233-C148-8332-27BF66E1720D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422EC4-0C89-603E-CDEC-523B086F8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A0524-E56C-83E0-C0F6-7DA36D2A4B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877D8-83C2-A343-B65B-985B8A2B2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03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4B523-7E42-0946-817C-5FDC69AF211A}" type="datetimeFigureOut">
              <a:rPr lang="en-US" smtClean="0"/>
              <a:t>11/20/2025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5B75E-C488-2E4A-9814-7939E46A5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Helvetica" pitchFamily="2" charset="0"/>
              </a:rPr>
              <a:t>This is a a sample cover slide.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B75E-C488-2E4A-9814-7939E46A59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20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B75E-C488-2E4A-9814-7939E46A59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72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B75E-C488-2E4A-9814-7939E46A5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8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3B911-78D6-B5ED-359B-CE76B13FC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9E4CEC-02EA-3AF1-4946-77FEBFC53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3ED167-DA57-F248-BFC4-22E4E8F633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AC284-39FF-8B7E-E403-8FFD02F58F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B75E-C488-2E4A-9814-7939E46A59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3D773B-C260-EAA5-085E-77C6CE073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520D6B-A2D9-F6D9-8007-4147BE731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4C1F6E-47AA-90C8-7A33-3CFC111F8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F8FB1-74A6-0285-FFB6-04402CC31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5B75E-C488-2E4A-9814-7939E46A59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2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6E6CC5-24B5-A966-7900-AFD2365B25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at the center to insert a background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4BA6742-C0F5-6935-4FA9-52B2A41631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4486275"/>
            <a:ext cx="691951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89974D4-882E-4D53-C0AE-06EAE62A0E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426313"/>
            <a:ext cx="691951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8FDCF61-CCCC-18A4-0C53-74D3A9A4C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2355" y="6248354"/>
            <a:ext cx="3205769" cy="3313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03CA14B-A7F8-DCD4-892E-E493D087F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0139" y="303870"/>
            <a:ext cx="1143000" cy="685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C2DDCF-45E1-70B5-1D19-3A1095475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62963" y="294662"/>
            <a:ext cx="3205162" cy="3317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+mn-lt"/>
              </a:defRPr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en-US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71556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B3D7BF77-021A-B0C6-64E7-6A5404CEA4C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at the center to insert a background picture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5067D6A2-BEF6-BEC8-DCF5-26D552E3B2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5001768"/>
            <a:ext cx="4509685" cy="1177397"/>
          </a:xfrm>
          <a:prstGeom prst="rect">
            <a:avLst/>
          </a:prstGeom>
        </p:spPr>
        <p:txBody>
          <a:bodyPr tIns="137160" bIns="0" anchor="ctr"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7199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8CF74D3A-B99E-153C-A5AC-35EBC1E86CBE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to insert a video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AEC7CA-B0F2-8067-84FC-D6B69D05E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711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CAAEB610-A5F1-B3A6-EAB2-E4383B413E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53218" y="676656"/>
            <a:ext cx="9085565" cy="56431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D4238C0-8C7E-27F9-BB72-10B73F1690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36249" y="1432203"/>
            <a:ext cx="2304288" cy="3475104"/>
          </a:xfrm>
          <a:prstGeom prst="roundRect">
            <a:avLst>
              <a:gd name="adj" fmla="val 5425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409AA3B-3799-BF3D-6D5D-1E9717EDEA9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0574" y="1432203"/>
            <a:ext cx="2303148" cy="3475104"/>
          </a:xfrm>
          <a:prstGeom prst="roundRect">
            <a:avLst>
              <a:gd name="adj" fmla="val 5425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799D2CDA-FBB5-164A-E242-6AA378EFC6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04329" y="1432203"/>
            <a:ext cx="2303148" cy="3475104"/>
          </a:xfrm>
          <a:prstGeom prst="roundRect">
            <a:avLst>
              <a:gd name="adj" fmla="val 5425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D9ED37C1-F8D5-40CA-6F5B-0DC8FA6F234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63097" y="5565213"/>
            <a:ext cx="2450592" cy="8247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D164E735-4C16-0700-E657-9A8CB9B17B8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236249" y="5055325"/>
            <a:ext cx="2304288" cy="4637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DD8B3F9A-BE37-9762-E7C1-D9A547A523C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6852" y="5565213"/>
            <a:ext cx="2450592" cy="8247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74420C87-9AB6-B437-5214-0E95816EF44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770004" y="5055325"/>
            <a:ext cx="2304288" cy="4637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5C98398A-B9EE-3D25-6809-2630A77DA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0607" y="5565213"/>
            <a:ext cx="2450592" cy="8247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C109C446-6D0E-E49A-278B-E9D169811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303759" y="5055325"/>
            <a:ext cx="2304288" cy="463732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8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A5241C6-273F-5C47-AC83-8D689F02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77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Vali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>
            <a:extLst>
              <a:ext uri="{FF2B5EF4-FFF2-40B4-BE49-F238E27FC236}">
                <a16:creationId xmlns:a16="http://schemas.microsoft.com/office/drawing/2014/main" id="{55E876D5-0208-F5A7-7F6F-1EF14D0F0B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1"/>
          </a:xfrm>
          <a:custGeom>
            <a:avLst/>
            <a:gdLst>
              <a:gd name="connsiteX0" fmla="*/ 8269284 w 12192000"/>
              <a:gd name="connsiteY0" fmla="*/ 2060484 h 6858001"/>
              <a:gd name="connsiteX1" fmla="*/ 8049369 w 12192000"/>
              <a:gd name="connsiteY1" fmla="*/ 2280399 h 6858001"/>
              <a:gd name="connsiteX2" fmla="*/ 8049369 w 12192000"/>
              <a:gd name="connsiteY2" fmla="*/ 6504468 h 6858001"/>
              <a:gd name="connsiteX3" fmla="*/ 11304174 w 12192000"/>
              <a:gd name="connsiteY3" fmla="*/ 6504468 h 6858001"/>
              <a:gd name="connsiteX4" fmla="*/ 11524089 w 12192000"/>
              <a:gd name="connsiteY4" fmla="*/ 6284553 h 6858001"/>
              <a:gd name="connsiteX5" fmla="*/ 11524089 w 12192000"/>
              <a:gd name="connsiteY5" fmla="*/ 2060484 h 6858001"/>
              <a:gd name="connsiteX6" fmla="*/ 4666934 w 12192000"/>
              <a:gd name="connsiteY6" fmla="*/ 2060484 h 6858001"/>
              <a:gd name="connsiteX7" fmla="*/ 4447020 w 12192000"/>
              <a:gd name="connsiteY7" fmla="*/ 2280399 h 6858001"/>
              <a:gd name="connsiteX8" fmla="*/ 4447020 w 12192000"/>
              <a:gd name="connsiteY8" fmla="*/ 6504468 h 6858001"/>
              <a:gd name="connsiteX9" fmla="*/ 7701824 w 12192000"/>
              <a:gd name="connsiteY9" fmla="*/ 6504468 h 6858001"/>
              <a:gd name="connsiteX10" fmla="*/ 7921739 w 12192000"/>
              <a:gd name="connsiteY10" fmla="*/ 6284553 h 6858001"/>
              <a:gd name="connsiteX11" fmla="*/ 7921739 w 12192000"/>
              <a:gd name="connsiteY11" fmla="*/ 2060484 h 6858001"/>
              <a:gd name="connsiteX12" fmla="*/ 1063763 w 12192000"/>
              <a:gd name="connsiteY12" fmla="*/ 2060484 h 6858001"/>
              <a:gd name="connsiteX13" fmla="*/ 843848 w 12192000"/>
              <a:gd name="connsiteY13" fmla="*/ 2280400 h 6858001"/>
              <a:gd name="connsiteX14" fmla="*/ 843848 w 12192000"/>
              <a:gd name="connsiteY14" fmla="*/ 6504468 h 6858001"/>
              <a:gd name="connsiteX15" fmla="*/ 4098653 w 12192000"/>
              <a:gd name="connsiteY15" fmla="*/ 6504468 h 6858001"/>
              <a:gd name="connsiteX16" fmla="*/ 4318567 w 12192000"/>
              <a:gd name="connsiteY16" fmla="*/ 6284553 h 6858001"/>
              <a:gd name="connsiteX17" fmla="*/ 4318567 w 12192000"/>
              <a:gd name="connsiteY17" fmla="*/ 2060484 h 6858001"/>
              <a:gd name="connsiteX18" fmla="*/ 0 w 12192000"/>
              <a:gd name="connsiteY18" fmla="*/ 0 h 6858001"/>
              <a:gd name="connsiteX19" fmla="*/ 12192000 w 12192000"/>
              <a:gd name="connsiteY19" fmla="*/ 0 h 6858001"/>
              <a:gd name="connsiteX20" fmla="*/ 12192000 w 12192000"/>
              <a:gd name="connsiteY20" fmla="*/ 6858001 h 6858001"/>
              <a:gd name="connsiteX21" fmla="*/ 0 w 12192000"/>
              <a:gd name="connsiteY21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1">
                <a:moveTo>
                  <a:pt x="8269284" y="2060484"/>
                </a:moveTo>
                <a:cubicBezTo>
                  <a:pt x="8147828" y="2060484"/>
                  <a:pt x="8049369" y="2158943"/>
                  <a:pt x="8049369" y="2280399"/>
                </a:cubicBezTo>
                <a:lnTo>
                  <a:pt x="8049369" y="6504468"/>
                </a:lnTo>
                <a:lnTo>
                  <a:pt x="11304174" y="6504468"/>
                </a:lnTo>
                <a:cubicBezTo>
                  <a:pt x="11425630" y="6504468"/>
                  <a:pt x="11524089" y="6406009"/>
                  <a:pt x="11524089" y="6284553"/>
                </a:cubicBezTo>
                <a:lnTo>
                  <a:pt x="11524089" y="2060484"/>
                </a:lnTo>
                <a:close/>
                <a:moveTo>
                  <a:pt x="4666934" y="2060484"/>
                </a:moveTo>
                <a:cubicBezTo>
                  <a:pt x="4545480" y="2060484"/>
                  <a:pt x="4447020" y="2158943"/>
                  <a:pt x="4447020" y="2280399"/>
                </a:cubicBezTo>
                <a:lnTo>
                  <a:pt x="4447020" y="6504468"/>
                </a:lnTo>
                <a:lnTo>
                  <a:pt x="7701824" y="6504468"/>
                </a:lnTo>
                <a:cubicBezTo>
                  <a:pt x="7823280" y="6504468"/>
                  <a:pt x="7921739" y="6406009"/>
                  <a:pt x="7921739" y="6284553"/>
                </a:cubicBezTo>
                <a:lnTo>
                  <a:pt x="7921739" y="2060484"/>
                </a:lnTo>
                <a:close/>
                <a:moveTo>
                  <a:pt x="1063763" y="2060484"/>
                </a:moveTo>
                <a:cubicBezTo>
                  <a:pt x="942307" y="2060484"/>
                  <a:pt x="843848" y="2158943"/>
                  <a:pt x="843848" y="2280400"/>
                </a:cubicBezTo>
                <a:lnTo>
                  <a:pt x="843848" y="6504468"/>
                </a:lnTo>
                <a:lnTo>
                  <a:pt x="4098653" y="6504468"/>
                </a:lnTo>
                <a:cubicBezTo>
                  <a:pt x="4220109" y="6504468"/>
                  <a:pt x="4318567" y="6406009"/>
                  <a:pt x="4318567" y="6284553"/>
                </a:cubicBezTo>
                <a:lnTo>
                  <a:pt x="4318567" y="206048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r">
              <a:buNone/>
              <a:defRPr sz="2000">
                <a:latin typeface="Avenir Next LT Pro" panose="020B0504020202020204" pitchFamily="34" charset="77"/>
              </a:defRPr>
            </a:lvl1pPr>
            <a:lvl2pPr marL="457200" indent="0">
              <a:buNone/>
              <a:defRPr/>
            </a:lvl2pPr>
            <a:lvl4pPr marL="1371600" indent="0" algn="r">
              <a:buNone/>
              <a:defRPr sz="2000">
                <a:latin typeface="Avenir Book" panose="02000503020000020003" pitchFamily="2" charset="0"/>
              </a:defRPr>
            </a:lvl4pPr>
          </a:lstStyle>
          <a:p>
            <a:endParaRPr lang="en-US" dirty="0"/>
          </a:p>
          <a:p>
            <a:pPr lvl="3"/>
            <a:r>
              <a:rPr lang="en-US" dirty="0"/>
              <a:t>Click on the icon at the center to insert a background picture</a:t>
            </a: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14EC521D-443A-6581-3F63-F49F863D6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683" y="676656"/>
            <a:ext cx="6172718" cy="1261001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CBF962E6-C1EA-31C8-B500-E5BDCC6D46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90623" y="4051258"/>
            <a:ext cx="2793547" cy="224794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0" i="1">
                <a:solidFill>
                  <a:srgbClr val="8D9BA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Picture Placeholder 15">
            <a:extLst>
              <a:ext uri="{FF2B5EF4-FFF2-40B4-BE49-F238E27FC236}">
                <a16:creationId xmlns:a16="http://schemas.microsoft.com/office/drawing/2014/main" id="{9C13C85B-EAC2-E8D0-E396-85991CEE4F8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93796" y="2408204"/>
            <a:ext cx="1211313" cy="14920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40" name="Picture Placeholder 15">
            <a:extLst>
              <a:ext uri="{FF2B5EF4-FFF2-40B4-BE49-F238E27FC236}">
                <a16:creationId xmlns:a16="http://schemas.microsoft.com/office/drawing/2014/main" id="{0FFFDAA8-6A10-2860-8B29-2D90C1C3C52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32739" y="3497903"/>
            <a:ext cx="1454604" cy="402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41" name="Text Placeholder 38">
            <a:extLst>
              <a:ext uri="{FF2B5EF4-FFF2-40B4-BE49-F238E27FC236}">
                <a16:creationId xmlns:a16="http://schemas.microsoft.com/office/drawing/2014/main" id="{DC3A08A6-B96D-B8AA-F4B5-7D95CF26F5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795" y="4051258"/>
            <a:ext cx="2793547" cy="224794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0" i="1">
                <a:solidFill>
                  <a:srgbClr val="8D9BA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3" name="Picture Placeholder 15">
            <a:extLst>
              <a:ext uri="{FF2B5EF4-FFF2-40B4-BE49-F238E27FC236}">
                <a16:creationId xmlns:a16="http://schemas.microsoft.com/office/drawing/2014/main" id="{093A3196-F0D4-28D5-4136-F02E9C01701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396146" y="2408204"/>
            <a:ext cx="1211313" cy="14920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44" name="Picture Placeholder 15">
            <a:extLst>
              <a:ext uri="{FF2B5EF4-FFF2-40B4-BE49-F238E27FC236}">
                <a16:creationId xmlns:a16="http://schemas.microsoft.com/office/drawing/2014/main" id="{3F6E7351-EA8D-2446-F273-534212032BB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5089" y="3497903"/>
            <a:ext cx="1454604" cy="402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45" name="Text Placeholder 38">
            <a:extLst>
              <a:ext uri="{FF2B5EF4-FFF2-40B4-BE49-F238E27FC236}">
                <a16:creationId xmlns:a16="http://schemas.microsoft.com/office/drawing/2014/main" id="{255AE923-FE12-1ADE-EBDE-A9B9C9197A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96145" y="4051258"/>
            <a:ext cx="2793547" cy="2247942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1500" b="0" i="1">
                <a:solidFill>
                  <a:srgbClr val="8D9BAA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6" name="Picture Placeholder 15">
            <a:extLst>
              <a:ext uri="{FF2B5EF4-FFF2-40B4-BE49-F238E27FC236}">
                <a16:creationId xmlns:a16="http://schemas.microsoft.com/office/drawing/2014/main" id="{FF6C0ACA-F892-37ED-6295-00FDC10D75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90624" y="2408204"/>
            <a:ext cx="1211313" cy="1492036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47" name="Picture Placeholder 15">
            <a:extLst>
              <a:ext uri="{FF2B5EF4-FFF2-40B4-BE49-F238E27FC236}">
                <a16:creationId xmlns:a16="http://schemas.microsoft.com/office/drawing/2014/main" id="{848BC264-1222-0CA8-C95C-AD8FDC3349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29567" y="3497903"/>
            <a:ext cx="1454604" cy="4023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DE0A842E-6BBD-52F5-E849-1EDABB283D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865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7C63A-B7B9-5F9A-05D4-9A1892BE887E}"/>
              </a:ext>
            </a:extLst>
          </p:cNvPr>
          <p:cNvSpPr/>
          <p:nvPr userDrawn="1"/>
        </p:nvSpPr>
        <p:spPr>
          <a:xfrm>
            <a:off x="0" y="2"/>
            <a:ext cx="3474720" cy="6857998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8B1827F5-A5BF-D2D7-03A7-8D71B7A9DE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6679" y="704088"/>
            <a:ext cx="4983480" cy="5001768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Click on the icon to insert image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5BD7431E-D842-C616-066F-651E2924FB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6000" y="986536"/>
            <a:ext cx="3966192" cy="509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C2958013-2421-1364-BAF2-B27976D7158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8" y="1610069"/>
            <a:ext cx="5330952" cy="180136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66502CCF-7CFB-6CB5-B2C2-8B17672438C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3544679"/>
            <a:ext cx="3966192" cy="50901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42C0DC65-BAF9-4816-06A8-6A1EACD284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5998" y="4168212"/>
            <a:ext cx="5330952" cy="180136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DD26DE3-AC49-6E09-257E-390315D517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4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11D09E1-6BE9-60E6-2CC3-45A1A746E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48597 w 12192000"/>
              <a:gd name="connsiteY0" fmla="*/ 713232 h 6858000"/>
              <a:gd name="connsiteX1" fmla="*/ 6099048 w 12192000"/>
              <a:gd name="connsiteY1" fmla="*/ 1062781 h 6858000"/>
              <a:gd name="connsiteX2" fmla="*/ 6099048 w 12192000"/>
              <a:gd name="connsiteY2" fmla="*/ 6236208 h 6858000"/>
              <a:gd name="connsiteX3" fmla="*/ 11409635 w 12192000"/>
              <a:gd name="connsiteY3" fmla="*/ 6236208 h 6858000"/>
              <a:gd name="connsiteX4" fmla="*/ 11759184 w 12192000"/>
              <a:gd name="connsiteY4" fmla="*/ 5886659 h 6858000"/>
              <a:gd name="connsiteX5" fmla="*/ 11759184 w 12192000"/>
              <a:gd name="connsiteY5" fmla="*/ 71323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6448597" y="713232"/>
                </a:moveTo>
                <a:cubicBezTo>
                  <a:pt x="6255546" y="713232"/>
                  <a:pt x="6099048" y="869730"/>
                  <a:pt x="6099048" y="1062781"/>
                </a:cubicBezTo>
                <a:lnTo>
                  <a:pt x="6099048" y="6236208"/>
                </a:lnTo>
                <a:lnTo>
                  <a:pt x="11409635" y="6236208"/>
                </a:lnTo>
                <a:cubicBezTo>
                  <a:pt x="11602686" y="6236208"/>
                  <a:pt x="11759184" y="6079710"/>
                  <a:pt x="11759184" y="5886659"/>
                </a:cubicBezTo>
                <a:lnTo>
                  <a:pt x="11759184" y="71323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latin typeface="Avenir Book" panose="02000503020000020003" pitchFamily="2" charset="0"/>
              </a:defRPr>
            </a:lvl1pPr>
            <a:lvl2pPr marL="457200" indent="0">
              <a:buNone/>
              <a:defRPr sz="2000">
                <a:latin typeface="Avenir Next LT Pro" panose="020B0504020202020204" pitchFamily="34" charset="77"/>
              </a:defRPr>
            </a:lvl2pPr>
            <a:lvl4pPr marL="1371600" indent="0" algn="l">
              <a:buNone/>
              <a:defRPr sz="2000">
                <a:latin typeface="Avenir Book" panose="02000503020000020003" pitchFamily="2" charset="0"/>
              </a:defRPr>
            </a:lvl4pPr>
          </a:lstStyle>
          <a:p>
            <a:pPr lvl="1"/>
            <a:endParaRPr lang="en-US" dirty="0"/>
          </a:p>
          <a:p>
            <a:pPr lvl="1"/>
            <a:r>
              <a:rPr lang="en-US" dirty="0"/>
              <a:t>Click on the icon at the center to </a:t>
            </a:r>
            <a:br>
              <a:rPr lang="en-US" dirty="0"/>
            </a:br>
            <a:r>
              <a:rPr lang="en-US" dirty="0"/>
              <a:t>insert a background picture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9EE2D0D7-D5C2-3A0E-E1F4-2E5DE76A4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7764" y="1278110"/>
            <a:ext cx="3966192" cy="45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17E348D5-B842-18BA-6E2A-9543E10637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27762" y="1746929"/>
            <a:ext cx="4991352" cy="1624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F0272A41-6A43-4D0B-D60A-0C8CE38DEC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764" y="3901567"/>
            <a:ext cx="3966192" cy="45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711A2EA9-7F4E-96E9-C4B8-87FAE552B1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762" y="4370386"/>
            <a:ext cx="4991352" cy="1624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002353-5B18-26AF-08B9-EC2E3B58E758}"/>
              </a:ext>
            </a:extLst>
          </p:cNvPr>
          <p:cNvCxnSpPr/>
          <p:nvPr userDrawn="1"/>
        </p:nvCxnSpPr>
        <p:spPr>
          <a:xfrm>
            <a:off x="6430946" y="3662680"/>
            <a:ext cx="4966447" cy="0"/>
          </a:xfrm>
          <a:prstGeom prst="line">
            <a:avLst/>
          </a:prstGeom>
          <a:ln w="38100" cap="rnd">
            <a:solidFill>
              <a:srgbClr val="F497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ABD2AC9-F6F2-A297-1B46-B4F294A618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39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41017CC-9967-AC42-6155-539B2A1790FE}"/>
              </a:ext>
            </a:extLst>
          </p:cNvPr>
          <p:cNvGrpSpPr/>
          <p:nvPr userDrawn="1"/>
        </p:nvGrpSpPr>
        <p:grpSpPr>
          <a:xfrm>
            <a:off x="0" y="-5"/>
            <a:ext cx="12192000" cy="6858005"/>
            <a:chOff x="0" y="-5"/>
            <a:chExt cx="12192000" cy="6858005"/>
          </a:xfrm>
        </p:grpSpPr>
        <p:pic>
          <p:nvPicPr>
            <p:cNvPr id="2" name="Picture Placeholder 14" descr="A person and child walking on a path&#10;&#10;Description automatically generated">
              <a:extLst>
                <a:ext uri="{FF2B5EF4-FFF2-40B4-BE49-F238E27FC236}">
                  <a16:creationId xmlns:a16="http://schemas.microsoft.com/office/drawing/2014/main" id="{7328FBFF-CD63-8472-2A12-514B5BA1CA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AC174E0-9A90-0566-CE96-7D1BE5B0F4D9}"/>
                </a:ext>
              </a:extLst>
            </p:cNvPr>
            <p:cNvSpPr/>
            <p:nvPr userDrawn="1"/>
          </p:nvSpPr>
          <p:spPr>
            <a:xfrm rot="16200000">
              <a:off x="-185059" y="185056"/>
              <a:ext cx="6857999" cy="6487877"/>
            </a:xfrm>
            <a:prstGeom prst="rect">
              <a:avLst/>
            </a:prstGeom>
            <a:gradFill flip="none" rotWithShape="1">
              <a:gsLst>
                <a:gs pos="99000">
                  <a:schemeClr val="bg1">
                    <a:alpha val="0"/>
                  </a:schemeClr>
                </a:gs>
                <a:gs pos="0">
                  <a:schemeClr val="tx1">
                    <a:alpha val="15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Graphic 2">
              <a:extLst>
                <a:ext uri="{FF2B5EF4-FFF2-40B4-BE49-F238E27FC236}">
                  <a16:creationId xmlns:a16="http://schemas.microsoft.com/office/drawing/2014/main" id="{4B3B91DF-5D31-727E-8D52-AD6F6680C617}"/>
                </a:ext>
              </a:extLst>
            </p:cNvPr>
            <p:cNvSpPr/>
            <p:nvPr userDrawn="1"/>
          </p:nvSpPr>
          <p:spPr>
            <a:xfrm>
              <a:off x="377649" y="1340118"/>
              <a:ext cx="3917260" cy="3557579"/>
            </a:xfrm>
            <a:custGeom>
              <a:avLst/>
              <a:gdLst>
                <a:gd name="connsiteX0" fmla="*/ 467154 w 930259"/>
                <a:gd name="connsiteY0" fmla="*/ 113348 h 844843"/>
                <a:gd name="connsiteX1" fmla="*/ 815697 w 930259"/>
                <a:gd name="connsiteY1" fmla="*/ 405622 h 844843"/>
                <a:gd name="connsiteX2" fmla="*/ 930259 w 930259"/>
                <a:gd name="connsiteY2" fmla="*/ 405622 h 844843"/>
                <a:gd name="connsiteX3" fmla="*/ 467154 w 930259"/>
                <a:gd name="connsiteY3" fmla="*/ 0 h 844843"/>
                <a:gd name="connsiteX4" fmla="*/ 467154 w 930259"/>
                <a:gd name="connsiteY4" fmla="*/ 0 h 844843"/>
                <a:gd name="connsiteX5" fmla="*/ 0 w 930259"/>
                <a:gd name="connsiteY5" fmla="*/ 467154 h 844843"/>
                <a:gd name="connsiteX6" fmla="*/ 192286 w 930259"/>
                <a:gd name="connsiteY6" fmla="*/ 844844 h 844843"/>
                <a:gd name="connsiteX7" fmla="*/ 192286 w 930259"/>
                <a:gd name="connsiteY7" fmla="*/ 690205 h 844843"/>
                <a:gd name="connsiteX8" fmla="*/ 113348 w 930259"/>
                <a:gd name="connsiteY8" fmla="*/ 467154 h 844843"/>
                <a:gd name="connsiteX9" fmla="*/ 467154 w 930259"/>
                <a:gd name="connsiteY9" fmla="*/ 113348 h 84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259" h="844843">
                  <a:moveTo>
                    <a:pt x="467154" y="113348"/>
                  </a:moveTo>
                  <a:cubicBezTo>
                    <a:pt x="641628" y="113348"/>
                    <a:pt x="786551" y="239649"/>
                    <a:pt x="815697" y="405622"/>
                  </a:cubicBezTo>
                  <a:lnTo>
                    <a:pt x="930259" y="405622"/>
                  </a:lnTo>
                  <a:cubicBezTo>
                    <a:pt x="899898" y="176903"/>
                    <a:pt x="703969" y="0"/>
                    <a:pt x="467154" y="0"/>
                  </a:cubicBezTo>
                  <a:lnTo>
                    <a:pt x="467154" y="0"/>
                  </a:lnTo>
                  <a:cubicBezTo>
                    <a:pt x="209288" y="0"/>
                    <a:pt x="0" y="209693"/>
                    <a:pt x="0" y="467154"/>
                  </a:cubicBezTo>
                  <a:cubicBezTo>
                    <a:pt x="0" y="622197"/>
                    <a:pt x="75700" y="759428"/>
                    <a:pt x="192286" y="844844"/>
                  </a:cubicBezTo>
                  <a:lnTo>
                    <a:pt x="192286" y="690205"/>
                  </a:lnTo>
                  <a:cubicBezTo>
                    <a:pt x="142899" y="629483"/>
                    <a:pt x="113348" y="551760"/>
                    <a:pt x="113348" y="467154"/>
                  </a:cubicBezTo>
                  <a:cubicBezTo>
                    <a:pt x="113348" y="272034"/>
                    <a:pt x="272034" y="113348"/>
                    <a:pt x="467154" y="113348"/>
                  </a:cubicBezTo>
                </a:path>
              </a:pathLst>
            </a:custGeom>
            <a:solidFill>
              <a:srgbClr val="FFCA05"/>
            </a:solidFill>
            <a:ln w="404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Round Diagonal Corner Rectangle 5">
            <a:extLst>
              <a:ext uri="{FF2B5EF4-FFF2-40B4-BE49-F238E27FC236}">
                <a16:creationId xmlns:a16="http://schemas.microsoft.com/office/drawing/2014/main" id="{95ED734C-AC13-66FF-D92A-DF4FFF7E73CE}"/>
              </a:ext>
            </a:extLst>
          </p:cNvPr>
          <p:cNvSpPr/>
          <p:nvPr userDrawn="1"/>
        </p:nvSpPr>
        <p:spPr>
          <a:xfrm flipH="1" flipV="1">
            <a:off x="6099048" y="713232"/>
            <a:ext cx="5660136" cy="5522976"/>
          </a:xfrm>
          <a:prstGeom prst="round2DiagRect">
            <a:avLst>
              <a:gd name="adj1" fmla="val 6329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101600" dist="12700" dir="3600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9EE2D0D7-D5C2-3A0E-E1F4-2E5DE76A44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27764" y="1278110"/>
            <a:ext cx="3966192" cy="45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17E348D5-B842-18BA-6E2A-9543E10637C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27762" y="1746929"/>
            <a:ext cx="4991352" cy="1624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F0272A41-6A43-4D0B-D60A-0C8CE38DEC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27764" y="3901567"/>
            <a:ext cx="3966192" cy="45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711A2EA9-7F4E-96E9-C4B8-87FAE552B1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27762" y="4370386"/>
            <a:ext cx="4991352" cy="16242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EEE317F-84A0-0C74-DA0F-35B617B431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9A9EB1-CB64-0157-7E2A-4708AC5EE1B6}"/>
              </a:ext>
            </a:extLst>
          </p:cNvPr>
          <p:cNvCxnSpPr>
            <a:cxnSpLocks/>
          </p:cNvCxnSpPr>
          <p:nvPr userDrawn="1"/>
        </p:nvCxnSpPr>
        <p:spPr>
          <a:xfrm>
            <a:off x="6487879" y="3713480"/>
            <a:ext cx="4909514" cy="0"/>
          </a:xfrm>
          <a:prstGeom prst="line">
            <a:avLst/>
          </a:prstGeom>
          <a:ln w="38100" cap="rnd">
            <a:solidFill>
              <a:srgbClr val="F497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562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E97C63A-B7B9-5F9A-05D4-9A1892BE887E}"/>
              </a:ext>
            </a:extLst>
          </p:cNvPr>
          <p:cNvSpPr/>
          <p:nvPr userDrawn="1"/>
        </p:nvSpPr>
        <p:spPr>
          <a:xfrm>
            <a:off x="0" y="2"/>
            <a:ext cx="3474720" cy="6857998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8B1827F5-A5BF-D2D7-03A7-8D71B7A9DE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6679" y="704088"/>
            <a:ext cx="4983480" cy="5001768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Click on the icon to insert image</a:t>
            </a:r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EDEC4838-8A86-F2CD-2663-BCF36514AB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48926" y="3526703"/>
            <a:ext cx="5197640" cy="28452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D61D1313-9A8D-EC48-1DA8-83CAED389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48926" y="2052823"/>
            <a:ext cx="5182868" cy="440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702D5B1B-C56D-A336-4D5A-7A61C087FA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48926" y="2639483"/>
            <a:ext cx="5182868" cy="691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8" name="Text Placeholder 34">
            <a:extLst>
              <a:ext uri="{FF2B5EF4-FFF2-40B4-BE49-F238E27FC236}">
                <a16:creationId xmlns:a16="http://schemas.microsoft.com/office/drawing/2014/main" id="{D3E371E6-4C8B-79D7-8FA9-F0FE00913D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49868" y="704088"/>
            <a:ext cx="5196698" cy="125267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EFFD37-BA55-13F4-BFFA-86267FA72C58}"/>
              </a:ext>
            </a:extLst>
          </p:cNvPr>
          <p:cNvSpPr txBox="1">
            <a:spLocks/>
          </p:cNvSpPr>
          <p:nvPr userDrawn="1"/>
        </p:nvSpPr>
        <p:spPr>
          <a:xfrm>
            <a:off x="190767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98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EDEC4838-8A86-F2CD-2663-BCF36514AB8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248" y="3673008"/>
            <a:ext cx="5020537" cy="2698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1000"/>
              </a:spcAft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D61D1313-9A8D-EC48-1DA8-83CAED3899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248" y="2052823"/>
            <a:ext cx="5020537" cy="4403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702D5B1B-C56D-A336-4D5A-7A61C087FAA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248" y="2493178"/>
            <a:ext cx="5020537" cy="69181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50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28824C-5BEE-4B88-7A14-500014B7847D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41ADF5A1-45B1-2DF1-A2AF-7738E1D10F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B8D5D5E-A72C-1C3C-2403-669BB34ECE8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0489" y="1475070"/>
            <a:ext cx="5660136" cy="5111496"/>
          </a:xfrm>
          <a:prstGeom prst="round2DiagRect">
            <a:avLst>
              <a:gd name="adj1" fmla="val 11470"/>
              <a:gd name="adj2" fmla="val 0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3CBE9E-C176-5FB7-6A79-4D9FAE3C7B0A}"/>
              </a:ext>
            </a:extLst>
          </p:cNvPr>
          <p:cNvCxnSpPr>
            <a:cxnSpLocks/>
          </p:cNvCxnSpPr>
          <p:nvPr userDrawn="1"/>
        </p:nvCxnSpPr>
        <p:spPr>
          <a:xfrm>
            <a:off x="841248" y="3429000"/>
            <a:ext cx="4627639" cy="0"/>
          </a:xfrm>
          <a:prstGeom prst="line">
            <a:avLst/>
          </a:prstGeom>
          <a:ln w="38100" cap="rnd">
            <a:solidFill>
              <a:srgbClr val="F497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6AB914B4-3C4D-BE1B-8430-779F6DBA5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06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8B1827F5-A5BF-D2D7-03A7-8D71B7A9DE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88298" y="1617043"/>
            <a:ext cx="4353893" cy="4369871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Click on the icon to insert image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EECF3929-B079-A142-5546-35A8605056D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807" y="1617043"/>
            <a:ext cx="5997501" cy="48395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3D3D23-42CD-7CC3-67DC-AF2725CD4DF4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CABD1DBD-7632-1440-875E-0D4031AD62B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B7D0BB0-69C3-7CD1-8D90-137EC3FCD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6E6CC5-24B5-A966-7900-AFD2365B25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at the center to insert a background picture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4BA6742-C0F5-6935-4FA9-52B2A41631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4486275"/>
            <a:ext cx="691951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Title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89974D4-882E-4D53-C0AE-06EAE62A0E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426313"/>
            <a:ext cx="691951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8FDCF61-CCCC-18A4-0C53-74D3A9A4C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2355" y="6248354"/>
            <a:ext cx="3205769" cy="3313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03CA14B-A7F8-DCD4-892E-E493D087F2A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0139" y="303870"/>
            <a:ext cx="1143000" cy="685800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2A3B62B-F472-7B86-CC78-14CC5F16BE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62963" y="5910534"/>
            <a:ext cx="3205162" cy="3317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en-US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33075236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3E4D751A-DAF0-942B-1A0C-7196624C203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42014" y="-3"/>
            <a:ext cx="274320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ADE46451-EBD7-1BC7-ED8F-D7D8880315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950" y="676656"/>
            <a:ext cx="2825749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81B56B1-F156-C89C-2225-0DC9D90153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2467" y="2098975"/>
            <a:ext cx="2825251" cy="4243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ABC8641B-00AE-B7F6-DE7A-632BA591D7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836646" y="3474724"/>
            <a:ext cx="274320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6397A5B5-1ED8-8A61-5669-FFAE65F188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836646" y="-3"/>
            <a:ext cx="274320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5607E4B6-1544-EC50-EBD0-1EA4F4F7329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642014" y="3474724"/>
            <a:ext cx="274320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DFECB5EA-C2C2-1A99-7DAA-9FE55F0C24C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448800" y="3474724"/>
            <a:ext cx="274320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13" name="Picture Placeholder 15">
            <a:extLst>
              <a:ext uri="{FF2B5EF4-FFF2-40B4-BE49-F238E27FC236}">
                <a16:creationId xmlns:a16="http://schemas.microsoft.com/office/drawing/2014/main" id="{7AB2FD71-FC42-49E1-56F8-2AF0A1CB3C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448800" y="-3"/>
            <a:ext cx="274320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A25164-1DC2-AF2B-9041-A0BB39075C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42486" y="2173765"/>
            <a:ext cx="2743201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3036375-C19A-0EC2-F861-FBD523FF80D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8124" y="2173765"/>
            <a:ext cx="274709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DE06B47-59B9-B529-5C16-C85EEFB695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48800" y="2173765"/>
            <a:ext cx="274320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93BF387-4FC5-EAE7-C627-D2E6AA1BA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42488" y="5661906"/>
            <a:ext cx="274320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6F1EF434-06D5-5322-D66E-2D0618BDE88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638124" y="5661906"/>
            <a:ext cx="274709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A3A1925D-754F-80B9-CD5F-81787C9DBE8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446182" y="5661906"/>
            <a:ext cx="2745817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DAD14E47-EFC5-C087-7CAD-AE529363E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767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8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ADE46451-EBD7-1BC7-ED8F-D7D8880315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1950" y="676656"/>
            <a:ext cx="2825749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81B56B1-F156-C89C-2225-0DC9D90153E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72467" y="2098975"/>
            <a:ext cx="2825251" cy="4243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Picture Placeholder 15">
            <a:extLst>
              <a:ext uri="{FF2B5EF4-FFF2-40B4-BE49-F238E27FC236}">
                <a16:creationId xmlns:a16="http://schemas.microsoft.com/office/drawing/2014/main" id="{ABC8641B-00AE-B7F6-DE7A-632BA591D74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938246" y="3474724"/>
            <a:ext cx="406908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6397A5B5-1ED8-8A61-5669-FFAE65F1889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38246" y="-3"/>
            <a:ext cx="406908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5A25164-1DC2-AF2B-9041-A0BB39075CE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944085" y="2173765"/>
            <a:ext cx="406908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93BF387-4FC5-EAE7-C627-D2E6AA1BAF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44088" y="5661906"/>
            <a:ext cx="406908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17F6F1B2-D39F-E776-5BAC-BFABDF9BD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14006" y="3474724"/>
            <a:ext cx="406908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0CAFA764-AAAD-AC8A-BFE2-B7AA07A853F1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114006" y="-3"/>
            <a:ext cx="4069080" cy="3383280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000"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    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B588D176-EE1E-1743-7F8E-8DE0B7590FD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119845" y="2173765"/>
            <a:ext cx="406908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25ABE416-4EB4-ACCD-224D-A851FE5B6A5B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19848" y="5661906"/>
            <a:ext cx="4069080" cy="1032465"/>
          </a:xfrm>
          <a:prstGeom prst="rect">
            <a:avLst/>
          </a:prstGeom>
        </p:spPr>
        <p:txBody>
          <a:bodyPr lIns="228600" anchor="b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>
              <a:defRPr sz="1800">
                <a:latin typeface="Avenir Book" panose="02000503020000020003" pitchFamily="2" charset="0"/>
              </a:defRPr>
            </a:lvl2pPr>
            <a:lvl3pPr>
              <a:defRPr sz="1800">
                <a:latin typeface="Avenir Book" panose="02000503020000020003" pitchFamily="2" charset="0"/>
              </a:defRPr>
            </a:lvl3pPr>
            <a:lvl4pPr>
              <a:defRPr sz="1800">
                <a:latin typeface="Avenir Book" panose="02000503020000020003" pitchFamily="2" charset="0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E110CAD-4FC7-2934-7BE7-0540FCA84125}"/>
              </a:ext>
            </a:extLst>
          </p:cNvPr>
          <p:cNvSpPr txBox="1">
            <a:spLocks/>
          </p:cNvSpPr>
          <p:nvPr userDrawn="1"/>
        </p:nvSpPr>
        <p:spPr>
          <a:xfrm>
            <a:off x="190767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17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_Header_1Lin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50AA9756-34FA-C901-26BC-B5737F80D2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85413 w 12192000"/>
              <a:gd name="connsiteY0" fmla="*/ 713232 h 6858000"/>
              <a:gd name="connsiteX1" fmla="*/ 435864 w 12192000"/>
              <a:gd name="connsiteY1" fmla="*/ 1062781 h 6858000"/>
              <a:gd name="connsiteX2" fmla="*/ 435864 w 12192000"/>
              <a:gd name="connsiteY2" fmla="*/ 6236208 h 6858000"/>
              <a:gd name="connsiteX3" fmla="*/ 5746451 w 12192000"/>
              <a:gd name="connsiteY3" fmla="*/ 6236208 h 6858000"/>
              <a:gd name="connsiteX4" fmla="*/ 6096000 w 12192000"/>
              <a:gd name="connsiteY4" fmla="*/ 5886659 h 6858000"/>
              <a:gd name="connsiteX5" fmla="*/ 6096000 w 12192000"/>
              <a:gd name="connsiteY5" fmla="*/ 713232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6858000 h 6858000"/>
              <a:gd name="connsiteX9" fmla="*/ 0 w 12192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785413" y="713232"/>
                </a:moveTo>
                <a:cubicBezTo>
                  <a:pt x="592362" y="713232"/>
                  <a:pt x="435864" y="869730"/>
                  <a:pt x="435864" y="1062781"/>
                </a:cubicBezTo>
                <a:lnTo>
                  <a:pt x="435864" y="6236208"/>
                </a:lnTo>
                <a:lnTo>
                  <a:pt x="5746451" y="6236208"/>
                </a:lnTo>
                <a:cubicBezTo>
                  <a:pt x="5939502" y="6236208"/>
                  <a:pt x="6096000" y="6079710"/>
                  <a:pt x="6096000" y="5886659"/>
                </a:cubicBezTo>
                <a:lnTo>
                  <a:pt x="6096000" y="71323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Ins="457200">
            <a:noAutofit/>
          </a:bodyPr>
          <a:lstStyle>
            <a:lvl1pPr marL="0" indent="0" algn="l">
              <a:buNone/>
              <a:defRPr sz="2000">
                <a:latin typeface="Avenir Book" panose="02000503020000020003" pitchFamily="2" charset="0"/>
              </a:defRPr>
            </a:lvl1pPr>
            <a:lvl2pPr marL="457200" indent="0" algn="r">
              <a:buNone/>
              <a:defRPr sz="2000">
                <a:latin typeface="Avenir Next LT Pro" panose="020B0504020202020204" pitchFamily="34" charset="77"/>
              </a:defRPr>
            </a:lvl2pPr>
            <a:lvl4pPr marL="1371600" indent="0" algn="l">
              <a:buNone/>
              <a:defRPr sz="2000">
                <a:latin typeface="Avenir Book" panose="02000503020000020003" pitchFamily="2" charset="0"/>
              </a:defRPr>
            </a:lvl4pPr>
          </a:lstStyle>
          <a:p>
            <a:pPr lvl="1"/>
            <a:endParaRPr lang="en-US" dirty="0"/>
          </a:p>
          <a:p>
            <a:pPr lvl="1"/>
            <a:r>
              <a:rPr lang="en-US" dirty="0"/>
              <a:t>Click on the icon at the center to </a:t>
            </a:r>
            <a:br>
              <a:rPr lang="en-US" dirty="0"/>
            </a:br>
            <a:r>
              <a:rPr lang="en-US" dirty="0"/>
              <a:t>insert a background picture</a:t>
            </a:r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8A6B4C54-1A7C-C767-DEEA-9EC14203805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580" y="1085610"/>
            <a:ext cx="4991350" cy="45597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8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1A9893E4-F60B-75D1-0DBA-E03FA0F43A3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9808" y="1837944"/>
            <a:ext cx="5065776" cy="408736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500"/>
              </a:spcAft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FBEF90F4-FDD2-2999-A945-D554193CC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919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-Image_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12DDD4CD-0C23-C363-0AA5-281D18B58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683" y="676656"/>
            <a:ext cx="5563117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7C32D68-22A2-8BA4-F5CC-246B3DBB0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1904" y="0"/>
            <a:ext cx="5340096" cy="68580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Click on the icon to insert image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87A5F146-73CA-D6DC-D06A-452C31244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70174" y="4237254"/>
            <a:ext cx="1875536" cy="141243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594480-C47F-C69A-EE25-5662F2EC81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198688"/>
            <a:ext cx="4742107" cy="40823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 Use bold text as necessary</a:t>
            </a:r>
          </a:p>
          <a:p>
            <a:pPr lvl="1"/>
            <a:r>
              <a:rPr lang="en-US" dirty="0" err="1"/>
              <a:t>Asdoifjaodfj</a:t>
            </a:r>
            <a:endParaRPr lang="en-US" dirty="0"/>
          </a:p>
          <a:p>
            <a:pPr lvl="2"/>
            <a:r>
              <a:rPr lang="en-US" dirty="0" err="1"/>
              <a:t>Adfajodfijadf</a:t>
            </a:r>
            <a:endParaRPr lang="en-US" dirty="0"/>
          </a:p>
          <a:p>
            <a:pPr lvl="3"/>
            <a:r>
              <a:rPr lang="en-US" dirty="0" err="1"/>
              <a:t>adfoiajdfiojsadf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47DCEE0-DF3F-2D68-26FC-C2F7E6FEA3B9}"/>
              </a:ext>
            </a:extLst>
          </p:cNvPr>
          <p:cNvSpPr txBox="1">
            <a:spLocks/>
          </p:cNvSpPr>
          <p:nvPr userDrawn="1"/>
        </p:nvSpPr>
        <p:spPr>
          <a:xfrm>
            <a:off x="190767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728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-Imag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12DDD4CD-0C23-C363-0AA5-281D18B58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683" y="676656"/>
            <a:ext cx="5563117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4" name="Picture Placeholder 15">
            <a:extLst>
              <a:ext uri="{FF2B5EF4-FFF2-40B4-BE49-F238E27FC236}">
                <a16:creationId xmlns:a16="http://schemas.microsoft.com/office/drawing/2014/main" id="{B7C32D68-22A2-8BA4-F5CC-246B3DBB0FD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1904" y="0"/>
            <a:ext cx="5340096" cy="6858000"/>
          </a:xfrm>
          <a:prstGeom prst="rect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Click on the icon to insert image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594480-C47F-C69A-EE25-5662F2EC81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198688"/>
            <a:ext cx="4742107" cy="4082369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 Use bold text as necessary</a:t>
            </a:r>
          </a:p>
          <a:p>
            <a:pPr lvl="1"/>
            <a:r>
              <a:rPr lang="en-US" dirty="0" err="1"/>
              <a:t>Adofijadofij</a:t>
            </a:r>
            <a:endParaRPr lang="en-US" dirty="0"/>
          </a:p>
          <a:p>
            <a:pPr lvl="2"/>
            <a:r>
              <a:rPr lang="en-US" dirty="0" err="1"/>
              <a:t>Adfoiajdoijfd</a:t>
            </a:r>
            <a:endParaRPr lang="en-US" dirty="0"/>
          </a:p>
          <a:p>
            <a:pPr lvl="3"/>
            <a:r>
              <a:rPr lang="en-US" dirty="0" err="1"/>
              <a:t>adfoiajdfoijadf</a:t>
            </a:r>
            <a:endParaRPr lang="en-US" dirty="0"/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005096F3-D03F-D04D-227B-B54833E2221A}"/>
              </a:ext>
            </a:extLst>
          </p:cNvPr>
          <p:cNvSpPr txBox="1">
            <a:spLocks/>
          </p:cNvSpPr>
          <p:nvPr userDrawn="1"/>
        </p:nvSpPr>
        <p:spPr>
          <a:xfrm>
            <a:off x="190767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b="0" i="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16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525A415-30BE-5314-69CD-B020DE468F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on the icon at the center to insert a background picture</a:t>
            </a:r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C4EC8E18-160E-3D87-25E8-69A6AD693F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5001768"/>
            <a:ext cx="4509685" cy="1177397"/>
          </a:xfrm>
          <a:prstGeom prst="rect">
            <a:avLst/>
          </a:prstGeom>
        </p:spPr>
        <p:txBody>
          <a:bodyPr tIns="137160" bIns="0" anchor="ctr"/>
          <a:lstStyle>
            <a:lvl1pPr marL="0" indent="0">
              <a:buNone/>
              <a:defRPr sz="4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977763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1692C8-B843-0CE6-E3FE-4652A75B89BD}"/>
              </a:ext>
            </a:extLst>
          </p:cNvPr>
          <p:cNvSpPr/>
          <p:nvPr userDrawn="1"/>
        </p:nvSpPr>
        <p:spPr>
          <a:xfrm>
            <a:off x="0" y="1"/>
            <a:ext cx="12191999" cy="2770632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4CAABBC4-5CEE-9307-8C3E-6BDFAC1599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9" y="329184"/>
            <a:ext cx="9983942" cy="644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1B068D4D-6574-EE40-2DF2-2AF914AF04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841248" y="1900210"/>
            <a:ext cx="2962656" cy="186537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9B962BCC-E3AE-3386-DD41-9CB4BF2F40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248" y="3938626"/>
            <a:ext cx="3043154" cy="7644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rgbClr val="12607D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4F07E5A6-E0D3-B5C9-8498-386F8366F53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247" y="4745389"/>
            <a:ext cx="3152211" cy="13614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71C6E8A-3BA8-C18D-9012-CD26807804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flipH="1">
            <a:off x="4351891" y="1900210"/>
            <a:ext cx="2962656" cy="186537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A53494AE-83DE-8CB7-C4E2-86A313A76FC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51891" y="3938626"/>
            <a:ext cx="3043154" cy="7644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rgbClr val="12607D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D5A1CF58-485E-3622-444A-F34E975D4B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51890" y="4745389"/>
            <a:ext cx="3152211" cy="13614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E94EE419-4058-0762-82B1-9DC3D9699D4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flipH="1">
            <a:off x="7862534" y="1900210"/>
            <a:ext cx="2962656" cy="186537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B7D35297-DD06-44A2-4342-00274A50669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62534" y="3938626"/>
            <a:ext cx="3043154" cy="76449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 b="1" i="0">
                <a:solidFill>
                  <a:srgbClr val="12607D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5" name="Text Placeholder 38">
            <a:extLst>
              <a:ext uri="{FF2B5EF4-FFF2-40B4-BE49-F238E27FC236}">
                <a16:creationId xmlns:a16="http://schemas.microsoft.com/office/drawing/2014/main" id="{6381B58B-93BF-3546-41F0-7CFD5545D1C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62533" y="4745389"/>
            <a:ext cx="3152211" cy="13614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1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F41DB0E2-0966-EDE6-6843-5FA926BDC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98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Imag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BD472A4D-D658-2CC0-D71B-F2F25D2379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7276" y="1629313"/>
            <a:ext cx="2807208" cy="2807208"/>
          </a:xfrm>
          <a:prstGeom prst="ellipse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106DE860-DD45-7449-53C8-B28741E44BB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5789" y="1629313"/>
            <a:ext cx="2807208" cy="2807208"/>
          </a:xfrm>
          <a:prstGeom prst="ellipse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26" name="Picture Placeholder 15">
            <a:extLst>
              <a:ext uri="{FF2B5EF4-FFF2-40B4-BE49-F238E27FC236}">
                <a16:creationId xmlns:a16="http://schemas.microsoft.com/office/drawing/2014/main" id="{6E9E3CD0-5C95-2DC0-0A9E-C6A3926DC24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944241" y="1629313"/>
            <a:ext cx="2807208" cy="2807208"/>
          </a:xfrm>
          <a:prstGeom prst="ellipse">
            <a:avLst/>
          </a:prstGeom>
        </p:spPr>
        <p:txBody>
          <a:bodyPr lIns="0"/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4639BD-76F7-78B6-1265-A69F33B0E84C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4AC03441-17A1-87AF-5B04-A1A0AAA903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6576E58F-ECE7-1107-C123-83BB4872F72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248" y="4570146"/>
            <a:ext cx="2962656" cy="6585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F73BA650-65EF-16AF-06AB-448FFAF3D30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969" y="5228688"/>
            <a:ext cx="3143822" cy="11422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8DC2196B-FED3-6995-DFD9-4E35BF117CD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49761" y="4570146"/>
            <a:ext cx="2962656" cy="6585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8E957D80-0FBD-7441-B86F-239A687C26C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257482" y="5228688"/>
            <a:ext cx="3143822" cy="11422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0388122A-368D-9B67-BEF5-710A1739CBC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68213" y="4570146"/>
            <a:ext cx="2962656" cy="65854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21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C5E5646B-5742-ABF6-B0BD-9485F971B2D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75934" y="5228688"/>
            <a:ext cx="3143822" cy="11422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82ECA57-B0AE-CA36-C0CE-459515273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366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324A53-C587-DFEC-4D8C-A46D3543EDF0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4AC03441-17A1-87AF-5B04-A1A0AAA903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Table Title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8351AD25-EA58-D86A-E14C-CA8CEAD67659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841375" y="1568450"/>
            <a:ext cx="10352088" cy="4513263"/>
          </a:xfrm>
          <a:prstGeom prst="rect">
            <a:avLst/>
          </a:prstGeom>
        </p:spPr>
        <p:txBody>
          <a:bodyPr numCol="3">
            <a:normAutofit/>
          </a:bodyPr>
          <a:lstStyle>
            <a:lvl1pPr>
              <a:defRPr sz="1800">
                <a:latin typeface="Avenir Next LT Pro" panose="020B0504020202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D361181-7BD5-5028-1153-95EF821E8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4988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s Bullets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24BF6E-4AC6-96CA-1F10-82E03BDB2A78}"/>
              </a:ext>
            </a:extLst>
          </p:cNvPr>
          <p:cNvSpPr/>
          <p:nvPr userDrawn="1"/>
        </p:nvSpPr>
        <p:spPr>
          <a:xfrm>
            <a:off x="6851904" y="2"/>
            <a:ext cx="5340096" cy="6857998"/>
          </a:xfrm>
          <a:prstGeom prst="rect">
            <a:avLst/>
          </a:prstGeom>
          <a:solidFill>
            <a:srgbClr val="009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BF72D647-9F86-86F6-4394-7E48DA295C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1904" y="0"/>
            <a:ext cx="5340096" cy="3429000"/>
          </a:xfrm>
          <a:prstGeom prst="rect">
            <a:avLst/>
          </a:prstGeom>
        </p:spPr>
        <p:txBody>
          <a:bodyPr lIns="0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</a:t>
            </a:r>
          </a:p>
          <a:p>
            <a:r>
              <a:rPr lang="en-US" dirty="0"/>
              <a:t>Click on the icon to insert image</a:t>
            </a: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568FC400-2597-4EB9-7987-4E660CAD5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683" y="676656"/>
            <a:ext cx="5563117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7E9E680-228E-8A51-47E9-E8AA0B43A5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2198688"/>
            <a:ext cx="5562600" cy="40823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</a:t>
            </a:r>
          </a:p>
          <a:p>
            <a:pPr lvl="1"/>
            <a:r>
              <a:rPr lang="en-US" dirty="0" err="1"/>
              <a:t>Adofijadoijfdasf</a:t>
            </a:r>
            <a:endParaRPr lang="en-US" dirty="0"/>
          </a:p>
          <a:p>
            <a:pPr lvl="2"/>
            <a:r>
              <a:rPr lang="en-US" dirty="0" err="1"/>
              <a:t>Adfoijadfoijdf</a:t>
            </a:r>
            <a:endParaRPr lang="en-US" dirty="0"/>
          </a:p>
          <a:p>
            <a:pPr lvl="3"/>
            <a:r>
              <a:rPr lang="en-US" dirty="0" err="1"/>
              <a:t>adfoiajdfoijadf</a:t>
            </a:r>
            <a:r>
              <a:rPr lang="en-US" dirty="0"/>
              <a:t> 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10EE7E34-3D3E-0F38-7CB7-A56E299337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84194" y="4937709"/>
            <a:ext cx="4860758" cy="134753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XX.XX MW</a:t>
            </a: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EBF4FB74-A56A-FE0A-C780-B90C22FDCC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84194" y="3953628"/>
            <a:ext cx="4860758" cy="104183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DCA9700-80AA-AE9B-39D9-2694C6F62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O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8DB46C17-6517-9D14-E34C-CD5C511C87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E0867-F82A-84DA-BF05-80540BFFCA1F}"/>
              </a:ext>
            </a:extLst>
          </p:cNvPr>
          <p:cNvSpPr/>
          <p:nvPr userDrawn="1"/>
        </p:nvSpPr>
        <p:spPr>
          <a:xfrm rot="10800000">
            <a:off x="0" y="3429000"/>
            <a:ext cx="12192000" cy="3429000"/>
          </a:xfrm>
          <a:prstGeom prst="rect">
            <a:avLst/>
          </a:prstGeom>
          <a:gradFill flip="none" rotWithShape="1">
            <a:gsLst>
              <a:gs pos="99000">
                <a:schemeClr val="bg1">
                  <a:alpha val="0"/>
                </a:schemeClr>
              </a:gs>
              <a:gs pos="0">
                <a:schemeClr val="tx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Placeholder 76" descr="A yellow sun and green letters&#10;&#10;Description automatically generated">
            <a:extLst>
              <a:ext uri="{FF2B5EF4-FFF2-40B4-BE49-F238E27FC236}">
                <a16:creationId xmlns:a16="http://schemas.microsoft.com/office/drawing/2014/main" id="{A4FF4428-7B14-E24E-22E8-921AF866A5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39" y="303870"/>
            <a:ext cx="1143000" cy="685800"/>
          </a:xfrm>
          <a:prstGeom prst="rect">
            <a:avLst/>
          </a:prstGeom>
        </p:spPr>
      </p:pic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54BA6742-C0F5-6935-4FA9-52B2A41631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4486275"/>
            <a:ext cx="1015596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Click to add Title Text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89974D4-882E-4D53-C0AE-06EAE62A0E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426313"/>
            <a:ext cx="691951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8FDCF61-CCCC-18A4-0C53-74D3A9A4C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2963" y="6242322"/>
            <a:ext cx="3205769" cy="3313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167254C-4BDE-D2EB-F2A1-4F03D50D062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62963" y="294662"/>
            <a:ext cx="3205162" cy="331788"/>
          </a:xfrm>
          <a:prstGeom prst="rect">
            <a:avLst/>
          </a:prstGeom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r"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en-US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1039684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91BF0A-77AF-A0A7-1EAC-BD608AA38A5B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4544A6A-9A53-9165-6D17-58AE15420D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51428" y="2895071"/>
            <a:ext cx="3599198" cy="32766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 Use bold text as necessary</a:t>
            </a:r>
          </a:p>
          <a:p>
            <a:pPr lvl="1"/>
            <a:r>
              <a:rPr lang="en-US" dirty="0" err="1"/>
              <a:t>Adfoiadfoji</a:t>
            </a:r>
            <a:endParaRPr lang="en-US" dirty="0"/>
          </a:p>
          <a:p>
            <a:pPr lvl="2"/>
            <a:r>
              <a:rPr lang="en-US" dirty="0" err="1"/>
              <a:t>Adfoiajdfoijdf</a:t>
            </a:r>
            <a:endParaRPr lang="en-US" dirty="0"/>
          </a:p>
          <a:p>
            <a:pPr lvl="3"/>
            <a:r>
              <a:rPr lang="en-US" dirty="0" err="1"/>
              <a:t>adfoiajdfojiadf</a:t>
            </a:r>
            <a:endParaRPr lang="en-US" dirty="0"/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B38612D4-DEF4-FEA2-8E38-463AF78A4DA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51427" y="1938527"/>
            <a:ext cx="3599197" cy="823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64748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Title Of The Graph</a:t>
            </a:r>
          </a:p>
        </p:txBody>
      </p:sp>
      <p:sp>
        <p:nvSpPr>
          <p:cNvPr id="7" name="Text Placeholder 34">
            <a:extLst>
              <a:ext uri="{FF2B5EF4-FFF2-40B4-BE49-F238E27FC236}">
                <a16:creationId xmlns:a16="http://schemas.microsoft.com/office/drawing/2014/main" id="{E726A587-F40C-046A-48AA-FB03D513272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236785E-D922-7101-0878-CB1BE39E60F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1375" y="1938527"/>
            <a:ext cx="6481763" cy="4233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>
                <a:latin typeface="+mj-lt"/>
              </a:rPr>
              <a:t>Click on the icon to insert graph as an image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B4126EF-C9B8-D2F5-A7D8-76670F937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61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tats Bullet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24BF6E-4AC6-96CA-1F10-82E03BDB2A78}"/>
              </a:ext>
            </a:extLst>
          </p:cNvPr>
          <p:cNvSpPr/>
          <p:nvPr userDrawn="1"/>
        </p:nvSpPr>
        <p:spPr>
          <a:xfrm>
            <a:off x="6851904" y="2"/>
            <a:ext cx="5340096" cy="6857998"/>
          </a:xfrm>
          <a:prstGeom prst="rect">
            <a:avLst/>
          </a:prstGeom>
          <a:solidFill>
            <a:srgbClr val="009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2" name="Picture Placeholder 15">
            <a:extLst>
              <a:ext uri="{FF2B5EF4-FFF2-40B4-BE49-F238E27FC236}">
                <a16:creationId xmlns:a16="http://schemas.microsoft.com/office/drawing/2014/main" id="{BF72D647-9F86-86F6-4394-7E48DA295C0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51904" y="0"/>
            <a:ext cx="5340096" cy="3429000"/>
          </a:xfrm>
          <a:prstGeom prst="rect">
            <a:avLst/>
          </a:prstGeom>
        </p:spPr>
        <p:txBody>
          <a:bodyPr lIns="0"/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</a:t>
            </a:r>
          </a:p>
          <a:p>
            <a:r>
              <a:rPr lang="en-US" dirty="0"/>
              <a:t>Click on the icon to insert image</a:t>
            </a:r>
          </a:p>
        </p:txBody>
      </p:sp>
      <p:sp>
        <p:nvSpPr>
          <p:cNvPr id="4" name="Text Placeholder 34">
            <a:extLst>
              <a:ext uri="{FF2B5EF4-FFF2-40B4-BE49-F238E27FC236}">
                <a16:creationId xmlns:a16="http://schemas.microsoft.com/office/drawing/2014/main" id="{568FC400-2597-4EB9-7987-4E660CAD53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683" y="676657"/>
            <a:ext cx="5563117" cy="596972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47E9E680-228E-8A51-47E9-E8AA0B43A5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3536116"/>
            <a:ext cx="5562600" cy="264522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 </a:t>
            </a:r>
          </a:p>
          <a:p>
            <a:pPr lvl="1"/>
            <a:r>
              <a:rPr lang="en-US" dirty="0" err="1"/>
              <a:t>Asdfoiajofjiad</a:t>
            </a:r>
            <a:endParaRPr lang="en-US" dirty="0"/>
          </a:p>
          <a:p>
            <a:pPr lvl="2"/>
            <a:r>
              <a:rPr lang="en-US" dirty="0" err="1"/>
              <a:t>Adfoiajsdofjid</a:t>
            </a:r>
            <a:endParaRPr lang="en-US" dirty="0"/>
          </a:p>
          <a:p>
            <a:pPr lvl="3"/>
            <a:r>
              <a:rPr lang="en-US" dirty="0" err="1"/>
              <a:t>adfoijasdofjadf</a:t>
            </a:r>
            <a:endParaRPr lang="en-US" dirty="0"/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5CA89FDF-3197-9F7D-4F21-45FA90C3B48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683" y="1436914"/>
            <a:ext cx="5563117" cy="137159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b="1" i="0">
                <a:solidFill>
                  <a:srgbClr val="12607D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34">
            <a:extLst>
              <a:ext uri="{FF2B5EF4-FFF2-40B4-BE49-F238E27FC236}">
                <a16:creationId xmlns:a16="http://schemas.microsoft.com/office/drawing/2014/main" id="{DEC08501-3B1C-FF97-8BB2-5E3BBAC8D4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7683" y="3037114"/>
            <a:ext cx="5563117" cy="39188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0" i="0">
                <a:solidFill>
                  <a:srgbClr val="00927E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CEBB4542-8180-BE14-7962-A9C585532DA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41058" y="4136069"/>
            <a:ext cx="2098885" cy="795159"/>
          </a:xfrm>
          <a:prstGeom prst="rect">
            <a:avLst/>
          </a:prstGeom>
        </p:spPr>
        <p:txBody>
          <a:bodyPr bIns="0" anchor="b"/>
          <a:lstStyle>
            <a:lvl1pPr marL="0" indent="0" algn="l">
              <a:lnSpc>
                <a:spcPct val="100000"/>
              </a:lnSpc>
              <a:buNone/>
              <a:defRPr sz="4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$XXXX</a:t>
            </a:r>
          </a:p>
        </p:txBody>
      </p:sp>
      <p:sp>
        <p:nvSpPr>
          <p:cNvPr id="14" name="Text Placeholder 38">
            <a:extLst>
              <a:ext uri="{FF2B5EF4-FFF2-40B4-BE49-F238E27FC236}">
                <a16:creationId xmlns:a16="http://schemas.microsoft.com/office/drawing/2014/main" id="{F51AFCCA-C98F-942A-A1B4-1D840B8C6BA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41058" y="4931229"/>
            <a:ext cx="2098885" cy="113472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F02334-312F-ECC5-EA1C-234160F92E67}"/>
              </a:ext>
            </a:extLst>
          </p:cNvPr>
          <p:cNvCxnSpPr>
            <a:cxnSpLocks/>
          </p:cNvCxnSpPr>
          <p:nvPr userDrawn="1"/>
        </p:nvCxnSpPr>
        <p:spPr>
          <a:xfrm flipV="1">
            <a:off x="9521952" y="4136572"/>
            <a:ext cx="0" cy="1929384"/>
          </a:xfrm>
          <a:prstGeom prst="line">
            <a:avLst/>
          </a:prstGeom>
          <a:ln w="38100" cap="rnd">
            <a:solidFill>
              <a:srgbClr val="F4971A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62141638-7217-AEB1-B43D-76D453FB67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764693" y="4251240"/>
            <a:ext cx="2197166" cy="62098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B17FB3A7-6CE3-43A5-EA48-DCD4DB760E6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742922" y="4916577"/>
            <a:ext cx="2218930" cy="761194"/>
          </a:xfrm>
          <a:prstGeom prst="rect">
            <a:avLst/>
          </a:prstGeom>
        </p:spPr>
        <p:txBody>
          <a:bodyPr tIns="0" bIns="0"/>
          <a:lstStyle>
            <a:lvl1pPr marL="0" indent="0" algn="l">
              <a:lnSpc>
                <a:spcPct val="100000"/>
              </a:lnSpc>
              <a:buNone/>
              <a:defRPr sz="60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06BBA61F-B607-9EDA-7245-53634C2075B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764693" y="5677771"/>
            <a:ext cx="2218928" cy="35798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F33C610-2680-1382-B089-54E024422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834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Image Spli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34">
            <a:extLst>
              <a:ext uri="{FF2B5EF4-FFF2-40B4-BE49-F238E27FC236}">
                <a16:creationId xmlns:a16="http://schemas.microsoft.com/office/drawing/2014/main" id="{645D5606-ED31-9B31-09F8-FBD769A15B6F}"/>
              </a:ext>
            </a:extLst>
          </p:cNvPr>
          <p:cNvSpPr/>
          <p:nvPr userDrawn="1"/>
        </p:nvSpPr>
        <p:spPr>
          <a:xfrm rot="10800000">
            <a:off x="3829160" y="3873304"/>
            <a:ext cx="2464239" cy="2464239"/>
          </a:xfrm>
          <a:custGeom>
            <a:avLst/>
            <a:gdLst>
              <a:gd name="connsiteX0" fmla="*/ 1558528 w 3117056"/>
              <a:gd name="connsiteY0" fmla="*/ 0 h 3117056"/>
              <a:gd name="connsiteX1" fmla="*/ 1558528 w 3117056"/>
              <a:gd name="connsiteY1" fmla="*/ 0 h 3117056"/>
              <a:gd name="connsiteX2" fmla="*/ 3117056 w 3117056"/>
              <a:gd name="connsiteY2" fmla="*/ 1558528 h 3117056"/>
              <a:gd name="connsiteX3" fmla="*/ 3117056 w 3117056"/>
              <a:gd name="connsiteY3" fmla="*/ 3117056 h 3117056"/>
              <a:gd name="connsiteX4" fmla="*/ 3117056 w 3117056"/>
              <a:gd name="connsiteY4" fmla="*/ 3117056 h 3117056"/>
              <a:gd name="connsiteX5" fmla="*/ 1558528 w 3117056"/>
              <a:gd name="connsiteY5" fmla="*/ 3117056 h 3117056"/>
              <a:gd name="connsiteX6" fmla="*/ 0 w 3117056"/>
              <a:gd name="connsiteY6" fmla="*/ 1558528 h 3117056"/>
              <a:gd name="connsiteX7" fmla="*/ 0 w 3117056"/>
              <a:gd name="connsiteY7" fmla="*/ 1558528 h 3117056"/>
              <a:gd name="connsiteX8" fmla="*/ 1558528 w 3117056"/>
              <a:gd name="connsiteY8" fmla="*/ 0 h 3117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17056" h="3117056">
                <a:moveTo>
                  <a:pt x="1558528" y="0"/>
                </a:moveTo>
                <a:lnTo>
                  <a:pt x="1558528" y="0"/>
                </a:lnTo>
                <a:cubicBezTo>
                  <a:pt x="2419160" y="0"/>
                  <a:pt x="3117056" y="697897"/>
                  <a:pt x="3117056" y="1558528"/>
                </a:cubicBezTo>
                <a:lnTo>
                  <a:pt x="3117056" y="3117056"/>
                </a:lnTo>
                <a:lnTo>
                  <a:pt x="3117056" y="3117056"/>
                </a:lnTo>
                <a:lnTo>
                  <a:pt x="1558528" y="3117056"/>
                </a:lnTo>
                <a:cubicBezTo>
                  <a:pt x="697897" y="3117056"/>
                  <a:pt x="0" y="2419160"/>
                  <a:pt x="0" y="1558528"/>
                </a:cubicBezTo>
                <a:lnTo>
                  <a:pt x="0" y="1558528"/>
                </a:lnTo>
                <a:cubicBezTo>
                  <a:pt x="0" y="697492"/>
                  <a:pt x="697897" y="0"/>
                  <a:pt x="1558528" y="0"/>
                </a:cubicBezTo>
                <a:close/>
              </a:path>
            </a:pathLst>
          </a:custGeom>
          <a:solidFill>
            <a:srgbClr val="00927E"/>
          </a:solidFill>
          <a:ln w="50800" cap="flat">
            <a:solidFill>
              <a:schemeClr val="bg1"/>
            </a:solidFill>
            <a:prstDash val="solid"/>
            <a:miter/>
          </a:ln>
        </p:spPr>
        <p:txBody>
          <a:bodyPr wrap="square" rtlCol="0" anchor="ctr"/>
          <a:lstStyle/>
          <a:p>
            <a:endParaRPr lang="en-US" dirty="0"/>
          </a:p>
        </p:txBody>
      </p:sp>
      <p:sp>
        <p:nvSpPr>
          <p:cNvPr id="2" name="Text Placeholder 34">
            <a:extLst>
              <a:ext uri="{FF2B5EF4-FFF2-40B4-BE49-F238E27FC236}">
                <a16:creationId xmlns:a16="http://schemas.microsoft.com/office/drawing/2014/main" id="{12DDD4CD-0C23-C363-0AA5-281D18B581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9864" y="676656"/>
            <a:ext cx="5758107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53BE3E6-D4B9-82CF-8323-4047FD39FC8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5340096" cy="6858000"/>
          </a:xfrm>
          <a:custGeom>
            <a:avLst/>
            <a:gdLst>
              <a:gd name="connsiteX0" fmla="*/ 0 w 5340096"/>
              <a:gd name="connsiteY0" fmla="*/ 0 h 6858000"/>
              <a:gd name="connsiteX1" fmla="*/ 5340096 w 5340096"/>
              <a:gd name="connsiteY1" fmla="*/ 0 h 6858000"/>
              <a:gd name="connsiteX2" fmla="*/ 5340096 w 5340096"/>
              <a:gd name="connsiteY2" fmla="*/ 3906192 h 6858000"/>
              <a:gd name="connsiteX3" fmla="*/ 5309568 w 5340096"/>
              <a:gd name="connsiteY3" fmla="*/ 3898340 h 6858000"/>
              <a:gd name="connsiteX4" fmla="*/ 5061280 w 5340096"/>
              <a:gd name="connsiteY4" fmla="*/ 3873304 h 6858000"/>
              <a:gd name="connsiteX5" fmla="*/ 3829160 w 5340096"/>
              <a:gd name="connsiteY5" fmla="*/ 3873304 h 6858000"/>
              <a:gd name="connsiteX6" fmla="*/ 3829160 w 5340096"/>
              <a:gd name="connsiteY6" fmla="*/ 5105424 h 6858000"/>
              <a:gd name="connsiteX7" fmla="*/ 5061280 w 5340096"/>
              <a:gd name="connsiteY7" fmla="*/ 6337543 h 6858000"/>
              <a:gd name="connsiteX8" fmla="*/ 5309568 w 5340096"/>
              <a:gd name="connsiteY8" fmla="*/ 6312520 h 6858000"/>
              <a:gd name="connsiteX9" fmla="*/ 5340096 w 5340096"/>
              <a:gd name="connsiteY9" fmla="*/ 6304673 h 6858000"/>
              <a:gd name="connsiteX10" fmla="*/ 5340096 w 5340096"/>
              <a:gd name="connsiteY10" fmla="*/ 6858000 h 6858000"/>
              <a:gd name="connsiteX11" fmla="*/ 0 w 5340096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340096" h="6858000">
                <a:moveTo>
                  <a:pt x="0" y="0"/>
                </a:moveTo>
                <a:lnTo>
                  <a:pt x="5340096" y="0"/>
                </a:lnTo>
                <a:lnTo>
                  <a:pt x="5340096" y="3906192"/>
                </a:lnTo>
                <a:lnTo>
                  <a:pt x="5309568" y="3898340"/>
                </a:lnTo>
                <a:cubicBezTo>
                  <a:pt x="5229366" y="3881925"/>
                  <a:pt x="5146328" y="3873304"/>
                  <a:pt x="5061280" y="3873304"/>
                </a:cubicBezTo>
                <a:lnTo>
                  <a:pt x="3829160" y="3873304"/>
                </a:lnTo>
                <a:lnTo>
                  <a:pt x="3829160" y="5105424"/>
                </a:lnTo>
                <a:cubicBezTo>
                  <a:pt x="3829160" y="5785809"/>
                  <a:pt x="4380893" y="6337543"/>
                  <a:pt x="5061280" y="6337543"/>
                </a:cubicBezTo>
                <a:cubicBezTo>
                  <a:pt x="5146328" y="6337543"/>
                  <a:pt x="5229366" y="6328927"/>
                  <a:pt x="5309568" y="6312520"/>
                </a:cubicBezTo>
                <a:lnTo>
                  <a:pt x="5340096" y="6304673"/>
                </a:lnTo>
                <a:lnTo>
                  <a:pt x="534009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lIns="0">
            <a:noAutofit/>
          </a:bodyPr>
          <a:lstStyle>
            <a:lvl1pPr marL="0" indent="0">
              <a:buFont typeface="Arial" panose="020B0604020202020204" pitchFamily="34" charset="0"/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   Click on the icon to insert image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87A5F146-73CA-D6DC-D06A-452C312445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03045" y="4538739"/>
            <a:ext cx="2092953" cy="519911"/>
          </a:xfrm>
          <a:prstGeom prst="rect">
            <a:avLst/>
          </a:prstGeom>
        </p:spPr>
        <p:txBody>
          <a:bodyPr rIns="0"/>
          <a:lstStyle>
            <a:lvl1pPr marL="0" indent="0" algn="ctr">
              <a:lnSpc>
                <a:spcPct val="100000"/>
              </a:lnSpc>
              <a:buNone/>
              <a:defRPr sz="4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XXX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2594480-C47F-C69A-EE25-5662F2EC81A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5999" y="2198688"/>
            <a:ext cx="5431971" cy="40823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+mn-lt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 Use bold text as necessary</a:t>
            </a:r>
          </a:p>
          <a:p>
            <a:pPr lvl="1"/>
            <a:r>
              <a:rPr lang="en-US" dirty="0" err="1"/>
              <a:t>Fafadf</a:t>
            </a:r>
            <a:endParaRPr lang="en-US" dirty="0"/>
          </a:p>
          <a:p>
            <a:pPr lvl="2"/>
            <a:r>
              <a:rPr lang="en-US" dirty="0" err="1"/>
              <a:t>Adfadf</a:t>
            </a:r>
            <a:endParaRPr lang="en-US" dirty="0"/>
          </a:p>
          <a:p>
            <a:pPr lvl="3"/>
            <a:r>
              <a:rPr lang="en-US" dirty="0" err="1"/>
              <a:t>dafsdf</a:t>
            </a:r>
            <a:endParaRPr lang="en-US" dirty="0"/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820C81F3-A192-3AE1-773D-A27C9434A7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03045" y="5140960"/>
            <a:ext cx="2092954" cy="65461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8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B66D8D6-DACD-CC33-DBA9-8CF7EBF84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965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g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69FD4AD7-3571-658C-DA92-61F44D40A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Ins="457200"/>
          <a:lstStyle>
            <a:lvl1pPr marL="0" indent="0" algn="l">
              <a:buNone/>
              <a:defRPr sz="2000">
                <a:latin typeface="Avenir Book" panose="02000503020000020003" pitchFamily="2" charset="0"/>
              </a:defRPr>
            </a:lvl1pPr>
            <a:lvl2pPr marL="457200" indent="0" algn="r">
              <a:buNone/>
              <a:defRPr sz="2000">
                <a:latin typeface="Avenir Next LT Pro" panose="020B0504020202020204" pitchFamily="34" charset="77"/>
              </a:defRPr>
            </a:lvl2pPr>
            <a:lvl4pPr marL="1371600" indent="0" algn="l">
              <a:buNone/>
              <a:defRPr sz="2000">
                <a:latin typeface="Avenir Book" panose="02000503020000020003" pitchFamily="2" charset="0"/>
              </a:defRPr>
            </a:lvl4pPr>
          </a:lstStyle>
          <a:p>
            <a:pPr lvl="1"/>
            <a:endParaRPr lang="en-US" dirty="0"/>
          </a:p>
          <a:p>
            <a:pPr lvl="1"/>
            <a:r>
              <a:rPr lang="en-US" dirty="0"/>
              <a:t>Click on the icon at the center to </a:t>
            </a:r>
            <a:br>
              <a:rPr lang="en-US" dirty="0"/>
            </a:br>
            <a:r>
              <a:rPr lang="en-US" dirty="0"/>
              <a:t>insert a background picture</a:t>
            </a: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BC091A8D-75A9-930F-B9F2-549847964A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683" y="676656"/>
            <a:ext cx="6172718" cy="1261001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44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9790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69FD4AD7-3571-658C-DA92-61F44D40AD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Ins="457200"/>
          <a:lstStyle>
            <a:lvl1pPr marL="0" indent="0" algn="l">
              <a:buNone/>
              <a:defRPr sz="2000">
                <a:latin typeface="Avenir Book" panose="02000503020000020003" pitchFamily="2" charset="0"/>
              </a:defRPr>
            </a:lvl1pPr>
            <a:lvl2pPr marL="457200" indent="0" algn="r">
              <a:buNone/>
              <a:defRPr sz="2000">
                <a:latin typeface="Avenir Next LT Pro" panose="020B0504020202020204" pitchFamily="34" charset="77"/>
              </a:defRPr>
            </a:lvl2pPr>
            <a:lvl4pPr marL="1371600" indent="0" algn="l">
              <a:buNone/>
              <a:defRPr sz="2000">
                <a:latin typeface="Avenir Book" panose="02000503020000020003" pitchFamily="2" charset="0"/>
              </a:defRPr>
            </a:lvl4pPr>
          </a:lstStyle>
          <a:p>
            <a:pPr lvl="1"/>
            <a:endParaRPr lang="en-US" dirty="0"/>
          </a:p>
          <a:p>
            <a:pPr lvl="1"/>
            <a:r>
              <a:rPr lang="en-US" dirty="0"/>
              <a:t>Click on the icon at the center to </a:t>
            </a:r>
            <a:br>
              <a:rPr lang="en-US" dirty="0"/>
            </a:br>
            <a:r>
              <a:rPr lang="en-US" dirty="0"/>
              <a:t>insert a background picture</a:t>
            </a:r>
          </a:p>
        </p:txBody>
      </p:sp>
    </p:spTree>
    <p:extLst>
      <p:ext uri="{BB962C8B-B14F-4D97-AF65-F5344CB8AC3E}">
        <p14:creationId xmlns:p14="http://schemas.microsoft.com/office/powerpoint/2010/main" val="1185278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2CC225-4985-51A4-ED8B-DB2A9068DC29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4AC03441-17A1-87AF-5B04-A1A0AAA903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6EB7112-57A4-6184-8ED1-FF44085A0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78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92CC225-4985-51A4-ED8B-DB2A9068DC29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" name="Text Placeholder 34">
            <a:extLst>
              <a:ext uri="{FF2B5EF4-FFF2-40B4-BE49-F238E27FC236}">
                <a16:creationId xmlns:a16="http://schemas.microsoft.com/office/drawing/2014/main" id="{4AC03441-17A1-87AF-5B04-A1A0AAA903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E3FFC84B-BE13-E0E1-2254-C174E462FB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1248" y="1665171"/>
            <a:ext cx="8902192" cy="4581624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800">
                <a:latin typeface="Avenir Next LT Pro" panose="020B0504020202020204" pitchFamily="34" charset="77"/>
              </a:defRPr>
            </a:lvl1pPr>
            <a:lvl2pPr>
              <a:defRPr sz="18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enter bullet points. Use bold text as necessary</a:t>
            </a:r>
          </a:p>
          <a:p>
            <a:pPr lvl="1"/>
            <a:r>
              <a:rPr lang="en-US" dirty="0" err="1"/>
              <a:t>Soijaoijdfd</a:t>
            </a:r>
            <a:endParaRPr lang="en-US" dirty="0"/>
          </a:p>
          <a:p>
            <a:pPr lvl="2"/>
            <a:r>
              <a:rPr lang="en-US" dirty="0" err="1"/>
              <a:t>Adfoijasdofjiad</a:t>
            </a:r>
            <a:endParaRPr lang="en-US" dirty="0"/>
          </a:p>
          <a:p>
            <a:pPr lvl="3"/>
            <a:r>
              <a:rPr lang="en-US" dirty="0" err="1"/>
              <a:t>adfoiajfaoijef</a:t>
            </a:r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BCEAA34-94B5-4687-B82F-AE1986B5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1188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7">
            <a:extLst>
              <a:ext uri="{FF2B5EF4-FFF2-40B4-BE49-F238E27FC236}">
                <a16:creationId xmlns:a16="http://schemas.microsoft.com/office/drawing/2014/main" id="{DA486CCE-E207-E706-6B3F-3AF848155C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125D18-00B9-6A9E-D743-C716AAC8E577}"/>
              </a:ext>
            </a:extLst>
          </p:cNvPr>
          <p:cNvSpPr/>
          <p:nvPr userDrawn="1"/>
        </p:nvSpPr>
        <p:spPr>
          <a:xfrm>
            <a:off x="0" y="1039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D96DF7-7F8C-BFF6-0921-86217E7699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6263" y="2605882"/>
            <a:ext cx="8499475" cy="1646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7200" b="1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7200" b="1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7200" b="1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7200"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B8E531FC-3630-CE07-B99D-0E5E94278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499" y="4924252"/>
            <a:ext cx="11430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322C5E-B61C-4DB8-9D85-669C6E27A2C5}"/>
              </a:ext>
            </a:extLst>
          </p:cNvPr>
          <p:cNvSpPr txBox="1"/>
          <p:nvPr userDrawn="1"/>
        </p:nvSpPr>
        <p:spPr>
          <a:xfrm>
            <a:off x="4498206" y="5717407"/>
            <a:ext cx="31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mceCleanEnergy.org</a:t>
            </a:r>
            <a:b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info@mceCleanEnergy.org</a:t>
            </a:r>
          </a:p>
        </p:txBody>
      </p:sp>
      <p:pic>
        <p:nvPicPr>
          <p:cNvPr id="3" name="Picture 2" descr="A green banner with yellow text and a black arrow&#10;&#10;AI-generated content may be incorrect.">
            <a:extLst>
              <a:ext uri="{FF2B5EF4-FFF2-40B4-BE49-F238E27FC236}">
                <a16:creationId xmlns:a16="http://schemas.microsoft.com/office/drawing/2014/main" id="{01D191D0-938C-2854-E52E-21921367B8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72102" y="0"/>
            <a:ext cx="798794" cy="1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7462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74">
            <a:extLst>
              <a:ext uri="{FF2B5EF4-FFF2-40B4-BE49-F238E27FC236}">
                <a16:creationId xmlns:a16="http://schemas.microsoft.com/office/drawing/2014/main" id="{303B86F5-7DAA-F200-A7DD-7D26E2D6CB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29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DAA680-1414-11DB-FF96-D1C41DCC5A3B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banner with yellow text and a black arrow&#10;&#10;AI-generated content may be incorrect.">
            <a:extLst>
              <a:ext uri="{FF2B5EF4-FFF2-40B4-BE49-F238E27FC236}">
                <a16:creationId xmlns:a16="http://schemas.microsoft.com/office/drawing/2014/main" id="{BD361789-0790-A18C-7C65-122A9AD870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2102" y="0"/>
            <a:ext cx="798794" cy="1236029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D96DF7-7F8C-BFF6-0921-86217E7699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6263" y="2605882"/>
            <a:ext cx="8499475" cy="1646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7200" b="1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7200" b="1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7200" b="1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7200"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B8E531FC-3630-CE07-B99D-0E5E94278E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499" y="4924252"/>
            <a:ext cx="11430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322C5E-B61C-4DB8-9D85-669C6E27A2C5}"/>
              </a:ext>
            </a:extLst>
          </p:cNvPr>
          <p:cNvSpPr txBox="1"/>
          <p:nvPr userDrawn="1"/>
        </p:nvSpPr>
        <p:spPr>
          <a:xfrm>
            <a:off x="4498206" y="5717407"/>
            <a:ext cx="31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mceCleanEnergy.org</a:t>
            </a:r>
            <a:b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info@mceCleanEnergy.org</a:t>
            </a:r>
          </a:p>
        </p:txBody>
      </p:sp>
    </p:spTree>
    <p:extLst>
      <p:ext uri="{BB962C8B-B14F-4D97-AF65-F5344CB8AC3E}">
        <p14:creationId xmlns:p14="http://schemas.microsoft.com/office/powerpoint/2010/main" val="41494334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_You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24BF6E-4AC6-96CA-1F10-82E03BDB2A78}"/>
              </a:ext>
            </a:extLst>
          </p:cNvPr>
          <p:cNvSpPr/>
          <p:nvPr userDrawn="1"/>
        </p:nvSpPr>
        <p:spPr>
          <a:xfrm>
            <a:off x="0" y="2"/>
            <a:ext cx="12192000" cy="6857998"/>
          </a:xfrm>
          <a:prstGeom prst="rect">
            <a:avLst/>
          </a:prstGeom>
          <a:solidFill>
            <a:srgbClr val="009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8D96DF7-7F8C-BFF6-0921-86217E7699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46263" y="2605882"/>
            <a:ext cx="8499475" cy="164623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7200" b="1" i="0">
                <a:latin typeface="Avenir Next LT Pro" panose="020B0504020202020204" pitchFamily="34" charset="77"/>
              </a:defRPr>
            </a:lvl2pPr>
            <a:lvl3pPr marL="914400" indent="0">
              <a:buNone/>
              <a:defRPr sz="7200" b="1" i="0">
                <a:latin typeface="Avenir Next LT Pro" panose="020B0504020202020204" pitchFamily="34" charset="77"/>
              </a:defRPr>
            </a:lvl3pPr>
            <a:lvl4pPr marL="1371600" indent="0">
              <a:buNone/>
              <a:defRPr sz="7200" b="1" i="0">
                <a:latin typeface="Avenir Next LT Pro" panose="020B0504020202020204" pitchFamily="34" charset="77"/>
              </a:defRPr>
            </a:lvl4pPr>
            <a:lvl5pPr marL="1828800" indent="0">
              <a:buNone/>
              <a:defRPr sz="7200" b="1" i="0">
                <a:latin typeface="Avenir Next LT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5" name="Picture Placeholder 10">
            <a:extLst>
              <a:ext uri="{FF2B5EF4-FFF2-40B4-BE49-F238E27FC236}">
                <a16:creationId xmlns:a16="http://schemas.microsoft.com/office/drawing/2014/main" id="{B8E531FC-3630-CE07-B99D-0E5E94278E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4499" y="4924252"/>
            <a:ext cx="1143000" cy="685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0322C5E-B61C-4DB8-9D85-669C6E27A2C5}"/>
              </a:ext>
            </a:extLst>
          </p:cNvPr>
          <p:cNvSpPr txBox="1"/>
          <p:nvPr userDrawn="1"/>
        </p:nvSpPr>
        <p:spPr>
          <a:xfrm>
            <a:off x="4498206" y="5717407"/>
            <a:ext cx="3195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mceCleanEnergy.org</a:t>
            </a:r>
            <a:b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</a:br>
            <a:r>
              <a:rPr lang="en-US" dirty="0">
                <a:solidFill>
                  <a:schemeClr val="bg1"/>
                </a:solidFill>
                <a:latin typeface="Avenir Next LT Pro" panose="020B0504020202020204" pitchFamily="34" charset="77"/>
              </a:rPr>
              <a:t>info@mceCleanEnergy.org</a:t>
            </a:r>
          </a:p>
        </p:txBody>
      </p:sp>
    </p:spTree>
    <p:extLst>
      <p:ext uri="{BB962C8B-B14F-4D97-AF65-F5344CB8AC3E}">
        <p14:creationId xmlns:p14="http://schemas.microsoft.com/office/powerpoint/2010/main" val="377107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_O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7">
            <a:extLst>
              <a:ext uri="{FF2B5EF4-FFF2-40B4-BE49-F238E27FC236}">
                <a16:creationId xmlns:a16="http://schemas.microsoft.com/office/drawing/2014/main" id="{2980E36D-D8B7-7B05-1AC6-2CCEA81005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F6EFF7-0C5F-30FD-037B-05A7AA4B12C3}"/>
              </a:ext>
            </a:extLst>
          </p:cNvPr>
          <p:cNvSpPr/>
          <p:nvPr userDrawn="1"/>
        </p:nvSpPr>
        <p:spPr>
          <a:xfrm>
            <a:off x="0" y="-3728"/>
            <a:ext cx="12192000" cy="2233972"/>
          </a:xfrm>
          <a:prstGeom prst="rect">
            <a:avLst/>
          </a:prstGeom>
          <a:gradFill flip="none" rotWithShape="1">
            <a:gsLst>
              <a:gs pos="99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10BE11-1405-C88E-E505-E4557FB75DAF}"/>
              </a:ext>
            </a:extLst>
          </p:cNvPr>
          <p:cNvSpPr/>
          <p:nvPr userDrawn="1"/>
        </p:nvSpPr>
        <p:spPr>
          <a:xfrm rot="10800000">
            <a:off x="0" y="3429000"/>
            <a:ext cx="12192000" cy="3429000"/>
          </a:xfrm>
          <a:prstGeom prst="rect">
            <a:avLst/>
          </a:prstGeom>
          <a:gradFill flip="none" rotWithShape="1">
            <a:gsLst>
              <a:gs pos="99000">
                <a:schemeClr val="bg1">
                  <a:alpha val="0"/>
                </a:schemeClr>
              </a:gs>
              <a:gs pos="0">
                <a:schemeClr val="tx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89974D4-882E-4D53-C0AE-06EAE62A0E0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3875" y="5426313"/>
            <a:ext cx="691951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32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Subtitle Text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28FDCF61-CCCC-18A4-0C53-74D3A9A4CB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62355" y="6248354"/>
            <a:ext cx="3205769" cy="3313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 algn="r">
              <a:buNone/>
              <a:defRPr sz="1800" b="0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25C2DDCF-45E1-70B5-1D19-3A1095475B1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62963" y="294662"/>
            <a:ext cx="3205162" cy="33178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en-US" dirty="0"/>
              <a:t>Click to edit the title</a:t>
            </a:r>
          </a:p>
        </p:txBody>
      </p:sp>
      <p:pic>
        <p:nvPicPr>
          <p:cNvPr id="6" name="Picture Placeholder 76" descr="A yellow sun and green letters&#10;&#10;Description automatically generated">
            <a:extLst>
              <a:ext uri="{FF2B5EF4-FFF2-40B4-BE49-F238E27FC236}">
                <a16:creationId xmlns:a16="http://schemas.microsoft.com/office/drawing/2014/main" id="{CCF26EBA-1B81-0D04-5909-996DC6E0BD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39" y="303870"/>
            <a:ext cx="1143000" cy="685800"/>
          </a:xfrm>
          <a:prstGeom prst="rect">
            <a:avLst/>
          </a:prstGeom>
        </p:spPr>
      </p:pic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B72246E6-5040-97EE-940E-989BAF9D4AA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5" y="4486275"/>
            <a:ext cx="10155962" cy="9366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ctr" rotWithShape="0">
              <a:schemeClr val="tx1">
                <a:alpha val="40000"/>
              </a:schemeClr>
            </a:outerShdw>
          </a:effectLst>
        </p:spPr>
        <p:txBody>
          <a:bodyPr/>
          <a:lstStyle>
            <a:lvl1pPr marL="0" indent="0">
              <a:buNone/>
              <a:defRPr sz="7200" b="1" i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Click to add Title Text</a:t>
            </a:r>
          </a:p>
        </p:txBody>
      </p:sp>
    </p:spTree>
    <p:extLst>
      <p:ext uri="{BB962C8B-B14F-4D97-AF65-F5344CB8AC3E}">
        <p14:creationId xmlns:p14="http://schemas.microsoft.com/office/powerpoint/2010/main" val="4015829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44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889270-B671-8D2F-52AD-0922E1862F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139" y="610464"/>
            <a:ext cx="1144610" cy="682951"/>
          </a:xfrm>
          <a:prstGeom prst="rect">
            <a:avLst/>
          </a:prstGeom>
        </p:spPr>
      </p:pic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08434A89-0A77-1602-2366-B55D061B8D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06277" y="616126"/>
            <a:ext cx="3285723" cy="3794811"/>
          </a:xfrm>
          <a:prstGeom prst="round2DiagRect">
            <a:avLst>
              <a:gd name="adj1" fmla="val 7559"/>
              <a:gd name="adj2" fmla="val 0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7328999-BD5B-7C01-653E-DEEB7294681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93565" y="1682233"/>
            <a:ext cx="2238065" cy="2728704"/>
          </a:xfrm>
          <a:prstGeom prst="round2DiagRect">
            <a:avLst>
              <a:gd name="adj1" fmla="val 0"/>
              <a:gd name="adj2" fmla="val 16563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10FF71E5-0FC0-F063-E6A1-8CF05894D37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772459" y="2727558"/>
            <a:ext cx="2546459" cy="3548071"/>
          </a:xfrm>
          <a:prstGeom prst="round2DiagRect">
            <a:avLst>
              <a:gd name="adj1" fmla="val 11470"/>
              <a:gd name="adj2" fmla="val 0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7D8A262B-A3A6-DC57-A488-C4C35200AE2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85915" y="4549558"/>
            <a:ext cx="2706085" cy="1726072"/>
          </a:xfrm>
          <a:prstGeom prst="round2DiagRect">
            <a:avLst>
              <a:gd name="adj1" fmla="val 0"/>
              <a:gd name="adj2" fmla="val 1852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0B20E2D-C8CE-BDDC-9AA6-DAE5820E3F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93565" y="4549557"/>
            <a:ext cx="2831771" cy="1726073"/>
          </a:xfrm>
          <a:prstGeom prst="round2DiagRect">
            <a:avLst>
              <a:gd name="adj1" fmla="val 11470"/>
              <a:gd name="adj2" fmla="val 0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27E85BE4-9089-FE37-1BFF-9DD6BAD881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6725" y="3995738"/>
            <a:ext cx="3149600" cy="682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14920FF2-1997-18CF-84AD-4E766C40A8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6725" y="4678362"/>
            <a:ext cx="3149600" cy="15972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8D9BAA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2A8BA09-5FBE-F468-42B9-B3C1532952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6725" y="3511296"/>
            <a:ext cx="3149600" cy="33178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/>
            </a:lvl1pPr>
            <a:lvl2pPr marL="457200" indent="0" algn="r">
              <a:buNone/>
              <a:defRPr sz="1600"/>
            </a:lvl2pPr>
            <a:lvl3pPr marL="914400" indent="0" algn="r">
              <a:buNone/>
              <a:defRPr sz="1600"/>
            </a:lvl3pPr>
            <a:lvl4pPr marL="1371600" indent="0" algn="r">
              <a:buNone/>
              <a:defRPr sz="1600"/>
            </a:lvl4pPr>
            <a:lvl5pPr marL="1828800" indent="0" algn="r">
              <a:buNone/>
              <a:defRPr sz="1600"/>
            </a:lvl5pPr>
          </a:lstStyle>
          <a:p>
            <a:pPr lvl="0"/>
            <a:r>
              <a:rPr lang="en-US" dirty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87055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FD74C66-910F-90C4-14CD-3524E48632F7}"/>
              </a:ext>
            </a:extLst>
          </p:cNvPr>
          <p:cNvSpPr/>
          <p:nvPr userDrawn="1"/>
        </p:nvSpPr>
        <p:spPr>
          <a:xfrm>
            <a:off x="8028707" y="2"/>
            <a:ext cx="4163292" cy="6857998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11" name="Text Placeholder 34">
            <a:extLst>
              <a:ext uri="{FF2B5EF4-FFF2-40B4-BE49-F238E27FC236}">
                <a16:creationId xmlns:a16="http://schemas.microsoft.com/office/drawing/2014/main" id="{1E3BBD62-F4DA-7633-D3C9-4B14AA9DE5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808" y="676656"/>
            <a:ext cx="5862659" cy="125267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39C7973D-FAB8-E44E-39AF-5CDDF14FEB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9808" y="2322576"/>
            <a:ext cx="5862659" cy="3951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dirty="0"/>
              <a:t>Click to edit text </a:t>
            </a:r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F41134F3-68F7-B4FA-A0C1-EA3BBD80D3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7278901" y="511973"/>
            <a:ext cx="4160520" cy="124003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1" name="Round Single Corner Rectangle 20">
            <a:extLst>
              <a:ext uri="{FF2B5EF4-FFF2-40B4-BE49-F238E27FC236}">
                <a16:creationId xmlns:a16="http://schemas.microsoft.com/office/drawing/2014/main" id="{5D4D0463-410A-CE97-FF55-68397F1E73FC}"/>
              </a:ext>
            </a:extLst>
          </p:cNvPr>
          <p:cNvSpPr/>
          <p:nvPr userDrawn="1"/>
        </p:nvSpPr>
        <p:spPr>
          <a:xfrm flipV="1">
            <a:off x="7278900" y="1746676"/>
            <a:ext cx="4160520" cy="495526"/>
          </a:xfrm>
          <a:prstGeom prst="round1Rect">
            <a:avLst/>
          </a:prstGeom>
          <a:solidFill>
            <a:srgbClr val="009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BA75279F-3EB8-0ADA-46B9-BE6F36E6A4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63873" y="1811543"/>
            <a:ext cx="3752767" cy="347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E8BA99C8-2410-965C-988E-1E42AD8EAB4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flipH="1">
            <a:off x="7278901" y="4710853"/>
            <a:ext cx="4160520" cy="124003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7" name="Round Single Corner Rectangle 26">
            <a:extLst>
              <a:ext uri="{FF2B5EF4-FFF2-40B4-BE49-F238E27FC236}">
                <a16:creationId xmlns:a16="http://schemas.microsoft.com/office/drawing/2014/main" id="{A9CD7692-BC0E-1769-6A16-C8B1C3811919}"/>
              </a:ext>
            </a:extLst>
          </p:cNvPr>
          <p:cNvSpPr/>
          <p:nvPr userDrawn="1"/>
        </p:nvSpPr>
        <p:spPr>
          <a:xfrm flipV="1">
            <a:off x="7278900" y="5945556"/>
            <a:ext cx="4160520" cy="495526"/>
          </a:xfrm>
          <a:prstGeom prst="round1Rect">
            <a:avLst/>
          </a:prstGeom>
          <a:solidFill>
            <a:srgbClr val="009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29" name="Text Placeholder 25">
            <a:extLst>
              <a:ext uri="{FF2B5EF4-FFF2-40B4-BE49-F238E27FC236}">
                <a16:creationId xmlns:a16="http://schemas.microsoft.com/office/drawing/2014/main" id="{CB39A3D6-C5C4-16B0-A840-5985AE07186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63873" y="6010423"/>
            <a:ext cx="3752767" cy="347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1" name="Picture Placeholder 13">
            <a:extLst>
              <a:ext uri="{FF2B5EF4-FFF2-40B4-BE49-F238E27FC236}">
                <a16:creationId xmlns:a16="http://schemas.microsoft.com/office/drawing/2014/main" id="{DE0E56B3-6A06-8D0F-8340-E2061142FBE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flipH="1">
            <a:off x="7278901" y="2602499"/>
            <a:ext cx="4160520" cy="124003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30" name="Round Single Corner Rectangle 29">
            <a:extLst>
              <a:ext uri="{FF2B5EF4-FFF2-40B4-BE49-F238E27FC236}">
                <a16:creationId xmlns:a16="http://schemas.microsoft.com/office/drawing/2014/main" id="{7AEF4939-F889-98D2-A46C-2278F753A5E3}"/>
              </a:ext>
            </a:extLst>
          </p:cNvPr>
          <p:cNvSpPr/>
          <p:nvPr userDrawn="1"/>
        </p:nvSpPr>
        <p:spPr>
          <a:xfrm flipV="1">
            <a:off x="7278900" y="3837942"/>
            <a:ext cx="4160520" cy="495526"/>
          </a:xfrm>
          <a:prstGeom prst="round1Rect">
            <a:avLst/>
          </a:prstGeom>
          <a:solidFill>
            <a:srgbClr val="009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77"/>
            </a:endParaRP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C2255605-AA71-67D4-6750-15ADD712F2B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63873" y="3902809"/>
            <a:ext cx="3752767" cy="347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solidFill>
                  <a:schemeClr val="bg1"/>
                </a:solidFill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6168112D-CF68-F63C-BFFE-AE934EC33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6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ompar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D84911-B1C6-664B-813E-C77A0A6DD04F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FC97E26C-2139-B9DF-5CB3-9DED2143A5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8" y="329184"/>
            <a:ext cx="10351685" cy="644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1269A3A9-833A-1EF6-CCB8-9E76883F19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248" y="1573656"/>
            <a:ext cx="4340224" cy="70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64748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Title Of The Graph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3DDFCFE-9213-5D79-A293-E019468F399E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156806" y="2987130"/>
            <a:ext cx="3709108" cy="3184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88473240-EB47-A494-48AC-E640CAEC36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44114" y="1573656"/>
            <a:ext cx="4340224" cy="70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64748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Title Of The Graph</a:t>
            </a:r>
          </a:p>
        </p:txBody>
      </p:sp>
      <p:sp>
        <p:nvSpPr>
          <p:cNvPr id="17" name="Chart Placeholder 14">
            <a:extLst>
              <a:ext uri="{FF2B5EF4-FFF2-40B4-BE49-F238E27FC236}">
                <a16:creationId xmlns:a16="http://schemas.microsoft.com/office/drawing/2014/main" id="{4B735BE1-52FE-B6A7-E0EF-180D3B3CB117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7159671" y="2987130"/>
            <a:ext cx="3709109" cy="31845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C455D868-6A21-5826-ED2D-71A685B83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29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ompar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D84911-B1C6-664B-813E-C77A0A6DD04F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FC97E26C-2139-B9DF-5CB3-9DED2143A5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9" y="329184"/>
            <a:ext cx="7503130" cy="644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1269A3A9-833A-1EF6-CCB8-9E76883F19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248" y="1691640"/>
            <a:ext cx="3510492" cy="70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64748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Title Of The Graph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3DDFCFE-9213-5D79-A293-E019468F399E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055269" y="3252908"/>
            <a:ext cx="2765539" cy="2658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2" name="Text Placeholder 38">
            <a:extLst>
              <a:ext uri="{FF2B5EF4-FFF2-40B4-BE49-F238E27FC236}">
                <a16:creationId xmlns:a16="http://schemas.microsoft.com/office/drawing/2014/main" id="{0AB0C92B-A9BB-8C1B-9E96-CFCB6306DC2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33886" y="1693223"/>
            <a:ext cx="3510492" cy="70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64748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Title Of The Graph</a:t>
            </a:r>
          </a:p>
        </p:txBody>
      </p:sp>
      <p:sp>
        <p:nvSpPr>
          <p:cNvPr id="3" name="Chart Placeholder 14">
            <a:extLst>
              <a:ext uri="{FF2B5EF4-FFF2-40B4-BE49-F238E27FC236}">
                <a16:creationId xmlns:a16="http://schemas.microsoft.com/office/drawing/2014/main" id="{1606F2DD-3194-C1FB-E63E-7581D18690AB}"/>
              </a:ext>
            </a:extLst>
          </p:cNvPr>
          <p:cNvSpPr>
            <a:spLocks noGrp="1"/>
          </p:cNvSpPr>
          <p:nvPr>
            <p:ph type="chart" sz="quarter" idx="20" hasCustomPrompt="1"/>
          </p:nvPr>
        </p:nvSpPr>
        <p:spPr>
          <a:xfrm>
            <a:off x="5237864" y="3252908"/>
            <a:ext cx="2770633" cy="2658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CD288460-74CD-B4F1-02DF-FA37AB67C520}"/>
              </a:ext>
            </a:extLst>
          </p:cNvPr>
          <p:cNvSpPr/>
          <p:nvPr userDrawn="1"/>
        </p:nvSpPr>
        <p:spPr>
          <a:xfrm flipV="1">
            <a:off x="8833102" y="4111140"/>
            <a:ext cx="2770632" cy="2377440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101600" dist="12700" dir="36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0910B5E-091E-788E-009F-78C5D212F0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8833104" y="329184"/>
            <a:ext cx="2770632" cy="3776472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EACBB2FC-B32A-2A0C-DDF3-097CF9C37E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97696" y="5190053"/>
            <a:ext cx="2352930" cy="1167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3801FC1A-5FC0-029C-A7FD-F8A8315D79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97696" y="4299945"/>
            <a:ext cx="1354618" cy="5625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XX</a:t>
            </a:r>
            <a:r>
              <a:rPr lang="en-US" sz="2400" dirty="0"/>
              <a:t>%</a:t>
            </a:r>
            <a:endParaRPr lang="en-US" dirty="0"/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90C637E6-E457-0186-35DC-FF0B8C2A3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97695" y="4837440"/>
            <a:ext cx="2486733" cy="3448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C750E1F-2F2F-C809-1610-70E42242C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3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Compar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D84911-B1C6-664B-813E-C77A0A6DD04F}"/>
              </a:ext>
            </a:extLst>
          </p:cNvPr>
          <p:cNvSpPr/>
          <p:nvPr userDrawn="1"/>
        </p:nvSpPr>
        <p:spPr>
          <a:xfrm>
            <a:off x="0" y="2"/>
            <a:ext cx="12191999" cy="1220105"/>
          </a:xfrm>
          <a:prstGeom prst="rect">
            <a:avLst/>
          </a:prstGeom>
          <a:solidFill>
            <a:srgbClr val="EF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34">
            <a:extLst>
              <a:ext uri="{FF2B5EF4-FFF2-40B4-BE49-F238E27FC236}">
                <a16:creationId xmlns:a16="http://schemas.microsoft.com/office/drawing/2014/main" id="{FC97E26C-2139-B9DF-5CB3-9DED2143A5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1249" y="329184"/>
            <a:ext cx="7503130" cy="644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6000" b="1" i="0">
                <a:latin typeface="Avenir Black" panose="02000503020000020003" pitchFamily="2" charset="0"/>
              </a:defRPr>
            </a:lvl2pPr>
            <a:lvl3pPr marL="914400" indent="0">
              <a:buNone/>
              <a:defRPr sz="6000" b="1" i="0">
                <a:latin typeface="Avenir Black" panose="02000503020000020003" pitchFamily="2" charset="0"/>
              </a:defRPr>
            </a:lvl3pPr>
            <a:lvl4pPr marL="1371600" indent="0">
              <a:buNone/>
              <a:defRPr sz="6000" b="1" i="0">
                <a:latin typeface="Avenir Black" panose="02000503020000020003" pitchFamily="2" charset="0"/>
              </a:defRPr>
            </a:lvl4pPr>
            <a:lvl5pPr marL="1828800" indent="0">
              <a:buNone/>
              <a:defRPr sz="6000" b="1" i="0">
                <a:latin typeface="Avenir Blac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3" name="Text Placeholder 38">
            <a:extLst>
              <a:ext uri="{FF2B5EF4-FFF2-40B4-BE49-F238E27FC236}">
                <a16:creationId xmlns:a16="http://schemas.microsoft.com/office/drawing/2014/main" id="{1269A3A9-833A-1EF6-CCB8-9E76883F19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1248" y="1691640"/>
            <a:ext cx="3510492" cy="704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64748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Title Of The Graph</a:t>
            </a:r>
          </a:p>
        </p:txBody>
      </p:sp>
      <p:sp>
        <p:nvSpPr>
          <p:cNvPr id="15" name="Chart Placeholder 14">
            <a:extLst>
              <a:ext uri="{FF2B5EF4-FFF2-40B4-BE49-F238E27FC236}">
                <a16:creationId xmlns:a16="http://schemas.microsoft.com/office/drawing/2014/main" id="{93DDFCFE-9213-5D79-A293-E019468F399E}"/>
              </a:ext>
            </a:extLst>
          </p:cNvPr>
          <p:cNvSpPr>
            <a:spLocks noGrp="1"/>
          </p:cNvSpPr>
          <p:nvPr>
            <p:ph type="chart" sz="quarter" idx="18" hasCustomPrompt="1"/>
          </p:nvPr>
        </p:nvSpPr>
        <p:spPr>
          <a:xfrm>
            <a:off x="1055269" y="3252908"/>
            <a:ext cx="2765539" cy="2658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Click on the icon to insert Graph</a:t>
            </a:r>
          </a:p>
        </p:txBody>
      </p:sp>
      <p:sp>
        <p:nvSpPr>
          <p:cNvPr id="4" name="Round Single Corner Rectangle 3">
            <a:extLst>
              <a:ext uri="{FF2B5EF4-FFF2-40B4-BE49-F238E27FC236}">
                <a16:creationId xmlns:a16="http://schemas.microsoft.com/office/drawing/2014/main" id="{CD288460-74CD-B4F1-02DF-FA37AB67C520}"/>
              </a:ext>
            </a:extLst>
          </p:cNvPr>
          <p:cNvSpPr/>
          <p:nvPr userDrawn="1"/>
        </p:nvSpPr>
        <p:spPr>
          <a:xfrm flipV="1">
            <a:off x="5719868" y="4111140"/>
            <a:ext cx="5630884" cy="2377440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101600" dist="12700" dir="36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30910B5E-091E-788E-009F-78C5D212F0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flipH="1">
            <a:off x="5719868" y="1691640"/>
            <a:ext cx="5630884" cy="2414016"/>
          </a:xfrm>
          <a:prstGeom prst="round1Rect">
            <a:avLst>
              <a:gd name="adj" fmla="val 11888"/>
            </a:avLst>
          </a:prstGeom>
          <a:effectLst>
            <a:outerShdw blurRad="50800" sx="1000" sy="1000" algn="ctr" rotWithShape="0">
              <a:srgbClr val="000000"/>
            </a:outerShdw>
          </a:effectLst>
        </p:spPr>
        <p:txBody>
          <a:bodyPr/>
          <a:lstStyle>
            <a:lvl1pPr marL="0" indent="0">
              <a:buNone/>
              <a:defRPr sz="2000">
                <a:latin typeface="Avenir Next LT Pro" panose="020B0504020202020204" pitchFamily="34" charset="77"/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EACBB2FC-B32A-2A0C-DDF3-097CF9C37E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84461" y="5190053"/>
            <a:ext cx="5066037" cy="116743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rgbClr val="262E34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description</a:t>
            </a: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3801FC1A-5FC0-029C-A7FD-F8A8315D79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84462" y="4299945"/>
            <a:ext cx="5066036" cy="56257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0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XX</a:t>
            </a:r>
            <a:r>
              <a:rPr lang="en-US" sz="2400" dirty="0"/>
              <a:t>%</a:t>
            </a:r>
            <a:endParaRPr lang="en-US" dirty="0"/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90C637E6-E457-0186-35DC-FF0B8C2A3C7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84461" y="4837440"/>
            <a:ext cx="5066037" cy="3448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 b="1" i="0">
                <a:solidFill>
                  <a:srgbClr val="00927E"/>
                </a:solidFill>
                <a:latin typeface="Avenir Next LT Pro" panose="020B0504020202020204" pitchFamily="34" charset="77"/>
              </a:defRPr>
            </a:lvl1pPr>
            <a:lvl2pPr marL="457200" indent="0">
              <a:buNone/>
              <a:defRPr sz="2400" b="0" i="0">
                <a:latin typeface="Avenir Light" panose="020B0402020203020204" pitchFamily="34" charset="77"/>
              </a:defRPr>
            </a:lvl2pPr>
            <a:lvl3pPr marL="914400" indent="0">
              <a:buNone/>
              <a:defRPr sz="2400" b="0" i="0">
                <a:latin typeface="Avenir Light" panose="020B0402020203020204" pitchFamily="34" charset="77"/>
              </a:defRPr>
            </a:lvl3pPr>
            <a:lvl4pPr marL="1371600" indent="0">
              <a:buNone/>
              <a:defRPr sz="2400" b="0" i="0">
                <a:latin typeface="Avenir Light" panose="020B0402020203020204" pitchFamily="34" charset="77"/>
              </a:defRPr>
            </a:lvl4pPr>
            <a:lvl5pPr marL="1828800" indent="0">
              <a:buNone/>
              <a:defRPr sz="2400" b="0" i="0">
                <a:latin typeface="Avenir Light" panose="020B0402020203020204" pitchFamily="34" charset="77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9C24BBF-8098-B616-0310-415781B0A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42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4637EE5B-4035-93FD-B828-E18B264214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7182" y="6372975"/>
            <a:ext cx="2743200" cy="365125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fld id="{C289F40F-03D4-4A4A-AA69-58F03344C6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8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2" r:id="rId2"/>
    <p:sldLayoutId id="2147483697" r:id="rId3"/>
    <p:sldLayoutId id="2147483711" r:id="rId4"/>
    <p:sldLayoutId id="2147483662" r:id="rId5"/>
    <p:sldLayoutId id="2147483664" r:id="rId6"/>
    <p:sldLayoutId id="2147483665" r:id="rId7"/>
    <p:sldLayoutId id="2147483678" r:id="rId8"/>
    <p:sldLayoutId id="2147483717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721" r:id="rId16"/>
    <p:sldLayoutId id="2147483700" r:id="rId17"/>
    <p:sldLayoutId id="2147483701" r:id="rId18"/>
    <p:sldLayoutId id="2147483696" r:id="rId19"/>
    <p:sldLayoutId id="2147483673" r:id="rId20"/>
    <p:sldLayoutId id="2147483722" r:id="rId21"/>
    <p:sldLayoutId id="2147483681" r:id="rId22"/>
    <p:sldLayoutId id="2147483674" r:id="rId23"/>
    <p:sldLayoutId id="2147483702" r:id="rId24"/>
    <p:sldLayoutId id="2147483680" r:id="rId25"/>
    <p:sldLayoutId id="2147483675" r:id="rId26"/>
    <p:sldLayoutId id="2147483676" r:id="rId27"/>
    <p:sldLayoutId id="2147483691" r:id="rId28"/>
    <p:sldLayoutId id="2147483708" r:id="rId29"/>
    <p:sldLayoutId id="2147483682" r:id="rId30"/>
    <p:sldLayoutId id="2147483686" r:id="rId31"/>
    <p:sldLayoutId id="2147483684" r:id="rId32"/>
    <p:sldLayoutId id="2147483677" r:id="rId33"/>
    <p:sldLayoutId id="2147483694" r:id="rId34"/>
    <p:sldLayoutId id="2147483690" r:id="rId35"/>
    <p:sldLayoutId id="2147483707" r:id="rId36"/>
    <p:sldLayoutId id="2147483705" r:id="rId37"/>
    <p:sldLayoutId id="2147483703" r:id="rId38"/>
    <p:sldLayoutId id="2147483723" r:id="rId39"/>
    <p:sldLayoutId id="2147483715" r:id="rId4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A group of workers in a solar farm&#10;&#10;Description automatically generated">
            <a:extLst>
              <a:ext uri="{FF2B5EF4-FFF2-40B4-BE49-F238E27FC236}">
                <a16:creationId xmlns:a16="http://schemas.microsoft.com/office/drawing/2014/main" id="{A83EE3FA-8830-9340-B782-E3BD1B64DE2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2DiagRect">
            <a:avLst>
              <a:gd name="adj1" fmla="val 7559"/>
              <a:gd name="adj2" fmla="val 0"/>
            </a:avLst>
          </a:prstGeom>
        </p:spPr>
      </p:pic>
      <p:pic>
        <p:nvPicPr>
          <p:cNvPr id="18" name="Picture Placeholder 17" descr="A vineyard with a sunset in the background&#10;&#10;Description automatically generated">
            <a:extLst>
              <a:ext uri="{FF2B5EF4-FFF2-40B4-BE49-F238E27FC236}">
                <a16:creationId xmlns:a16="http://schemas.microsoft.com/office/drawing/2014/main" id="{97840D8A-EDD2-3D42-5EBF-6308FA3A98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2DiagRect">
            <a:avLst>
              <a:gd name="adj1" fmla="val 0"/>
              <a:gd name="adj2" fmla="val 16563"/>
            </a:avLst>
          </a:prstGeom>
        </p:spPr>
      </p:pic>
      <p:pic>
        <p:nvPicPr>
          <p:cNvPr id="11" name="Picture Placeholder 10" descr="A young child charging a car&#10;&#10;Description automatically generated">
            <a:extLst>
              <a:ext uri="{FF2B5EF4-FFF2-40B4-BE49-F238E27FC236}">
                <a16:creationId xmlns:a16="http://schemas.microsoft.com/office/drawing/2014/main" id="{CBAE1F12-052D-9BE7-A8F7-1AB4A8BB216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2DiagRect">
            <a:avLst>
              <a:gd name="adj1" fmla="val 11470"/>
              <a:gd name="adj2" fmla="val 0"/>
            </a:avLst>
          </a:prstGeom>
        </p:spPr>
      </p:pic>
      <p:pic>
        <p:nvPicPr>
          <p:cNvPr id="24" name="Picture Placeholder 23" descr="Solar panels and wind turbines in a field&#10;&#10;Description automatically generated">
            <a:extLst>
              <a:ext uri="{FF2B5EF4-FFF2-40B4-BE49-F238E27FC236}">
                <a16:creationId xmlns:a16="http://schemas.microsoft.com/office/drawing/2014/main" id="{A4F3CDFA-9420-F144-65D1-4140D1D68C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2DiagRect">
            <a:avLst>
              <a:gd name="adj1" fmla="val 0"/>
              <a:gd name="adj2" fmla="val 18528"/>
            </a:avLst>
          </a:prstGeom>
        </p:spPr>
      </p:pic>
      <p:pic>
        <p:nvPicPr>
          <p:cNvPr id="37" name="Picture Placeholder 36" descr="A group of people holding papers&#10;&#10;Description automatically generated">
            <a:extLst>
              <a:ext uri="{FF2B5EF4-FFF2-40B4-BE49-F238E27FC236}">
                <a16:creationId xmlns:a16="http://schemas.microsoft.com/office/drawing/2014/main" id="{2C2D1C65-8FE1-315D-4733-8FF033CB7B8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ound2DiagRect">
            <a:avLst>
              <a:gd name="adj1" fmla="val 11470"/>
              <a:gd name="adj2" fmla="val 0"/>
            </a:avLst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AFB2BBB-91BC-BBD0-8417-748878C31A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6725" y="3919247"/>
            <a:ext cx="3149600" cy="68295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MCE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3C875E2-7ADB-DA20-4566-523B8D5E72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CAEECC Semi-Annual Energy Efficiency Report Out</a:t>
            </a:r>
          </a:p>
          <a:p>
            <a:r>
              <a:rPr lang="en-US" dirty="0"/>
              <a:t>Q1-Q2, 2025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BE4ABD-73F8-5F43-CE5C-C7F0A146ED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November 6, 2025</a:t>
            </a:r>
          </a:p>
        </p:txBody>
      </p:sp>
      <p:pic>
        <p:nvPicPr>
          <p:cNvPr id="4" name="Picture 3" descr="A green banner with yellow text and a black arrow&#10;&#10;AI-generated content may be incorrect.">
            <a:extLst>
              <a:ext uri="{FF2B5EF4-FFF2-40B4-BE49-F238E27FC236}">
                <a16:creationId xmlns:a16="http://schemas.microsoft.com/office/drawing/2014/main" id="{06FB05E5-96DA-AB91-7AB6-097583D5C4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102" y="0"/>
            <a:ext cx="798794" cy="123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82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C004D0-3DF1-9B65-BC06-D5FCA8F9F02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47047" y="202019"/>
            <a:ext cx="6515259" cy="4272525"/>
          </a:xfrm>
        </p:spPr>
        <p:txBody>
          <a:bodyPr/>
          <a:lstStyle/>
          <a:p>
            <a:r>
              <a:rPr lang="en-US" dirty="0"/>
              <a:t>Home Energy Savings (HES): Upgraded 52% of forecasted homes in Q1–Q2</a:t>
            </a:r>
          </a:p>
          <a:p>
            <a:r>
              <a:rPr lang="en-US" dirty="0"/>
              <a:t>Green Workforce Pathways: </a:t>
            </a:r>
          </a:p>
          <a:p>
            <a:pPr lvl="1"/>
            <a:r>
              <a:rPr lang="en-US" dirty="0"/>
              <a:t>Contractor Event in August </a:t>
            </a:r>
          </a:p>
          <a:p>
            <a:pPr lvl="1"/>
            <a:r>
              <a:rPr lang="en-US" dirty="0"/>
              <a:t>Launched Contractor Finder Tool </a:t>
            </a:r>
          </a:p>
          <a:p>
            <a:r>
              <a:rPr lang="en-US" dirty="0"/>
              <a:t>Residential Flex Market:</a:t>
            </a:r>
          </a:p>
          <a:p>
            <a:pPr lvl="1"/>
            <a:r>
              <a:rPr lang="en-US" dirty="0"/>
              <a:t>Relaunched mid-2025 with strong participation</a:t>
            </a:r>
          </a:p>
          <a:p>
            <a:pPr lvl="1"/>
            <a:r>
              <a:rPr lang="en-US" dirty="0"/>
              <a:t>Project volume driven by MCE’s kicker incentive layered on EE funds</a:t>
            </a:r>
          </a:p>
          <a:p>
            <a:r>
              <a:rPr lang="en-US" dirty="0"/>
              <a:t>Non-Residential Flex Market:</a:t>
            </a:r>
          </a:p>
          <a:p>
            <a:pPr lvl="1"/>
            <a:r>
              <a:rPr lang="en-US" dirty="0"/>
              <a:t>Ongoing challenge meeting cost-effectiveness thresholds</a:t>
            </a:r>
          </a:p>
          <a:p>
            <a:pPr lvl="1"/>
            <a:r>
              <a:rPr lang="en-US" dirty="0"/>
              <a:t>MAP Program rule changes impacting project pipeline</a:t>
            </a:r>
          </a:p>
          <a:p>
            <a:pPr lvl="1"/>
            <a:r>
              <a:rPr lang="en-US" dirty="0"/>
              <a:t>Forecasts to be revised downward in next application</a:t>
            </a:r>
          </a:p>
          <a:p>
            <a:r>
              <a:rPr lang="en-US" dirty="0"/>
              <a:t>Strategic Energy Management (SEM):</a:t>
            </a:r>
          </a:p>
          <a:p>
            <a:pPr lvl="1"/>
            <a:r>
              <a:rPr lang="en-US" dirty="0"/>
              <a:t>New sales team launched in 2025</a:t>
            </a:r>
          </a:p>
          <a:p>
            <a:pPr lvl="1"/>
            <a:r>
              <a:rPr lang="en-US" dirty="0"/>
              <a:t>Successful large-customer enrollments</a:t>
            </a:r>
          </a:p>
          <a:p>
            <a:pPr lvl="1"/>
            <a:r>
              <a:rPr lang="en-US" dirty="0"/>
              <a:t>Anticipated TSB increase in 2026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063B75-6D36-79DB-8D6F-2C1C471FB89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84195" y="3718703"/>
            <a:ext cx="4860758" cy="1347537"/>
          </a:xfrm>
        </p:spPr>
        <p:txBody>
          <a:bodyPr/>
          <a:lstStyle/>
          <a:p>
            <a:r>
              <a:rPr lang="en-US" sz="3200" dirty="0"/>
              <a:t>MCE Q1-Q2 2025 Recent Developments/Key Highlights/Challenges 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12EC903-5E64-FFD6-2982-5310D8E2B0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t="19802" b="-59"/>
          <a:stretch>
            <a:fillRect/>
          </a:stretch>
        </p:blipFill>
        <p:spPr>
          <a:xfrm>
            <a:off x="6851904" y="0"/>
            <a:ext cx="5340096" cy="3429000"/>
          </a:xfrm>
        </p:spPr>
      </p:pic>
    </p:spTree>
    <p:extLst>
      <p:ext uri="{BB962C8B-B14F-4D97-AF65-F5344CB8AC3E}">
        <p14:creationId xmlns:p14="http://schemas.microsoft.com/office/powerpoint/2010/main" val="2826233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8107E-8FD3-9C2A-1DFB-C72506289A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MCE Summary of TSB and Expenditures for Q1 and Q2 2025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3279FA80-5CE9-A4D1-B0AE-544B46D7B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487877"/>
              </p:ext>
            </p:extLst>
          </p:nvPr>
        </p:nvGraphicFramePr>
        <p:xfrm>
          <a:off x="212652" y="1690138"/>
          <a:ext cx="11738345" cy="47372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67022">
                  <a:extLst>
                    <a:ext uri="{9D8B030D-6E8A-4147-A177-3AD203B41FA5}">
                      <a16:colId xmlns:a16="http://schemas.microsoft.com/office/drawing/2014/main" val="1717782350"/>
                    </a:ext>
                  </a:extLst>
                </a:gridCol>
                <a:gridCol w="1446028">
                  <a:extLst>
                    <a:ext uri="{9D8B030D-6E8A-4147-A177-3AD203B41FA5}">
                      <a16:colId xmlns:a16="http://schemas.microsoft.com/office/drawing/2014/main" val="400837337"/>
                    </a:ext>
                  </a:extLst>
                </a:gridCol>
                <a:gridCol w="1770222">
                  <a:extLst>
                    <a:ext uri="{9D8B030D-6E8A-4147-A177-3AD203B41FA5}">
                      <a16:colId xmlns:a16="http://schemas.microsoft.com/office/drawing/2014/main" val="2751744577"/>
                    </a:ext>
                  </a:extLst>
                </a:gridCol>
                <a:gridCol w="1562520">
                  <a:extLst>
                    <a:ext uri="{9D8B030D-6E8A-4147-A177-3AD203B41FA5}">
                      <a16:colId xmlns:a16="http://schemas.microsoft.com/office/drawing/2014/main" val="3685709219"/>
                    </a:ext>
                  </a:extLst>
                </a:gridCol>
                <a:gridCol w="1725834">
                  <a:extLst>
                    <a:ext uri="{9D8B030D-6E8A-4147-A177-3AD203B41FA5}">
                      <a16:colId xmlns:a16="http://schemas.microsoft.com/office/drawing/2014/main" val="3602465396"/>
                    </a:ext>
                  </a:extLst>
                </a:gridCol>
                <a:gridCol w="1519336">
                  <a:extLst>
                    <a:ext uri="{9D8B030D-6E8A-4147-A177-3AD203B41FA5}">
                      <a16:colId xmlns:a16="http://schemas.microsoft.com/office/drawing/2014/main" val="2149811720"/>
                    </a:ext>
                  </a:extLst>
                </a:gridCol>
                <a:gridCol w="1747383">
                  <a:extLst>
                    <a:ext uri="{9D8B030D-6E8A-4147-A177-3AD203B41FA5}">
                      <a16:colId xmlns:a16="http://schemas.microsoft.com/office/drawing/2014/main" val="2374625891"/>
                    </a:ext>
                  </a:extLst>
                </a:gridCol>
              </a:tblGrid>
              <a:tr h="677560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​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>
                          <a:effectLst/>
                        </a:rPr>
                        <a:t>Q1 2025​</a:t>
                      </a:r>
                      <a:endParaRPr lang="en-US" sz="20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>
                          <a:effectLst/>
                        </a:rPr>
                        <a:t>Q2 2025​</a:t>
                      </a:r>
                      <a:endParaRPr lang="en-US" sz="20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b="1" dirty="0">
                          <a:effectLst/>
                        </a:rPr>
                        <a:t>Q1 + Q2 2025​​</a:t>
                      </a:r>
                      <a:endParaRPr lang="en-US" sz="20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089000"/>
                  </a:ext>
                </a:extLst>
              </a:tr>
              <a:tr h="7263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 System Benefit ($)​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Total Expenditure ($)​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 System Benefit ($)​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 Expenditure ($)​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 System Benefit ($)​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 Expenditure ($)​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110787"/>
                  </a:ext>
                </a:extLst>
              </a:tr>
              <a:tr h="5473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Resource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Acquisition​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(17,023)​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​$463,925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​$276,251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$928,305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​$259,228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$1,392,230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1135493"/>
                  </a:ext>
                </a:extLst>
              </a:tr>
              <a:tr h="44725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Market Support​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​$163,783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$0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​$351,046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​$514,828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920303"/>
                  </a:ext>
                </a:extLst>
              </a:tr>
              <a:tr h="534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Equity​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​$271,050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​$1,066,620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​$269,381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​$1,583,309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​$540,431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​$2,649,928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8497326"/>
                  </a:ext>
                </a:extLst>
              </a:tr>
              <a:tr h="53403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EM&amp;V​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​$45,101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​$0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​$56,277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$0​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​$101,378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1717610"/>
                  </a:ext>
                </a:extLst>
              </a:tr>
              <a:tr h="42723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Codes &amp; Standards​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​N/A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​N/A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​N/A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​N/A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​N/A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​N/A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37932727"/>
                  </a:ext>
                </a:extLst>
              </a:tr>
              <a:tr h="5674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800" b="1" dirty="0">
                          <a:effectLst/>
                        </a:rPr>
                        <a:t>TOTAL Portfolio​</a:t>
                      </a:r>
                      <a:endParaRPr lang="en-US" sz="18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​$254,027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​$1,739,429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$545,632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​$2,918,937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​$799,659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​$4,658,366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8091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33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6D6D10-3221-03FB-9271-DF773217C7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1A04BE-D22F-535A-4DE2-1EA13ADBF04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652" y="329184"/>
            <a:ext cx="11738345" cy="644374"/>
          </a:xfrm>
        </p:spPr>
        <p:txBody>
          <a:bodyPr/>
          <a:lstStyle/>
          <a:p>
            <a:r>
              <a:rPr lang="en-US" dirty="0"/>
              <a:t>MCE 2025 Full Year TSB and Expenditures Estimate and 4-Year Budget Standing 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A918051-8808-E9A2-C28D-C1E39A19C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783109"/>
              </p:ext>
            </p:extLst>
          </p:nvPr>
        </p:nvGraphicFramePr>
        <p:xfrm>
          <a:off x="131618" y="1731247"/>
          <a:ext cx="7999630" cy="46689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31430">
                  <a:extLst>
                    <a:ext uri="{9D8B030D-6E8A-4147-A177-3AD203B41FA5}">
                      <a16:colId xmlns:a16="http://schemas.microsoft.com/office/drawing/2014/main" val="2431521094"/>
                    </a:ext>
                  </a:extLst>
                </a:gridCol>
                <a:gridCol w="1216784">
                  <a:extLst>
                    <a:ext uri="{9D8B030D-6E8A-4147-A177-3AD203B41FA5}">
                      <a16:colId xmlns:a16="http://schemas.microsoft.com/office/drawing/2014/main" val="4014357330"/>
                    </a:ext>
                  </a:extLst>
                </a:gridCol>
                <a:gridCol w="614351">
                  <a:extLst>
                    <a:ext uri="{9D8B030D-6E8A-4147-A177-3AD203B41FA5}">
                      <a16:colId xmlns:a16="http://schemas.microsoft.com/office/drawing/2014/main" val="967133579"/>
                    </a:ext>
                  </a:extLst>
                </a:gridCol>
                <a:gridCol w="2035586">
                  <a:extLst>
                    <a:ext uri="{9D8B030D-6E8A-4147-A177-3AD203B41FA5}">
                      <a16:colId xmlns:a16="http://schemas.microsoft.com/office/drawing/2014/main" val="2767760759"/>
                    </a:ext>
                  </a:extLst>
                </a:gridCol>
                <a:gridCol w="1338594">
                  <a:extLst>
                    <a:ext uri="{9D8B030D-6E8A-4147-A177-3AD203B41FA5}">
                      <a16:colId xmlns:a16="http://schemas.microsoft.com/office/drawing/2014/main" val="1972790759"/>
                    </a:ext>
                  </a:extLst>
                </a:gridCol>
                <a:gridCol w="762885">
                  <a:extLst>
                    <a:ext uri="{9D8B030D-6E8A-4147-A177-3AD203B41FA5}">
                      <a16:colId xmlns:a16="http://schemas.microsoft.com/office/drawing/2014/main" val="1337881650"/>
                    </a:ext>
                  </a:extLst>
                </a:gridCol>
              </a:tblGrid>
              <a:tr h="65715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2025 TSB Full Year Estimate​ and 4-Year Progress</a:t>
                      </a:r>
                      <a:endParaRPr lang="en-US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600" b="1" dirty="0">
                          <a:effectLst/>
                        </a:rPr>
                        <a:t>2025 Full Year Expenditure Estimate and 4-Year Progress</a:t>
                      </a:r>
                      <a:endParaRPr lang="en-US" sz="16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54647"/>
                  </a:ext>
                </a:extLst>
              </a:tr>
              <a:tr h="79470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Q1 and Q2 ​TSB Claimed​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$545,632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Q1 and Q2 ​Expenditure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$4,658,366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892030"/>
                  </a:ext>
                </a:extLst>
              </a:tr>
              <a:tr h="85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Q3 and Q4 ​TSB Forecast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$3,000,000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Q3 and Q4 ​Expenditure Forecast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$6,000,000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2148961"/>
                  </a:ext>
                </a:extLst>
              </a:tr>
              <a:tr h="776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 TSB Forecast ​Attainment​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$3,545,632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Total 2025 Forecast Expenditure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$10,658,366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759574"/>
                  </a:ext>
                </a:extLst>
              </a:tr>
              <a:tr h="73357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2024 + 2025 TSB Forecast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$6,827,869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2024 + 2025 Total Expenditures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$21,429,989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072986"/>
                  </a:ext>
                </a:extLst>
              </a:tr>
              <a:tr h="853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Approved 4-year TSB goal | % of TSB (‘24+’25)​ to 4-yr goal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$92,772,618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7%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Approved 4-year budget amount | % of budget spent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$78,217,316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27%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75152226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8A5E5F-51E9-3170-3A81-7E245D2C7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54642"/>
              </p:ext>
            </p:extLst>
          </p:nvPr>
        </p:nvGraphicFramePr>
        <p:xfrm>
          <a:off x="8058149" y="1731247"/>
          <a:ext cx="3810002" cy="4668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15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17C98-A4D3-7BC4-1ECD-1BC2CC6E3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48C5-7B12-3C38-529E-9B36A8419E7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652" y="329184"/>
            <a:ext cx="11738345" cy="644374"/>
          </a:xfrm>
        </p:spPr>
        <p:txBody>
          <a:bodyPr/>
          <a:lstStyle/>
          <a:p>
            <a:r>
              <a:rPr lang="en-US" sz="2800" dirty="0"/>
              <a:t>MCE 2025 Q1 and Q2 Claims by Sector &amp; Prevalent Measures </a:t>
            </a:r>
            <a:endParaRPr lang="en-US" sz="28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AEF8795-BBA2-C39F-E794-311CB8C4C9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512589"/>
              </p:ext>
            </p:extLst>
          </p:nvPr>
        </p:nvGraphicFramePr>
        <p:xfrm>
          <a:off x="533692" y="1247515"/>
          <a:ext cx="11096264" cy="334308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51638">
                  <a:extLst>
                    <a:ext uri="{9D8B030D-6E8A-4147-A177-3AD203B41FA5}">
                      <a16:colId xmlns:a16="http://schemas.microsoft.com/office/drawing/2014/main" val="2766074973"/>
                    </a:ext>
                  </a:extLst>
                </a:gridCol>
                <a:gridCol w="1646387">
                  <a:extLst>
                    <a:ext uri="{9D8B030D-6E8A-4147-A177-3AD203B41FA5}">
                      <a16:colId xmlns:a16="http://schemas.microsoft.com/office/drawing/2014/main" val="1247802846"/>
                    </a:ext>
                  </a:extLst>
                </a:gridCol>
                <a:gridCol w="732570">
                  <a:extLst>
                    <a:ext uri="{9D8B030D-6E8A-4147-A177-3AD203B41FA5}">
                      <a16:colId xmlns:a16="http://schemas.microsoft.com/office/drawing/2014/main" val="3014059001"/>
                    </a:ext>
                  </a:extLst>
                </a:gridCol>
                <a:gridCol w="1439071">
                  <a:extLst>
                    <a:ext uri="{9D8B030D-6E8A-4147-A177-3AD203B41FA5}">
                      <a16:colId xmlns:a16="http://schemas.microsoft.com/office/drawing/2014/main" val="5530959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54341798"/>
                    </a:ext>
                  </a:extLst>
                </a:gridCol>
                <a:gridCol w="1212112">
                  <a:extLst>
                    <a:ext uri="{9D8B030D-6E8A-4147-A177-3AD203B41FA5}">
                      <a16:colId xmlns:a16="http://schemas.microsoft.com/office/drawing/2014/main" val="2514404154"/>
                    </a:ext>
                  </a:extLst>
                </a:gridCol>
                <a:gridCol w="1158482">
                  <a:extLst>
                    <a:ext uri="{9D8B030D-6E8A-4147-A177-3AD203B41FA5}">
                      <a16:colId xmlns:a16="http://schemas.microsoft.com/office/drawing/2014/main" val="2838349241"/>
                    </a:ext>
                  </a:extLst>
                </a:gridCol>
                <a:gridCol w="1370802">
                  <a:extLst>
                    <a:ext uri="{9D8B030D-6E8A-4147-A177-3AD203B41FA5}">
                      <a16:colId xmlns:a16="http://schemas.microsoft.com/office/drawing/2014/main" val="3886389117"/>
                    </a:ext>
                  </a:extLst>
                </a:gridCol>
                <a:gridCol w="1370802">
                  <a:extLst>
                    <a:ext uri="{9D8B030D-6E8A-4147-A177-3AD203B41FA5}">
                      <a16:colId xmlns:a16="http://schemas.microsoft.com/office/drawing/2014/main" val="493934753"/>
                    </a:ext>
                  </a:extLst>
                </a:gridCol>
              </a:tblGrid>
              <a:tr h="4419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​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Ag.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Commercial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Cross-Cutting​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Industrial​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Public​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Residential​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Total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6321219"/>
                  </a:ext>
                </a:extLst>
              </a:tr>
              <a:tr h="30162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TSB​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$259,228 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$540,431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799,659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38920080"/>
                  </a:ext>
                </a:extLst>
              </a:tr>
              <a:tr h="26733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GHG (w/ C&amp;S)​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929 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2,019 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2,948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746261"/>
                  </a:ext>
                </a:extLst>
              </a:tr>
              <a:tr h="31877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kWh​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Annual Gross​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529,283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(86,385)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442,898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432521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Annual Net​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541,871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(101,749)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440,122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6557616"/>
                  </a:ext>
                </a:extLst>
              </a:tr>
              <a:tr h="26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Lifecycle Net​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2,947,290 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(1,111,160)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1,836,130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78907875"/>
                  </a:ext>
                </a:extLst>
              </a:tr>
              <a:tr h="3016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Therms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Annual Gross​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4,182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26,066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30,248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60213908"/>
                  </a:ext>
                </a:extLst>
              </a:tr>
              <a:tr h="273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Annual Net​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2,718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24,616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27,334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0054162"/>
                  </a:ext>
                </a:extLst>
              </a:tr>
              <a:tr h="2616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Lifecycle Net​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13,592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444,405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457,997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593670"/>
                  </a:ext>
                </a:extLst>
              </a:tr>
              <a:tr h="30734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kW​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>
                          <a:effectLst/>
                        </a:rPr>
                        <a:t>Annual Gross​</a:t>
                      </a:r>
                      <a:endParaRPr lang="en-US" sz="14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63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54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117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44182964"/>
                  </a:ext>
                </a:extLst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dirty="0">
                          <a:effectLst/>
                        </a:rPr>
                        <a:t>Annual Net​</a:t>
                      </a:r>
                      <a:endParaRPr lang="en-US" sz="14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64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N/A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40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dirty="0">
                          <a:effectLst/>
                        </a:rPr>
                        <a:t> 104</a:t>
                      </a:r>
                      <a:endParaRPr lang="en-US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6582274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264E436-F68F-A001-1CEE-0AA05AF111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880691"/>
              </p:ext>
            </p:extLst>
          </p:nvPr>
        </p:nvGraphicFramePr>
        <p:xfrm>
          <a:off x="547869" y="5150536"/>
          <a:ext cx="11096262" cy="140500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74411">
                  <a:extLst>
                    <a:ext uri="{9D8B030D-6E8A-4147-A177-3AD203B41FA5}">
                      <a16:colId xmlns:a16="http://schemas.microsoft.com/office/drawing/2014/main" val="1009580445"/>
                    </a:ext>
                  </a:extLst>
                </a:gridCol>
                <a:gridCol w="1474411">
                  <a:extLst>
                    <a:ext uri="{9D8B030D-6E8A-4147-A177-3AD203B41FA5}">
                      <a16:colId xmlns:a16="http://schemas.microsoft.com/office/drawing/2014/main" val="447510721"/>
                    </a:ext>
                  </a:extLst>
                </a:gridCol>
                <a:gridCol w="1498874">
                  <a:extLst>
                    <a:ext uri="{9D8B030D-6E8A-4147-A177-3AD203B41FA5}">
                      <a16:colId xmlns:a16="http://schemas.microsoft.com/office/drawing/2014/main" val="570519284"/>
                    </a:ext>
                  </a:extLst>
                </a:gridCol>
                <a:gridCol w="1590052">
                  <a:extLst>
                    <a:ext uri="{9D8B030D-6E8A-4147-A177-3AD203B41FA5}">
                      <a16:colId xmlns:a16="http://schemas.microsoft.com/office/drawing/2014/main" val="4188274435"/>
                    </a:ext>
                  </a:extLst>
                </a:gridCol>
                <a:gridCol w="1497392">
                  <a:extLst>
                    <a:ext uri="{9D8B030D-6E8A-4147-A177-3AD203B41FA5}">
                      <a16:colId xmlns:a16="http://schemas.microsoft.com/office/drawing/2014/main" val="1996964885"/>
                    </a:ext>
                  </a:extLst>
                </a:gridCol>
                <a:gridCol w="1713845">
                  <a:extLst>
                    <a:ext uri="{9D8B030D-6E8A-4147-A177-3AD203B41FA5}">
                      <a16:colId xmlns:a16="http://schemas.microsoft.com/office/drawing/2014/main" val="3640581263"/>
                    </a:ext>
                  </a:extLst>
                </a:gridCol>
                <a:gridCol w="1847277">
                  <a:extLst>
                    <a:ext uri="{9D8B030D-6E8A-4147-A177-3AD203B41FA5}">
                      <a16:colId xmlns:a16="http://schemas.microsoft.com/office/drawing/2014/main" val="3339518475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effectLst/>
                        </a:rPr>
                        <a:t>Agricultural​</a:t>
                      </a:r>
                      <a:endParaRPr lang="en-US" sz="1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effectLst/>
                        </a:rPr>
                        <a:t>Commercial​</a:t>
                      </a:r>
                      <a:endParaRPr lang="en-US" sz="1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effectLst/>
                        </a:rPr>
                        <a:t>Cross-Cutting​</a:t>
                      </a:r>
                      <a:endParaRPr lang="en-US" sz="1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effectLst/>
                        </a:rPr>
                        <a:t>Industrial​</a:t>
                      </a:r>
                      <a:endParaRPr lang="en-US" sz="1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effectLst/>
                        </a:rPr>
                        <a:t>Public​</a:t>
                      </a:r>
                      <a:endParaRPr lang="en-US" sz="1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effectLst/>
                        </a:rPr>
                        <a:t>Residential​</a:t>
                      </a:r>
                      <a:endParaRPr lang="en-US" sz="1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4499221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>
                          <a:effectLst/>
                        </a:rPr>
                        <a:t>Measure Name</a:t>
                      </a:r>
                      <a:endParaRPr lang="en-US" sz="1200" b="1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 No Ag. Measures Installed as of Q2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 Pop-NMEC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Non-resource program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 No Ind. Measures Installed as of Q2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N/A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Duct Sealing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68119198"/>
                  </a:ext>
                </a:extLst>
              </a:tr>
              <a:tr h="3016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b="1" dirty="0">
                          <a:effectLst/>
                        </a:rPr>
                        <a:t>Average Measure Cost / Deemed Value</a:t>
                      </a:r>
                      <a:endParaRPr lang="en-US" sz="1200" b="1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$0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$35,263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$0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$0 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 N/A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$3,755</a:t>
                      </a:r>
                      <a:endParaRPr lang="en-US" sz="12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46312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639EB56-015B-D97F-C1C6-795CB323FE40}"/>
              </a:ext>
            </a:extLst>
          </p:cNvPr>
          <p:cNvSpPr txBox="1"/>
          <p:nvPr/>
        </p:nvSpPr>
        <p:spPr>
          <a:xfrm>
            <a:off x="533692" y="4742908"/>
            <a:ext cx="6096000" cy="37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Top Measures by TSB by Sector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95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1922F5-BCD7-76C5-E2E4-C10544789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8884168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MCE Energ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17E"/>
      </a:accent1>
      <a:accent2>
        <a:srgbClr val="006D5E"/>
      </a:accent2>
      <a:accent3>
        <a:srgbClr val="F89A27"/>
      </a:accent3>
      <a:accent4>
        <a:srgbClr val="F8D329"/>
      </a:accent4>
      <a:accent5>
        <a:srgbClr val="8D9AA9"/>
      </a:accent5>
      <a:accent6>
        <a:srgbClr val="C05DA3"/>
      </a:accent6>
      <a:hlink>
        <a:srgbClr val="125F7D"/>
      </a:hlink>
      <a:folHlink>
        <a:srgbClr val="ED2974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5159</TotalTime>
  <Words>722</Words>
  <Application>Microsoft Office PowerPoint</Application>
  <PresentationFormat>Widescreen</PresentationFormat>
  <Paragraphs>221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Arial</vt:lpstr>
      <vt:lpstr>Avenir Black</vt:lpstr>
      <vt:lpstr>Avenir Book</vt:lpstr>
      <vt:lpstr>Avenir Light</vt:lpstr>
      <vt:lpstr>Avenir Next LT Pro</vt:lpstr>
      <vt:lpstr>Georgia</vt:lpstr>
      <vt:lpstr>Helvetica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MCE</dc:title>
  <dc:creator>Paul Alejandrino</dc:creator>
  <cp:lastModifiedBy>Alice Havenar-Daughton</cp:lastModifiedBy>
  <cp:revision>316</cp:revision>
  <dcterms:created xsi:type="dcterms:W3CDTF">2023-12-27T10:51:06Z</dcterms:created>
  <dcterms:modified xsi:type="dcterms:W3CDTF">2025-11-21T00:53:07Z</dcterms:modified>
</cp:coreProperties>
</file>