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0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AB88D-0CC7-B242-82BF-41017F83369D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638DD3-D0E7-4F40-B7DE-939171E074B7}">
      <dgm:prSet phldrT="[Text]" custT="1"/>
      <dgm:spPr/>
      <dgm:t>
        <a:bodyPr/>
        <a:lstStyle/>
        <a:p>
          <a:r>
            <a:rPr lang="en-US" sz="1400" dirty="0">
              <a:solidFill>
                <a:srgbClr val="2F2B20"/>
              </a:solidFill>
            </a:rPr>
            <a:t>7/?</a:t>
          </a:r>
        </a:p>
      </dgm:t>
    </dgm:pt>
    <dgm:pt modelId="{D0D84E10-EE08-4C40-98B9-A3E7CF1846D8}" type="parTrans" cxnId="{E0DE54C5-C9D3-764E-8E4E-83ECF48171C8}">
      <dgm:prSet/>
      <dgm:spPr/>
      <dgm:t>
        <a:bodyPr/>
        <a:lstStyle/>
        <a:p>
          <a:endParaRPr lang="en-US"/>
        </a:p>
      </dgm:t>
    </dgm:pt>
    <dgm:pt modelId="{7381143C-3A3C-F843-8A91-2508973A3FA1}" type="sibTrans" cxnId="{E0DE54C5-C9D3-764E-8E4E-83ECF48171C8}">
      <dgm:prSet/>
      <dgm:spPr/>
      <dgm:t>
        <a:bodyPr/>
        <a:lstStyle/>
        <a:p>
          <a:endParaRPr lang="en-US"/>
        </a:p>
      </dgm:t>
    </dgm:pt>
    <dgm:pt modelId="{F78330D0-A6A0-314E-BC06-4E0E92BFB57A}">
      <dgm:prSet phldrT="[Text]"/>
      <dgm:spPr/>
      <dgm:t>
        <a:bodyPr/>
        <a:lstStyle/>
        <a:p>
          <a:r>
            <a:rPr lang="en-US" dirty="0"/>
            <a:t>Updated ABAL Filing Template provided by CPUC to PAs (will there be an updated format?)</a:t>
          </a:r>
        </a:p>
      </dgm:t>
    </dgm:pt>
    <dgm:pt modelId="{3E931509-E5BD-C74C-9851-BD451BE0F897}" type="parTrans" cxnId="{0B2D8F60-CABA-A540-98A6-C75047338376}">
      <dgm:prSet/>
      <dgm:spPr/>
      <dgm:t>
        <a:bodyPr/>
        <a:lstStyle/>
        <a:p>
          <a:endParaRPr lang="en-US"/>
        </a:p>
      </dgm:t>
    </dgm:pt>
    <dgm:pt modelId="{C0BBCEF3-56CD-0543-A7C3-A5ABC0B04696}" type="sibTrans" cxnId="{0B2D8F60-CABA-A540-98A6-C75047338376}">
      <dgm:prSet/>
      <dgm:spPr/>
      <dgm:t>
        <a:bodyPr/>
        <a:lstStyle/>
        <a:p>
          <a:endParaRPr lang="en-US"/>
        </a:p>
      </dgm:t>
    </dgm:pt>
    <dgm:pt modelId="{38677B23-FDA5-A643-9F23-109E15DB9926}">
      <dgm:prSet phldrT="[Text]" custT="1"/>
      <dgm:spPr/>
      <dgm:t>
        <a:bodyPr/>
        <a:lstStyle/>
        <a:p>
          <a:r>
            <a:rPr lang="en-US" sz="1400" dirty="0">
              <a:solidFill>
                <a:srgbClr val="2F2B20"/>
              </a:solidFill>
            </a:rPr>
            <a:t>7/?</a:t>
          </a:r>
        </a:p>
      </dgm:t>
    </dgm:pt>
    <dgm:pt modelId="{3D1F3852-160C-414A-BAD4-1D4668C89249}" type="parTrans" cxnId="{946E5804-52ED-A247-9321-02906AE8319F}">
      <dgm:prSet/>
      <dgm:spPr/>
      <dgm:t>
        <a:bodyPr/>
        <a:lstStyle/>
        <a:p>
          <a:endParaRPr lang="en-US"/>
        </a:p>
      </dgm:t>
    </dgm:pt>
    <dgm:pt modelId="{2F6F78EC-8D84-924E-8007-7C11FFB5151C}" type="sibTrans" cxnId="{946E5804-52ED-A247-9321-02906AE8319F}">
      <dgm:prSet/>
      <dgm:spPr/>
      <dgm:t>
        <a:bodyPr/>
        <a:lstStyle/>
        <a:p>
          <a:endParaRPr lang="en-US"/>
        </a:p>
      </dgm:t>
    </dgm:pt>
    <dgm:pt modelId="{1C29F823-8793-8241-AD90-6D83E27DE89A}">
      <dgm:prSet phldrT="[Text]"/>
      <dgm:spPr/>
      <dgm:t>
        <a:bodyPr/>
        <a:lstStyle/>
        <a:p>
          <a:r>
            <a:rPr lang="en-US" dirty="0"/>
            <a:t>Updated Cost Calculator provided by CPUC to PAs (when will this likely be available?)</a:t>
          </a:r>
        </a:p>
      </dgm:t>
    </dgm:pt>
    <dgm:pt modelId="{C41F7B7C-79C1-3D40-A485-433C44FA49FF}" type="parTrans" cxnId="{74EB59D4-62AA-404B-BC82-7C982E7B7149}">
      <dgm:prSet/>
      <dgm:spPr/>
      <dgm:t>
        <a:bodyPr/>
        <a:lstStyle/>
        <a:p>
          <a:endParaRPr lang="en-US"/>
        </a:p>
      </dgm:t>
    </dgm:pt>
    <dgm:pt modelId="{091DA29E-E4F3-CF4C-9940-0D336B76BBEB}" type="sibTrans" cxnId="{74EB59D4-62AA-404B-BC82-7C982E7B7149}">
      <dgm:prSet/>
      <dgm:spPr/>
      <dgm:t>
        <a:bodyPr/>
        <a:lstStyle/>
        <a:p>
          <a:endParaRPr lang="en-US"/>
        </a:p>
      </dgm:t>
    </dgm:pt>
    <dgm:pt modelId="{F0B47587-0AE4-0D48-8DF7-DE574B8405CB}">
      <dgm:prSet phldrT="[Text]"/>
      <dgm:spPr/>
      <dgm:t>
        <a:bodyPr/>
        <a:lstStyle/>
        <a:p>
          <a:r>
            <a:rPr lang="en-US" dirty="0">
              <a:solidFill>
                <a:srgbClr val="2F2B20"/>
              </a:solidFill>
            </a:rPr>
            <a:t>7/31 (or earlier?)</a:t>
          </a:r>
        </a:p>
      </dgm:t>
    </dgm:pt>
    <dgm:pt modelId="{E9FC682F-FBC5-B845-BE02-13BEC5D821DB}" type="parTrans" cxnId="{AFE24F2C-2C74-5B43-BDC2-084731155057}">
      <dgm:prSet/>
      <dgm:spPr/>
      <dgm:t>
        <a:bodyPr/>
        <a:lstStyle/>
        <a:p>
          <a:endParaRPr lang="en-US"/>
        </a:p>
      </dgm:t>
    </dgm:pt>
    <dgm:pt modelId="{A5C49545-2ECD-E547-A0E5-4EF8C1BE9412}" type="sibTrans" cxnId="{AFE24F2C-2C74-5B43-BDC2-084731155057}">
      <dgm:prSet/>
      <dgm:spPr/>
      <dgm:t>
        <a:bodyPr/>
        <a:lstStyle/>
        <a:p>
          <a:endParaRPr lang="en-US"/>
        </a:p>
      </dgm:t>
    </dgm:pt>
    <dgm:pt modelId="{3EAA600A-29C8-2B42-ABF0-3D109B168AEE}">
      <dgm:prSet phldrT="[Text]"/>
      <dgm:spPr/>
      <dgm:t>
        <a:bodyPr/>
        <a:lstStyle/>
        <a:p>
          <a:r>
            <a:rPr lang="en-US" dirty="0"/>
            <a:t>Draft ABALs posted on CAEECC Website (posted when submitted, individually)</a:t>
          </a:r>
        </a:p>
      </dgm:t>
    </dgm:pt>
    <dgm:pt modelId="{1F4A556F-3CD4-BC45-83D5-EB70CDC2A563}" type="parTrans" cxnId="{6053BE7A-AA2C-FD4D-AD89-E6C5F120219C}">
      <dgm:prSet/>
      <dgm:spPr/>
      <dgm:t>
        <a:bodyPr/>
        <a:lstStyle/>
        <a:p>
          <a:endParaRPr lang="en-US"/>
        </a:p>
      </dgm:t>
    </dgm:pt>
    <dgm:pt modelId="{9ABCBC87-8441-AB4B-811C-AA118F28480D}" type="sibTrans" cxnId="{6053BE7A-AA2C-FD4D-AD89-E6C5F120219C}">
      <dgm:prSet/>
      <dgm:spPr/>
      <dgm:t>
        <a:bodyPr/>
        <a:lstStyle/>
        <a:p>
          <a:endParaRPr lang="en-US"/>
        </a:p>
      </dgm:t>
    </dgm:pt>
    <dgm:pt modelId="{A67B8B64-0592-794F-8C19-378791189EB9}">
      <dgm:prSet phldrT="[Text]" custT="1"/>
      <dgm:spPr/>
      <dgm:t>
        <a:bodyPr/>
        <a:lstStyle/>
        <a:p>
          <a:r>
            <a:rPr lang="en-US" sz="1400" dirty="0">
              <a:solidFill>
                <a:srgbClr val="2F2B20"/>
              </a:solidFill>
            </a:rPr>
            <a:t>8/7</a:t>
          </a:r>
        </a:p>
      </dgm:t>
    </dgm:pt>
    <dgm:pt modelId="{852575C2-BD6D-4B48-9ADF-17CC975093F0}" type="parTrans" cxnId="{0243855B-5482-9F4F-AEA1-710A5FE57466}">
      <dgm:prSet/>
      <dgm:spPr/>
      <dgm:t>
        <a:bodyPr/>
        <a:lstStyle/>
        <a:p>
          <a:endParaRPr lang="en-US"/>
        </a:p>
      </dgm:t>
    </dgm:pt>
    <dgm:pt modelId="{9DDE6BE9-5591-2841-982C-136440309EB6}" type="sibTrans" cxnId="{0243855B-5482-9F4F-AEA1-710A5FE57466}">
      <dgm:prSet/>
      <dgm:spPr/>
      <dgm:t>
        <a:bodyPr/>
        <a:lstStyle/>
        <a:p>
          <a:endParaRPr lang="en-US"/>
        </a:p>
      </dgm:t>
    </dgm:pt>
    <dgm:pt modelId="{8DCA8033-0DEF-4040-86AA-2236CDD18BCD}">
      <dgm:prSet/>
      <dgm:spPr/>
      <dgm:t>
        <a:bodyPr/>
        <a:lstStyle/>
        <a:p>
          <a:r>
            <a:rPr lang="en-US" dirty="0"/>
            <a:t>Full CAEECC Meeting on ABALs (at Pacific Energy Center, SF)</a:t>
          </a:r>
        </a:p>
      </dgm:t>
    </dgm:pt>
    <dgm:pt modelId="{F44BC199-CCDE-314A-BEF1-66C6809D3595}" type="parTrans" cxnId="{4F79FA94-E4EF-5847-8098-77C051B51CF9}">
      <dgm:prSet/>
      <dgm:spPr/>
      <dgm:t>
        <a:bodyPr/>
        <a:lstStyle/>
        <a:p>
          <a:endParaRPr lang="en-US"/>
        </a:p>
      </dgm:t>
    </dgm:pt>
    <dgm:pt modelId="{156ECA06-9B7A-084F-98ED-B270663E7CF7}" type="sibTrans" cxnId="{4F79FA94-E4EF-5847-8098-77C051B51CF9}">
      <dgm:prSet/>
      <dgm:spPr/>
      <dgm:t>
        <a:bodyPr/>
        <a:lstStyle/>
        <a:p>
          <a:endParaRPr lang="en-US"/>
        </a:p>
      </dgm:t>
    </dgm:pt>
    <dgm:pt modelId="{E7510F20-C20E-314D-816B-2BD8DACBC0F4}">
      <dgm:prSet custT="1"/>
      <dgm:spPr/>
      <dgm:t>
        <a:bodyPr/>
        <a:lstStyle/>
        <a:p>
          <a:r>
            <a:rPr lang="en-US" sz="1400" dirty="0">
              <a:solidFill>
                <a:srgbClr val="2F2B20"/>
              </a:solidFill>
            </a:rPr>
            <a:t>8/?</a:t>
          </a:r>
        </a:p>
      </dgm:t>
    </dgm:pt>
    <dgm:pt modelId="{8002CEB1-F30E-A24C-8FCC-E0A0B4850EE8}" type="parTrans" cxnId="{DFF969CB-38B7-3644-BD09-B0AB4194BCA5}">
      <dgm:prSet/>
      <dgm:spPr/>
      <dgm:t>
        <a:bodyPr/>
        <a:lstStyle/>
        <a:p>
          <a:endParaRPr lang="en-US"/>
        </a:p>
      </dgm:t>
    </dgm:pt>
    <dgm:pt modelId="{7E8B0130-0E4D-644C-8DFF-7CD5F93366C4}" type="sibTrans" cxnId="{DFF969CB-38B7-3644-BD09-B0AB4194BCA5}">
      <dgm:prSet/>
      <dgm:spPr/>
      <dgm:t>
        <a:bodyPr/>
        <a:lstStyle/>
        <a:p>
          <a:endParaRPr lang="en-US"/>
        </a:p>
      </dgm:t>
    </dgm:pt>
    <dgm:pt modelId="{978A7428-76CE-EB48-9F05-6116D8645F98}">
      <dgm:prSet/>
      <dgm:spPr/>
      <dgm:t>
        <a:bodyPr/>
        <a:lstStyle/>
        <a:p>
          <a:r>
            <a:rPr lang="en-US" dirty="0"/>
            <a:t>Optional written feedback to PAs? </a:t>
          </a:r>
        </a:p>
      </dgm:t>
    </dgm:pt>
    <dgm:pt modelId="{99B965D5-EE7C-4C49-B2BE-548EB36550BC}" type="parTrans" cxnId="{9B9BF3B2-B76C-EB4B-A365-4C18D867D66A}">
      <dgm:prSet/>
      <dgm:spPr/>
      <dgm:t>
        <a:bodyPr/>
        <a:lstStyle/>
        <a:p>
          <a:endParaRPr lang="en-US"/>
        </a:p>
      </dgm:t>
    </dgm:pt>
    <dgm:pt modelId="{7A954FC9-1563-F848-9808-8833D06BDE82}" type="sibTrans" cxnId="{9B9BF3B2-B76C-EB4B-A365-4C18D867D66A}">
      <dgm:prSet/>
      <dgm:spPr/>
      <dgm:t>
        <a:bodyPr/>
        <a:lstStyle/>
        <a:p>
          <a:endParaRPr lang="en-US"/>
        </a:p>
      </dgm:t>
    </dgm:pt>
    <dgm:pt modelId="{1848F42B-CD6F-9341-B44E-6366883D52A8}">
      <dgm:prSet custT="1"/>
      <dgm:spPr/>
      <dgm:t>
        <a:bodyPr/>
        <a:lstStyle/>
        <a:p>
          <a:r>
            <a:rPr lang="en-US" sz="1400" dirty="0">
              <a:solidFill>
                <a:srgbClr val="2F2B20"/>
              </a:solidFill>
            </a:rPr>
            <a:t>9/4</a:t>
          </a:r>
        </a:p>
      </dgm:t>
    </dgm:pt>
    <dgm:pt modelId="{7950E3DF-6CD9-D246-8F76-3AFDA8F99125}" type="parTrans" cxnId="{B72FE1F1-DB6B-7C4B-9B71-A36F3A4C99C9}">
      <dgm:prSet/>
      <dgm:spPr/>
      <dgm:t>
        <a:bodyPr/>
        <a:lstStyle/>
        <a:p>
          <a:endParaRPr lang="en-US"/>
        </a:p>
      </dgm:t>
    </dgm:pt>
    <dgm:pt modelId="{6418455F-7A17-DD45-A167-E20E4C3529A0}" type="sibTrans" cxnId="{B72FE1F1-DB6B-7C4B-9B71-A36F3A4C99C9}">
      <dgm:prSet/>
      <dgm:spPr/>
      <dgm:t>
        <a:bodyPr/>
        <a:lstStyle/>
        <a:p>
          <a:endParaRPr lang="en-US"/>
        </a:p>
      </dgm:t>
    </dgm:pt>
    <dgm:pt modelId="{EEA63F4A-90E4-DD4C-8A0B-D38AF2DCED65}">
      <dgm:prSet/>
      <dgm:spPr/>
      <dgm:t>
        <a:bodyPr/>
        <a:lstStyle/>
        <a:p>
          <a:r>
            <a:rPr lang="en-US" dirty="0"/>
            <a:t>PAs file ABALs at CPUC</a:t>
          </a:r>
        </a:p>
      </dgm:t>
    </dgm:pt>
    <dgm:pt modelId="{3E6FF836-7FCA-AE4C-9356-12A27BD73468}" type="parTrans" cxnId="{CA27D776-025F-C941-AD14-0DEDE6035901}">
      <dgm:prSet/>
      <dgm:spPr/>
      <dgm:t>
        <a:bodyPr/>
        <a:lstStyle/>
        <a:p>
          <a:endParaRPr lang="en-US"/>
        </a:p>
      </dgm:t>
    </dgm:pt>
    <dgm:pt modelId="{D60E97F1-1730-B243-8989-B1FF145D4F87}" type="sibTrans" cxnId="{CA27D776-025F-C941-AD14-0DEDE6035901}">
      <dgm:prSet/>
      <dgm:spPr/>
      <dgm:t>
        <a:bodyPr/>
        <a:lstStyle/>
        <a:p>
          <a:endParaRPr lang="en-US"/>
        </a:p>
      </dgm:t>
    </dgm:pt>
    <dgm:pt modelId="{EFAE92A2-3631-9042-9722-97E44C17FBCB}" type="pres">
      <dgm:prSet presAssocID="{3B3AB88D-0CC7-B242-82BF-41017F83369D}" presName="linearFlow" presStyleCnt="0">
        <dgm:presLayoutVars>
          <dgm:dir/>
          <dgm:animLvl val="lvl"/>
          <dgm:resizeHandles val="exact"/>
        </dgm:presLayoutVars>
      </dgm:prSet>
      <dgm:spPr/>
    </dgm:pt>
    <dgm:pt modelId="{C94BCD35-3F65-3540-9427-ABE9256B683A}" type="pres">
      <dgm:prSet presAssocID="{4C638DD3-D0E7-4F40-B7DE-939171E074B7}" presName="composite" presStyleCnt="0"/>
      <dgm:spPr/>
    </dgm:pt>
    <dgm:pt modelId="{65496180-C62E-074B-9B02-5AB703517FA9}" type="pres">
      <dgm:prSet presAssocID="{4C638DD3-D0E7-4F40-B7DE-939171E074B7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2D018D88-5F18-3B46-ADEA-46787927AF07}" type="pres">
      <dgm:prSet presAssocID="{4C638DD3-D0E7-4F40-B7DE-939171E074B7}" presName="descendantText" presStyleLbl="alignAcc1" presStyleIdx="0" presStyleCnt="6">
        <dgm:presLayoutVars>
          <dgm:bulletEnabled val="1"/>
        </dgm:presLayoutVars>
      </dgm:prSet>
      <dgm:spPr/>
    </dgm:pt>
    <dgm:pt modelId="{AAE7D81B-8402-9D40-B16C-C757E91DB6BB}" type="pres">
      <dgm:prSet presAssocID="{7381143C-3A3C-F843-8A91-2508973A3FA1}" presName="sp" presStyleCnt="0"/>
      <dgm:spPr/>
    </dgm:pt>
    <dgm:pt modelId="{EE2C642D-0C1D-9F41-B08A-BF3FD804756D}" type="pres">
      <dgm:prSet presAssocID="{38677B23-FDA5-A643-9F23-109E15DB9926}" presName="composite" presStyleCnt="0"/>
      <dgm:spPr/>
    </dgm:pt>
    <dgm:pt modelId="{32956560-0838-2C4F-85E6-E26F244D1E91}" type="pres">
      <dgm:prSet presAssocID="{38677B23-FDA5-A643-9F23-109E15DB9926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6E4DB707-129E-F64C-9F70-ED166A85E103}" type="pres">
      <dgm:prSet presAssocID="{38677B23-FDA5-A643-9F23-109E15DB9926}" presName="descendantText" presStyleLbl="alignAcc1" presStyleIdx="1" presStyleCnt="6">
        <dgm:presLayoutVars>
          <dgm:bulletEnabled val="1"/>
        </dgm:presLayoutVars>
      </dgm:prSet>
      <dgm:spPr/>
    </dgm:pt>
    <dgm:pt modelId="{A3C11B2D-45CC-DC47-85B9-47AF9331B46A}" type="pres">
      <dgm:prSet presAssocID="{2F6F78EC-8D84-924E-8007-7C11FFB5151C}" presName="sp" presStyleCnt="0"/>
      <dgm:spPr/>
    </dgm:pt>
    <dgm:pt modelId="{D336D358-0ACF-8B4E-9DCF-E5232E66B962}" type="pres">
      <dgm:prSet presAssocID="{F0B47587-0AE4-0D48-8DF7-DE574B8405CB}" presName="composite" presStyleCnt="0"/>
      <dgm:spPr/>
    </dgm:pt>
    <dgm:pt modelId="{8BDC39D7-F354-3A45-BFD8-3D1963A41DA4}" type="pres">
      <dgm:prSet presAssocID="{F0B47587-0AE4-0D48-8DF7-DE574B8405CB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81212970-DA86-AA49-BD7B-8CB9F1579796}" type="pres">
      <dgm:prSet presAssocID="{F0B47587-0AE4-0D48-8DF7-DE574B8405CB}" presName="descendantText" presStyleLbl="alignAcc1" presStyleIdx="2" presStyleCnt="6">
        <dgm:presLayoutVars>
          <dgm:bulletEnabled val="1"/>
        </dgm:presLayoutVars>
      </dgm:prSet>
      <dgm:spPr/>
    </dgm:pt>
    <dgm:pt modelId="{E77C46FD-58C6-5E4E-8AC7-6DAF6B5ECC2C}" type="pres">
      <dgm:prSet presAssocID="{A5C49545-2ECD-E547-A0E5-4EF8C1BE9412}" presName="sp" presStyleCnt="0"/>
      <dgm:spPr/>
    </dgm:pt>
    <dgm:pt modelId="{99A499E8-AD81-EB41-83C7-4C3380404F19}" type="pres">
      <dgm:prSet presAssocID="{A67B8B64-0592-794F-8C19-378791189EB9}" presName="composite" presStyleCnt="0"/>
      <dgm:spPr/>
    </dgm:pt>
    <dgm:pt modelId="{BCFF4061-8988-D843-9E8F-CA68CD3CAB75}" type="pres">
      <dgm:prSet presAssocID="{A67B8B64-0592-794F-8C19-378791189EB9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28047099-2EB0-5642-BA29-4960730618D9}" type="pres">
      <dgm:prSet presAssocID="{A67B8B64-0592-794F-8C19-378791189EB9}" presName="descendantText" presStyleLbl="alignAcc1" presStyleIdx="3" presStyleCnt="6">
        <dgm:presLayoutVars>
          <dgm:bulletEnabled val="1"/>
        </dgm:presLayoutVars>
      </dgm:prSet>
      <dgm:spPr/>
    </dgm:pt>
    <dgm:pt modelId="{F1BFFF0B-9421-BE40-9431-E6DB141009A2}" type="pres">
      <dgm:prSet presAssocID="{9DDE6BE9-5591-2841-982C-136440309EB6}" presName="sp" presStyleCnt="0"/>
      <dgm:spPr/>
    </dgm:pt>
    <dgm:pt modelId="{B2E15772-2EB4-C44E-92DF-2DDD96316194}" type="pres">
      <dgm:prSet presAssocID="{E7510F20-C20E-314D-816B-2BD8DACBC0F4}" presName="composite" presStyleCnt="0"/>
      <dgm:spPr/>
    </dgm:pt>
    <dgm:pt modelId="{13D051DB-D8FC-2243-A0CE-D10B5E5E5D60}" type="pres">
      <dgm:prSet presAssocID="{E7510F20-C20E-314D-816B-2BD8DACBC0F4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8AAAE52E-65BA-9042-811B-EFDE56D946B2}" type="pres">
      <dgm:prSet presAssocID="{E7510F20-C20E-314D-816B-2BD8DACBC0F4}" presName="descendantText" presStyleLbl="alignAcc1" presStyleIdx="4" presStyleCnt="6">
        <dgm:presLayoutVars>
          <dgm:bulletEnabled val="1"/>
        </dgm:presLayoutVars>
      </dgm:prSet>
      <dgm:spPr/>
    </dgm:pt>
    <dgm:pt modelId="{5F9998D7-D452-F04D-9A58-ACFA0B7012A7}" type="pres">
      <dgm:prSet presAssocID="{7E8B0130-0E4D-644C-8DFF-7CD5F93366C4}" presName="sp" presStyleCnt="0"/>
      <dgm:spPr/>
    </dgm:pt>
    <dgm:pt modelId="{EBE5DA42-D31F-E242-91B7-56F997071A9B}" type="pres">
      <dgm:prSet presAssocID="{1848F42B-CD6F-9341-B44E-6366883D52A8}" presName="composite" presStyleCnt="0"/>
      <dgm:spPr/>
    </dgm:pt>
    <dgm:pt modelId="{328C7E9E-D732-6646-9042-A281E8D406D9}" type="pres">
      <dgm:prSet presAssocID="{1848F42B-CD6F-9341-B44E-6366883D52A8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B0F2D1CB-D080-7142-BB53-948F66C2742B}" type="pres">
      <dgm:prSet presAssocID="{1848F42B-CD6F-9341-B44E-6366883D52A8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946E5804-52ED-A247-9321-02906AE8319F}" srcId="{3B3AB88D-0CC7-B242-82BF-41017F83369D}" destId="{38677B23-FDA5-A643-9F23-109E15DB9926}" srcOrd="1" destOrd="0" parTransId="{3D1F3852-160C-414A-BAD4-1D4668C89249}" sibTransId="{2F6F78EC-8D84-924E-8007-7C11FFB5151C}"/>
    <dgm:cxn modelId="{90756B1E-8C3B-764F-856F-44277016A56F}" type="presOf" srcId="{E7510F20-C20E-314D-816B-2BD8DACBC0F4}" destId="{13D051DB-D8FC-2243-A0CE-D10B5E5E5D60}" srcOrd="0" destOrd="0" presId="urn:microsoft.com/office/officeart/2005/8/layout/chevron2"/>
    <dgm:cxn modelId="{AFE24F2C-2C74-5B43-BDC2-084731155057}" srcId="{3B3AB88D-0CC7-B242-82BF-41017F83369D}" destId="{F0B47587-0AE4-0D48-8DF7-DE574B8405CB}" srcOrd="2" destOrd="0" parTransId="{E9FC682F-FBC5-B845-BE02-13BEC5D821DB}" sibTransId="{A5C49545-2ECD-E547-A0E5-4EF8C1BE9412}"/>
    <dgm:cxn modelId="{1FAFA04F-F077-8B47-A7DB-4A1D5F6B3819}" type="presOf" srcId="{3B3AB88D-0CC7-B242-82BF-41017F83369D}" destId="{EFAE92A2-3631-9042-9722-97E44C17FBCB}" srcOrd="0" destOrd="0" presId="urn:microsoft.com/office/officeart/2005/8/layout/chevron2"/>
    <dgm:cxn modelId="{0243855B-5482-9F4F-AEA1-710A5FE57466}" srcId="{3B3AB88D-0CC7-B242-82BF-41017F83369D}" destId="{A67B8B64-0592-794F-8C19-378791189EB9}" srcOrd="3" destOrd="0" parTransId="{852575C2-BD6D-4B48-9ADF-17CC975093F0}" sibTransId="{9DDE6BE9-5591-2841-982C-136440309EB6}"/>
    <dgm:cxn modelId="{0B2D8F60-CABA-A540-98A6-C75047338376}" srcId="{4C638DD3-D0E7-4F40-B7DE-939171E074B7}" destId="{F78330D0-A6A0-314E-BC06-4E0E92BFB57A}" srcOrd="0" destOrd="0" parTransId="{3E931509-E5BD-C74C-9851-BD451BE0F897}" sibTransId="{C0BBCEF3-56CD-0543-A7C3-A5ABC0B04696}"/>
    <dgm:cxn modelId="{CA27D776-025F-C941-AD14-0DEDE6035901}" srcId="{1848F42B-CD6F-9341-B44E-6366883D52A8}" destId="{EEA63F4A-90E4-DD4C-8A0B-D38AF2DCED65}" srcOrd="0" destOrd="0" parTransId="{3E6FF836-7FCA-AE4C-9356-12A27BD73468}" sibTransId="{D60E97F1-1730-B243-8989-B1FF145D4F87}"/>
    <dgm:cxn modelId="{1B2AF378-9105-5448-B8B7-D7694DB03626}" type="presOf" srcId="{F78330D0-A6A0-314E-BC06-4E0E92BFB57A}" destId="{2D018D88-5F18-3B46-ADEA-46787927AF07}" srcOrd="0" destOrd="0" presId="urn:microsoft.com/office/officeart/2005/8/layout/chevron2"/>
    <dgm:cxn modelId="{6053BE7A-AA2C-FD4D-AD89-E6C5F120219C}" srcId="{F0B47587-0AE4-0D48-8DF7-DE574B8405CB}" destId="{3EAA600A-29C8-2B42-ABF0-3D109B168AEE}" srcOrd="0" destOrd="0" parTransId="{1F4A556F-3CD4-BC45-83D5-EB70CDC2A563}" sibTransId="{9ABCBC87-8441-AB4B-811C-AA118F28480D}"/>
    <dgm:cxn modelId="{4F79FA94-E4EF-5847-8098-77C051B51CF9}" srcId="{A67B8B64-0592-794F-8C19-378791189EB9}" destId="{8DCA8033-0DEF-4040-86AA-2236CDD18BCD}" srcOrd="0" destOrd="0" parTransId="{F44BC199-CCDE-314A-BEF1-66C6809D3595}" sibTransId="{156ECA06-9B7A-084F-98ED-B270663E7CF7}"/>
    <dgm:cxn modelId="{A934409D-A598-CD43-B6D7-C736C5E4F746}" type="presOf" srcId="{4C638DD3-D0E7-4F40-B7DE-939171E074B7}" destId="{65496180-C62E-074B-9B02-5AB703517FA9}" srcOrd="0" destOrd="0" presId="urn:microsoft.com/office/officeart/2005/8/layout/chevron2"/>
    <dgm:cxn modelId="{EDFF4FAA-D2A3-D340-8E69-476823F608B4}" type="presOf" srcId="{978A7428-76CE-EB48-9F05-6116D8645F98}" destId="{8AAAE52E-65BA-9042-811B-EFDE56D946B2}" srcOrd="0" destOrd="0" presId="urn:microsoft.com/office/officeart/2005/8/layout/chevron2"/>
    <dgm:cxn modelId="{191C50AE-FEC2-1242-95B5-4B56C74A46CB}" type="presOf" srcId="{3EAA600A-29C8-2B42-ABF0-3D109B168AEE}" destId="{81212970-DA86-AA49-BD7B-8CB9F1579796}" srcOrd="0" destOrd="0" presId="urn:microsoft.com/office/officeart/2005/8/layout/chevron2"/>
    <dgm:cxn modelId="{9B9BF3B2-B76C-EB4B-A365-4C18D867D66A}" srcId="{E7510F20-C20E-314D-816B-2BD8DACBC0F4}" destId="{978A7428-76CE-EB48-9F05-6116D8645F98}" srcOrd="0" destOrd="0" parTransId="{99B965D5-EE7C-4C49-B2BE-548EB36550BC}" sibTransId="{7A954FC9-1563-F848-9808-8833D06BDE82}"/>
    <dgm:cxn modelId="{13A744B5-243E-5D48-BABF-996F04339C28}" type="presOf" srcId="{F0B47587-0AE4-0D48-8DF7-DE574B8405CB}" destId="{8BDC39D7-F354-3A45-BFD8-3D1963A41DA4}" srcOrd="0" destOrd="0" presId="urn:microsoft.com/office/officeart/2005/8/layout/chevron2"/>
    <dgm:cxn modelId="{B220FFC4-B11E-B044-BD25-0B5E9B2C8EF4}" type="presOf" srcId="{1848F42B-CD6F-9341-B44E-6366883D52A8}" destId="{328C7E9E-D732-6646-9042-A281E8D406D9}" srcOrd="0" destOrd="0" presId="urn:microsoft.com/office/officeart/2005/8/layout/chevron2"/>
    <dgm:cxn modelId="{E0DE54C5-C9D3-764E-8E4E-83ECF48171C8}" srcId="{3B3AB88D-0CC7-B242-82BF-41017F83369D}" destId="{4C638DD3-D0E7-4F40-B7DE-939171E074B7}" srcOrd="0" destOrd="0" parTransId="{D0D84E10-EE08-4C40-98B9-A3E7CF1846D8}" sibTransId="{7381143C-3A3C-F843-8A91-2508973A3FA1}"/>
    <dgm:cxn modelId="{DFF969CB-38B7-3644-BD09-B0AB4194BCA5}" srcId="{3B3AB88D-0CC7-B242-82BF-41017F83369D}" destId="{E7510F20-C20E-314D-816B-2BD8DACBC0F4}" srcOrd="4" destOrd="0" parTransId="{8002CEB1-F30E-A24C-8FCC-E0A0B4850EE8}" sibTransId="{7E8B0130-0E4D-644C-8DFF-7CD5F93366C4}"/>
    <dgm:cxn modelId="{0E260CD1-2401-7245-AF08-114CC3165DE3}" type="presOf" srcId="{1C29F823-8793-8241-AD90-6D83E27DE89A}" destId="{6E4DB707-129E-F64C-9F70-ED166A85E103}" srcOrd="0" destOrd="0" presId="urn:microsoft.com/office/officeart/2005/8/layout/chevron2"/>
    <dgm:cxn modelId="{74EB59D4-62AA-404B-BC82-7C982E7B7149}" srcId="{38677B23-FDA5-A643-9F23-109E15DB9926}" destId="{1C29F823-8793-8241-AD90-6D83E27DE89A}" srcOrd="0" destOrd="0" parTransId="{C41F7B7C-79C1-3D40-A485-433C44FA49FF}" sibTransId="{091DA29E-E4F3-CF4C-9940-0D336B76BBEB}"/>
    <dgm:cxn modelId="{95D8E9D6-4349-A742-BF19-215EC868C645}" type="presOf" srcId="{EEA63F4A-90E4-DD4C-8A0B-D38AF2DCED65}" destId="{B0F2D1CB-D080-7142-BB53-948F66C2742B}" srcOrd="0" destOrd="0" presId="urn:microsoft.com/office/officeart/2005/8/layout/chevron2"/>
    <dgm:cxn modelId="{C47D4EE8-ACE2-2247-8956-774A51372263}" type="presOf" srcId="{38677B23-FDA5-A643-9F23-109E15DB9926}" destId="{32956560-0838-2C4F-85E6-E26F244D1E91}" srcOrd="0" destOrd="0" presId="urn:microsoft.com/office/officeart/2005/8/layout/chevron2"/>
    <dgm:cxn modelId="{D26B45EF-40A5-8D4C-87CC-410916A45016}" type="presOf" srcId="{8DCA8033-0DEF-4040-86AA-2236CDD18BCD}" destId="{28047099-2EB0-5642-BA29-4960730618D9}" srcOrd="0" destOrd="0" presId="urn:microsoft.com/office/officeart/2005/8/layout/chevron2"/>
    <dgm:cxn modelId="{B72FE1F1-DB6B-7C4B-9B71-A36F3A4C99C9}" srcId="{3B3AB88D-0CC7-B242-82BF-41017F83369D}" destId="{1848F42B-CD6F-9341-B44E-6366883D52A8}" srcOrd="5" destOrd="0" parTransId="{7950E3DF-6CD9-D246-8F76-3AFDA8F99125}" sibTransId="{6418455F-7A17-DD45-A167-E20E4C3529A0}"/>
    <dgm:cxn modelId="{E5AF09F4-0CDC-8447-8081-D0972B3A9ABB}" type="presOf" srcId="{A67B8B64-0592-794F-8C19-378791189EB9}" destId="{BCFF4061-8988-D843-9E8F-CA68CD3CAB75}" srcOrd="0" destOrd="0" presId="urn:microsoft.com/office/officeart/2005/8/layout/chevron2"/>
    <dgm:cxn modelId="{CEFC8247-FECE-8F4D-9E5B-6524D155E5F1}" type="presParOf" srcId="{EFAE92A2-3631-9042-9722-97E44C17FBCB}" destId="{C94BCD35-3F65-3540-9427-ABE9256B683A}" srcOrd="0" destOrd="0" presId="urn:microsoft.com/office/officeart/2005/8/layout/chevron2"/>
    <dgm:cxn modelId="{A41FB848-B991-6645-A4FE-917D0078A41D}" type="presParOf" srcId="{C94BCD35-3F65-3540-9427-ABE9256B683A}" destId="{65496180-C62E-074B-9B02-5AB703517FA9}" srcOrd="0" destOrd="0" presId="urn:microsoft.com/office/officeart/2005/8/layout/chevron2"/>
    <dgm:cxn modelId="{0BA33974-0D1B-234A-8296-B137D7F2302D}" type="presParOf" srcId="{C94BCD35-3F65-3540-9427-ABE9256B683A}" destId="{2D018D88-5F18-3B46-ADEA-46787927AF07}" srcOrd="1" destOrd="0" presId="urn:microsoft.com/office/officeart/2005/8/layout/chevron2"/>
    <dgm:cxn modelId="{4F6C3580-E7B6-3E42-8E7A-C174C2DA783E}" type="presParOf" srcId="{EFAE92A2-3631-9042-9722-97E44C17FBCB}" destId="{AAE7D81B-8402-9D40-B16C-C757E91DB6BB}" srcOrd="1" destOrd="0" presId="urn:microsoft.com/office/officeart/2005/8/layout/chevron2"/>
    <dgm:cxn modelId="{19196E82-BB58-854B-AC31-0A5D6DEC40D9}" type="presParOf" srcId="{EFAE92A2-3631-9042-9722-97E44C17FBCB}" destId="{EE2C642D-0C1D-9F41-B08A-BF3FD804756D}" srcOrd="2" destOrd="0" presId="urn:microsoft.com/office/officeart/2005/8/layout/chevron2"/>
    <dgm:cxn modelId="{975DB725-617A-CB4D-85BB-F2EBA10B833A}" type="presParOf" srcId="{EE2C642D-0C1D-9F41-B08A-BF3FD804756D}" destId="{32956560-0838-2C4F-85E6-E26F244D1E91}" srcOrd="0" destOrd="0" presId="urn:microsoft.com/office/officeart/2005/8/layout/chevron2"/>
    <dgm:cxn modelId="{6CB36CE4-DFA0-E642-B4A6-191F00343F6F}" type="presParOf" srcId="{EE2C642D-0C1D-9F41-B08A-BF3FD804756D}" destId="{6E4DB707-129E-F64C-9F70-ED166A85E103}" srcOrd="1" destOrd="0" presId="urn:microsoft.com/office/officeart/2005/8/layout/chevron2"/>
    <dgm:cxn modelId="{138CCD58-304B-DF44-B223-7710B0307E55}" type="presParOf" srcId="{EFAE92A2-3631-9042-9722-97E44C17FBCB}" destId="{A3C11B2D-45CC-DC47-85B9-47AF9331B46A}" srcOrd="3" destOrd="0" presId="urn:microsoft.com/office/officeart/2005/8/layout/chevron2"/>
    <dgm:cxn modelId="{E1F5DA2F-4C68-964C-A47C-57089CB070A9}" type="presParOf" srcId="{EFAE92A2-3631-9042-9722-97E44C17FBCB}" destId="{D336D358-0ACF-8B4E-9DCF-E5232E66B962}" srcOrd="4" destOrd="0" presId="urn:microsoft.com/office/officeart/2005/8/layout/chevron2"/>
    <dgm:cxn modelId="{6F546F58-6BB0-7641-9B94-50F3BDDC69D3}" type="presParOf" srcId="{D336D358-0ACF-8B4E-9DCF-E5232E66B962}" destId="{8BDC39D7-F354-3A45-BFD8-3D1963A41DA4}" srcOrd="0" destOrd="0" presId="urn:microsoft.com/office/officeart/2005/8/layout/chevron2"/>
    <dgm:cxn modelId="{C0E87ED1-4F2E-2040-A128-480FA8CFFA83}" type="presParOf" srcId="{D336D358-0ACF-8B4E-9DCF-E5232E66B962}" destId="{81212970-DA86-AA49-BD7B-8CB9F1579796}" srcOrd="1" destOrd="0" presId="urn:microsoft.com/office/officeart/2005/8/layout/chevron2"/>
    <dgm:cxn modelId="{3250F969-566A-C44F-AB73-D030D605794E}" type="presParOf" srcId="{EFAE92A2-3631-9042-9722-97E44C17FBCB}" destId="{E77C46FD-58C6-5E4E-8AC7-6DAF6B5ECC2C}" srcOrd="5" destOrd="0" presId="urn:microsoft.com/office/officeart/2005/8/layout/chevron2"/>
    <dgm:cxn modelId="{EFDDCBF6-D291-5E43-AF47-F573AAF383D0}" type="presParOf" srcId="{EFAE92A2-3631-9042-9722-97E44C17FBCB}" destId="{99A499E8-AD81-EB41-83C7-4C3380404F19}" srcOrd="6" destOrd="0" presId="urn:microsoft.com/office/officeart/2005/8/layout/chevron2"/>
    <dgm:cxn modelId="{8C73C73A-3676-7C4D-AB50-2147B3737A9A}" type="presParOf" srcId="{99A499E8-AD81-EB41-83C7-4C3380404F19}" destId="{BCFF4061-8988-D843-9E8F-CA68CD3CAB75}" srcOrd="0" destOrd="0" presId="urn:microsoft.com/office/officeart/2005/8/layout/chevron2"/>
    <dgm:cxn modelId="{62A7E6E3-3313-844E-8702-D774D3EDD9B3}" type="presParOf" srcId="{99A499E8-AD81-EB41-83C7-4C3380404F19}" destId="{28047099-2EB0-5642-BA29-4960730618D9}" srcOrd="1" destOrd="0" presId="urn:microsoft.com/office/officeart/2005/8/layout/chevron2"/>
    <dgm:cxn modelId="{82674C0F-159A-5941-88BC-1ED41F40B7D5}" type="presParOf" srcId="{EFAE92A2-3631-9042-9722-97E44C17FBCB}" destId="{F1BFFF0B-9421-BE40-9431-E6DB141009A2}" srcOrd="7" destOrd="0" presId="urn:microsoft.com/office/officeart/2005/8/layout/chevron2"/>
    <dgm:cxn modelId="{1003F261-D580-5346-A2EE-A911DE5A4328}" type="presParOf" srcId="{EFAE92A2-3631-9042-9722-97E44C17FBCB}" destId="{B2E15772-2EB4-C44E-92DF-2DDD96316194}" srcOrd="8" destOrd="0" presId="urn:microsoft.com/office/officeart/2005/8/layout/chevron2"/>
    <dgm:cxn modelId="{65A5C388-631A-5240-BFA9-7F62421A2C18}" type="presParOf" srcId="{B2E15772-2EB4-C44E-92DF-2DDD96316194}" destId="{13D051DB-D8FC-2243-A0CE-D10B5E5E5D60}" srcOrd="0" destOrd="0" presId="urn:microsoft.com/office/officeart/2005/8/layout/chevron2"/>
    <dgm:cxn modelId="{6E958A4B-187D-884E-8B1A-F7D25FA01454}" type="presParOf" srcId="{B2E15772-2EB4-C44E-92DF-2DDD96316194}" destId="{8AAAE52E-65BA-9042-811B-EFDE56D946B2}" srcOrd="1" destOrd="0" presId="urn:microsoft.com/office/officeart/2005/8/layout/chevron2"/>
    <dgm:cxn modelId="{1F5C8DEE-F77C-F343-AE2B-6CC0E568202E}" type="presParOf" srcId="{EFAE92A2-3631-9042-9722-97E44C17FBCB}" destId="{5F9998D7-D452-F04D-9A58-ACFA0B7012A7}" srcOrd="9" destOrd="0" presId="urn:microsoft.com/office/officeart/2005/8/layout/chevron2"/>
    <dgm:cxn modelId="{5645483C-F4BE-E14A-BA28-E75FA0834F84}" type="presParOf" srcId="{EFAE92A2-3631-9042-9722-97E44C17FBCB}" destId="{EBE5DA42-D31F-E242-91B7-56F997071A9B}" srcOrd="10" destOrd="0" presId="urn:microsoft.com/office/officeart/2005/8/layout/chevron2"/>
    <dgm:cxn modelId="{8B1FC763-9929-1A49-9218-D557248A70EF}" type="presParOf" srcId="{EBE5DA42-D31F-E242-91B7-56F997071A9B}" destId="{328C7E9E-D732-6646-9042-A281E8D406D9}" srcOrd="0" destOrd="0" presId="urn:microsoft.com/office/officeart/2005/8/layout/chevron2"/>
    <dgm:cxn modelId="{860A830E-FB5A-2945-865C-CA1536C3593F}" type="presParOf" srcId="{EBE5DA42-D31F-E242-91B7-56F997071A9B}" destId="{B0F2D1CB-D080-7142-BB53-948F66C274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96180-C62E-074B-9B02-5AB703517FA9}">
      <dsp:nvSpPr>
        <dsp:cNvPr id="0" name=""/>
        <dsp:cNvSpPr/>
      </dsp:nvSpPr>
      <dsp:spPr>
        <a:xfrm rot="5400000">
          <a:off x="-134678" y="135132"/>
          <a:ext cx="897857" cy="628500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2F2B20"/>
              </a:solidFill>
            </a:rPr>
            <a:t>7/?</a:t>
          </a:r>
        </a:p>
      </dsp:txBody>
      <dsp:txXfrm rot="-5400000">
        <a:off x="1" y="314703"/>
        <a:ext cx="628500" cy="269357"/>
      </dsp:txXfrm>
    </dsp:sp>
    <dsp:sp modelId="{2D018D88-5F18-3B46-ADEA-46787927AF07}">
      <dsp:nvSpPr>
        <dsp:cNvPr id="0" name=""/>
        <dsp:cNvSpPr/>
      </dsp:nvSpPr>
      <dsp:spPr>
        <a:xfrm rot="5400000">
          <a:off x="4299503" y="-3670548"/>
          <a:ext cx="583607" cy="7925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Updated ABAL Filing Template provided by CPUC to PAs (will there be an updated format?)</a:t>
          </a:r>
        </a:p>
      </dsp:txBody>
      <dsp:txXfrm rot="-5400000">
        <a:off x="628501" y="28943"/>
        <a:ext cx="7897124" cy="526629"/>
      </dsp:txXfrm>
    </dsp:sp>
    <dsp:sp modelId="{32956560-0838-2C4F-85E6-E26F244D1E91}">
      <dsp:nvSpPr>
        <dsp:cNvPr id="0" name=""/>
        <dsp:cNvSpPr/>
      </dsp:nvSpPr>
      <dsp:spPr>
        <a:xfrm rot="5400000">
          <a:off x="-134678" y="934773"/>
          <a:ext cx="897857" cy="628500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2F2B20"/>
              </a:solidFill>
            </a:rPr>
            <a:t>7/?</a:t>
          </a:r>
        </a:p>
      </dsp:txBody>
      <dsp:txXfrm rot="-5400000">
        <a:off x="1" y="1114344"/>
        <a:ext cx="628500" cy="269357"/>
      </dsp:txXfrm>
    </dsp:sp>
    <dsp:sp modelId="{6E4DB707-129E-F64C-9F70-ED166A85E103}">
      <dsp:nvSpPr>
        <dsp:cNvPr id="0" name=""/>
        <dsp:cNvSpPr/>
      </dsp:nvSpPr>
      <dsp:spPr>
        <a:xfrm rot="5400000">
          <a:off x="4299503" y="-2870908"/>
          <a:ext cx="583607" cy="7925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Updated Cost Calculator provided by CPUC to PAs (when will this likely be available?)</a:t>
          </a:r>
        </a:p>
      </dsp:txBody>
      <dsp:txXfrm rot="-5400000">
        <a:off x="628501" y="828583"/>
        <a:ext cx="7897124" cy="526629"/>
      </dsp:txXfrm>
    </dsp:sp>
    <dsp:sp modelId="{8BDC39D7-F354-3A45-BFD8-3D1963A41DA4}">
      <dsp:nvSpPr>
        <dsp:cNvPr id="0" name=""/>
        <dsp:cNvSpPr/>
      </dsp:nvSpPr>
      <dsp:spPr>
        <a:xfrm rot="5400000">
          <a:off x="-134678" y="1734414"/>
          <a:ext cx="897857" cy="628500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2F2B20"/>
              </a:solidFill>
            </a:rPr>
            <a:t>7/31 (or earlier?)</a:t>
          </a:r>
        </a:p>
      </dsp:txBody>
      <dsp:txXfrm rot="-5400000">
        <a:off x="1" y="1913985"/>
        <a:ext cx="628500" cy="269357"/>
      </dsp:txXfrm>
    </dsp:sp>
    <dsp:sp modelId="{81212970-DA86-AA49-BD7B-8CB9F1579796}">
      <dsp:nvSpPr>
        <dsp:cNvPr id="0" name=""/>
        <dsp:cNvSpPr/>
      </dsp:nvSpPr>
      <dsp:spPr>
        <a:xfrm rot="5400000">
          <a:off x="4299503" y="-2071267"/>
          <a:ext cx="583607" cy="7925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Draft ABALs posted on CAEECC Website (posted when submitted, individually)</a:t>
          </a:r>
        </a:p>
      </dsp:txBody>
      <dsp:txXfrm rot="-5400000">
        <a:off x="628501" y="1628224"/>
        <a:ext cx="7897124" cy="526629"/>
      </dsp:txXfrm>
    </dsp:sp>
    <dsp:sp modelId="{BCFF4061-8988-D843-9E8F-CA68CD3CAB75}">
      <dsp:nvSpPr>
        <dsp:cNvPr id="0" name=""/>
        <dsp:cNvSpPr/>
      </dsp:nvSpPr>
      <dsp:spPr>
        <a:xfrm rot="5400000">
          <a:off x="-134678" y="2534055"/>
          <a:ext cx="897857" cy="628500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2F2B20"/>
              </a:solidFill>
            </a:rPr>
            <a:t>8/7</a:t>
          </a:r>
        </a:p>
      </dsp:txBody>
      <dsp:txXfrm rot="-5400000">
        <a:off x="1" y="2713626"/>
        <a:ext cx="628500" cy="269357"/>
      </dsp:txXfrm>
    </dsp:sp>
    <dsp:sp modelId="{28047099-2EB0-5642-BA29-4960730618D9}">
      <dsp:nvSpPr>
        <dsp:cNvPr id="0" name=""/>
        <dsp:cNvSpPr/>
      </dsp:nvSpPr>
      <dsp:spPr>
        <a:xfrm rot="5400000">
          <a:off x="4299503" y="-1271626"/>
          <a:ext cx="583607" cy="7925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Full CAEECC Meeting on ABALs (at Pacific Energy Center, SF)</a:t>
          </a:r>
        </a:p>
      </dsp:txBody>
      <dsp:txXfrm rot="-5400000">
        <a:off x="628501" y="2427865"/>
        <a:ext cx="7897124" cy="526629"/>
      </dsp:txXfrm>
    </dsp:sp>
    <dsp:sp modelId="{13D051DB-D8FC-2243-A0CE-D10B5E5E5D60}">
      <dsp:nvSpPr>
        <dsp:cNvPr id="0" name=""/>
        <dsp:cNvSpPr/>
      </dsp:nvSpPr>
      <dsp:spPr>
        <a:xfrm rot="5400000">
          <a:off x="-134678" y="3333696"/>
          <a:ext cx="897857" cy="628500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2F2B20"/>
              </a:solidFill>
            </a:rPr>
            <a:t>8/?</a:t>
          </a:r>
        </a:p>
      </dsp:txBody>
      <dsp:txXfrm rot="-5400000">
        <a:off x="1" y="3513267"/>
        <a:ext cx="628500" cy="269357"/>
      </dsp:txXfrm>
    </dsp:sp>
    <dsp:sp modelId="{8AAAE52E-65BA-9042-811B-EFDE56D946B2}">
      <dsp:nvSpPr>
        <dsp:cNvPr id="0" name=""/>
        <dsp:cNvSpPr/>
      </dsp:nvSpPr>
      <dsp:spPr>
        <a:xfrm rot="5400000">
          <a:off x="4299503" y="-471985"/>
          <a:ext cx="583607" cy="7925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Optional written feedback to PAs? </a:t>
          </a:r>
        </a:p>
      </dsp:txBody>
      <dsp:txXfrm rot="-5400000">
        <a:off x="628501" y="3227506"/>
        <a:ext cx="7897124" cy="526629"/>
      </dsp:txXfrm>
    </dsp:sp>
    <dsp:sp modelId="{328C7E9E-D732-6646-9042-A281E8D406D9}">
      <dsp:nvSpPr>
        <dsp:cNvPr id="0" name=""/>
        <dsp:cNvSpPr/>
      </dsp:nvSpPr>
      <dsp:spPr>
        <a:xfrm rot="5400000">
          <a:off x="-134678" y="4133336"/>
          <a:ext cx="897857" cy="628500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2F2B20"/>
              </a:solidFill>
            </a:rPr>
            <a:t>9/4</a:t>
          </a:r>
        </a:p>
      </dsp:txBody>
      <dsp:txXfrm rot="-5400000">
        <a:off x="1" y="4312907"/>
        <a:ext cx="628500" cy="269357"/>
      </dsp:txXfrm>
    </dsp:sp>
    <dsp:sp modelId="{B0F2D1CB-D080-7142-BB53-948F66C2742B}">
      <dsp:nvSpPr>
        <dsp:cNvPr id="0" name=""/>
        <dsp:cNvSpPr/>
      </dsp:nvSpPr>
      <dsp:spPr>
        <a:xfrm rot="5400000">
          <a:off x="4299503" y="327655"/>
          <a:ext cx="583607" cy="7925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PAs file ABALs at CPUC</a:t>
          </a:r>
        </a:p>
      </dsp:txBody>
      <dsp:txXfrm rot="-5400000">
        <a:off x="628501" y="4027147"/>
        <a:ext cx="7897124" cy="526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980E1-3DB0-E646-AE35-4198F2DC507F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90BC0-5EF8-734C-A6B1-DB17F8F2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1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376C-6EBB-F149-8901-060B001D4EBC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2626-1DFE-8445-BC21-FEB63C4C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9CA409C2-F031-EA43-AA49-93F3526333E7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6282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393D-CB23-214A-B966-B547A8ACAD0D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98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303-95FF-194D-9486-BE95645E6C3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6435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0D0F-D82B-AB40-910B-A419B390970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319895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FD9-24CC-D14F-B9A0-15463629A2A6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0831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510F-740B-DF4F-83FB-19851BE236D9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089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70AE-6681-A444-8D27-781B2634277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40750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C2880B9C-C4B7-614C-BCB8-E4E8930994D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840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E3C9-5EF4-7144-9B18-454A33DA42B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1866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BEA2-F4AC-1348-9C42-5899CB47EF98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4412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D010-6673-AD48-BAFF-B1676E0A93B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414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3F89-3BDB-2B49-8E4F-4F3ED9873B9C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80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E526-9AB7-6E48-B75C-FB2AA7B61495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3158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78F4-8D2E-1F47-997F-6DD4C146A413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77068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914400"/>
            <a:fld id="{9D46E4EC-E0F1-EE42-98E7-AD24C05538B4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6/5/19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9416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41839"/>
            <a:ext cx="7342188" cy="2448098"/>
          </a:xfrm>
        </p:spPr>
        <p:txBody>
          <a:bodyPr/>
          <a:lstStyle/>
          <a:p>
            <a:r>
              <a:rPr lang="en-US" dirty="0"/>
              <a:t>Session 5: CAEECC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>
            <a:normAutofit/>
          </a:bodyPr>
          <a:lstStyle/>
          <a:p>
            <a:r>
              <a:rPr lang="en-US" sz="3600" dirty="0"/>
              <a:t>Structuring &amp; preparation for the August 7</a:t>
            </a:r>
            <a:r>
              <a:rPr lang="en-US" sz="3600" baseline="30000" dirty="0"/>
              <a:t>th</a:t>
            </a:r>
            <a:r>
              <a:rPr lang="en-US" sz="3600" dirty="0"/>
              <a:t> ABAL-related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1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49938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ABAL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2F2B20"/>
                </a:solidFill>
                <a:latin typeface="Calisto MT"/>
              </a:rPr>
              <a:pPr/>
              <a:t>2</a:t>
            </a:fld>
            <a:endParaRPr lang="en-US">
              <a:solidFill>
                <a:srgbClr val="2F2B20"/>
              </a:solidFill>
              <a:latin typeface="Calisto M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746286"/>
              </p:ext>
            </p:extLst>
          </p:nvPr>
        </p:nvGraphicFramePr>
        <p:xfrm>
          <a:off x="273932" y="1730843"/>
          <a:ext cx="8554114" cy="489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78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99057"/>
            <a:ext cx="7345362" cy="1688073"/>
          </a:xfrm>
        </p:spPr>
        <p:txBody>
          <a:bodyPr>
            <a:normAutofit fontScale="90000"/>
          </a:bodyPr>
          <a:lstStyle/>
          <a:p>
            <a:r>
              <a:rPr lang="en-US" dirty="0"/>
              <a:t>CAEECC Evaluation Recommendation 3: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Strengthen non-PA input and PA responsiveness before PA filings: </a:t>
            </a:r>
          </a:p>
          <a:p>
            <a:r>
              <a:rPr lang="en-US" dirty="0"/>
              <a:t>Allow sufficient time for: (1) PAs to develop and present proposals to CAEECC; (2) Members to digest and provide meaningful feedback; and (3) PAs to incorporate  changes they agree to.</a:t>
            </a:r>
          </a:p>
          <a:p>
            <a:r>
              <a:rPr lang="en-US" dirty="0"/>
              <a:t>Explore ways to make these processes more collaborative, e.g. including engaging non-PA Members and other interested stakeholders earlier on (e.g. before ABALs are drafted) in a joint problem solving fashion</a:t>
            </a:r>
          </a:p>
          <a:p>
            <a:r>
              <a:rPr lang="en-US" dirty="0"/>
              <a:t>Is there anyway to incorporate these recommendations into ABAL process this cycle (or are we already too late)?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3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01070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Structuring ABAL Presentations/Discussions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23" y="1897903"/>
            <a:ext cx="7737089" cy="4277582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chemeClr val="tx2"/>
              </a:buClr>
            </a:pPr>
            <a:r>
              <a:rPr lang="en-US" b="1" dirty="0"/>
              <a:t>Goal:</a:t>
            </a:r>
            <a:r>
              <a:rPr lang="en-US" dirty="0"/>
              <a:t> Ensure meeting is as productive as possible, given existing constraints</a:t>
            </a:r>
          </a:p>
          <a:p>
            <a:pPr lvl="0">
              <a:buClr>
                <a:schemeClr val="tx2"/>
              </a:buClr>
            </a:pPr>
            <a:r>
              <a:rPr lang="en-US" b="1" dirty="0"/>
              <a:t>Structure</a:t>
            </a:r>
            <a:r>
              <a:rPr lang="en-US" dirty="0"/>
              <a:t>:</a:t>
            </a:r>
          </a:p>
          <a:p>
            <a:pPr lvl="1">
              <a:buClr>
                <a:schemeClr val="tx2"/>
              </a:buClr>
            </a:pPr>
            <a:r>
              <a:rPr lang="en-US" sz="2400" dirty="0"/>
              <a:t>Option 1: Status Quo - each PA presents their draft ABAL filing, answers questions, and entertains feedback in turn</a:t>
            </a:r>
          </a:p>
          <a:p>
            <a:pPr lvl="1">
              <a:buClr>
                <a:schemeClr val="tx2"/>
              </a:buClr>
            </a:pPr>
            <a:r>
              <a:rPr lang="en-US" sz="2400" dirty="0"/>
              <a:t>Option 2: Would an alternative structure (e.g. by sector (with overall C/E before or after sectors) or by region) allow for more informative presentations and higher quality feedback?</a:t>
            </a:r>
          </a:p>
          <a:p>
            <a:pPr lvl="0">
              <a:buClr>
                <a:schemeClr val="tx2"/>
              </a:buClr>
            </a:pPr>
            <a:r>
              <a:rPr lang="en-US" b="1" dirty="0"/>
              <a:t>Sequencing/Time Allotment:</a:t>
            </a:r>
            <a:endParaRPr lang="en-US" dirty="0"/>
          </a:p>
          <a:p>
            <a:pPr lvl="1">
              <a:buClr>
                <a:schemeClr val="tx2"/>
              </a:buClr>
            </a:pPr>
            <a:r>
              <a:rPr lang="en-US" sz="2400" dirty="0"/>
              <a:t>Is there a logical or preferred sequencing (of whatever structure above is chosen - PAs, sectors, or regions)?</a:t>
            </a:r>
          </a:p>
          <a:p>
            <a:pPr lvl="1">
              <a:buClr>
                <a:schemeClr val="tx2"/>
              </a:buClr>
            </a:pPr>
            <a:r>
              <a:rPr lang="en-US" sz="2400" dirty="0"/>
              <a:t>How much time should we allot to each (PA, sector, or region) and should it vary (e.g., IOUs more time than non-IOU PAs)?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2F2B20"/>
                </a:solidFill>
                <a:latin typeface="Calisto MT"/>
              </a:rPr>
              <a:pPr/>
              <a:t>4</a:t>
            </a:fld>
            <a:endParaRPr lang="en-US">
              <a:solidFill>
                <a:srgbClr val="2F2B2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6627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00" y="244158"/>
            <a:ext cx="8441603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Structuring ABAL Presentations/Discussions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Feedback:</a:t>
            </a:r>
            <a:endParaRPr lang="en-US" dirty="0"/>
          </a:p>
          <a:p>
            <a:pPr lvl="1">
              <a:buClrTx/>
            </a:pPr>
            <a:r>
              <a:rPr lang="en-US" sz="2400" dirty="0"/>
              <a:t>Can we craft an approach (regardless of structure and sequencing) that makes it easier for stakeholders to provide clearer and more useful feedback to PAs (e.g. a set of key questions to stakeholders ahead of meeting, organized feedback by sub-topics during meeting, etc.)?</a:t>
            </a:r>
          </a:p>
          <a:p>
            <a:pPr lvl="1">
              <a:buClrTx/>
            </a:pPr>
            <a:r>
              <a:rPr lang="en-US" sz="2400" dirty="0"/>
              <a:t>Is there a benefit of having break-out sessions -- especially if decide to structure by region or by sector -- to provide more in-depth and interactive feedback?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2F2B20"/>
                </a:solidFill>
                <a:latin typeface="Calisto MT"/>
              </a:rPr>
              <a:pPr/>
              <a:t>5</a:t>
            </a:fld>
            <a:endParaRPr lang="en-US">
              <a:solidFill>
                <a:srgbClr val="2F2B2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6643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315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Brush Script MT</vt:lpstr>
      <vt:lpstr>Arial</vt:lpstr>
      <vt:lpstr>Calibri</vt:lpstr>
      <vt:lpstr>Calisto MT</vt:lpstr>
      <vt:lpstr>Capital</vt:lpstr>
      <vt:lpstr>Session 5: CAEECC Planning</vt:lpstr>
      <vt:lpstr>ABAL schedule</vt:lpstr>
      <vt:lpstr>CAEECC Evaluation Recommendation 3: </vt:lpstr>
      <vt:lpstr>Structuring ABAL Presentations/Discussions</vt:lpstr>
      <vt:lpstr>Structuring ABAL Presentations/Discussions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ABAL schedule</dc:title>
  <dc:creator>Meredith Cowart</dc:creator>
  <cp:lastModifiedBy>Jonathan Raab</cp:lastModifiedBy>
  <cp:revision>9</cp:revision>
  <dcterms:created xsi:type="dcterms:W3CDTF">2019-05-30T19:43:37Z</dcterms:created>
  <dcterms:modified xsi:type="dcterms:W3CDTF">2019-06-05T20:05:13Z</dcterms:modified>
</cp:coreProperties>
</file>