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61B61-7881-4735-8D5F-DF4AA96D3786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5BBC3-EB3A-43DC-B42B-7932C0168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74" fontAlgn="base">
              <a:spcBef>
                <a:spcPct val="0"/>
              </a:spcBef>
              <a:spcAft>
                <a:spcPct val="0"/>
              </a:spcAft>
              <a:defRPr/>
            </a:pPr>
            <a:fld id="{C598C5A0-0139-4E76-A86F-3FFF60C4E9B1}" type="slidenum">
              <a:rPr lang="en-US" alt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defTabSz="457174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80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7A79-A88B-4330-94E6-2DACC1C4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7B2A9-7EB0-46C6-AAD2-34F059DCB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EC087-010B-4FC2-B01A-02F86188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AA9A6-B432-451D-AC5D-67EDCC6A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9DA98-5B21-4A24-B240-12109A9C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17C15-DC23-4895-A02C-36AA33B7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0EDC6-0583-417D-ACA3-AEC96960B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6759-14B9-4749-A81B-CD470A4D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5F47-1C0D-4E43-8299-1B7BA324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95D94-3787-4AC6-A9C2-5D831254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8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A9EB3-7964-459E-BBA5-8C9068878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13B1D-A247-4B0C-B8C9-561DEBD9D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1044-7F32-4A02-970C-19EF9739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EA48-DABC-444C-AE14-8F9FDEEC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B70BD-F2A3-4D4A-A270-1CED6AD7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6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Blue_bar_top-1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 txBox="1">
            <a:spLocks/>
          </p:cNvSpPr>
          <p:nvPr userDrawn="1"/>
        </p:nvSpPr>
        <p:spPr bwMode="auto">
          <a:xfrm>
            <a:off x="10759019" y="6492970"/>
            <a:ext cx="150071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FD7B720C-F98A-44EF-809C-B225C8B671C0}" type="slidenum">
              <a:rPr lang="en-US" altLang="en-US" sz="90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 eaLnBrk="1" hangingPunct="1"/>
              <a:t>‹#›</a:t>
            </a:fld>
            <a:endParaRPr lang="en-US" altLang="en-US" sz="9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5044" y="132137"/>
            <a:ext cx="10058400" cy="73152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11267" y="1828249"/>
            <a:ext cx="9753600" cy="1496828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211267" y="1279024"/>
            <a:ext cx="97536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94E5E6-D3C8-4634-A5FD-E81F62096F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9936" y="158936"/>
            <a:ext cx="673947" cy="73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0930-948C-4811-8D39-1EA834EF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CA384-C17C-4A31-96BD-9E261D9F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CF7CF-0004-4C25-BCB8-2F695F3C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D2B20-BE24-4BEE-9D15-D716D3C1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E96AB-DE59-4D58-AD46-11598C76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93EA-CE6A-4F07-8AFE-630D910FC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A9F3E-95B8-4F09-A9DB-4FCEC18D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50E86-64C5-449A-8FFF-DA226DEE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10871-1663-471D-BBC8-22C8FBB8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BCD81-6FA8-4F56-88E5-4A310F41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0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98C0-E264-4764-8AEF-C7CA6B10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EAB2C-068C-44FE-A71A-A040FCD25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915EE-E816-473A-896A-FABBE0222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933A6-104C-44CD-860D-8B278EC8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9B6BA-42A1-46F4-B82D-B7263980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F3320-DA28-4FBE-8D05-6F0217A2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4802-BD71-41E1-9EDB-0951B76D2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BF64B-509D-4DB3-BFB8-2B993A1DA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75417-011C-4604-BD52-631E775E4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3ECFB-CCC0-4E2D-B9C0-4D8037CFC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E863B-AF6A-4594-AEB7-25724A8DF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1B9A2A-17DA-4DDD-8E57-D0F15004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441C8-291B-4665-86D8-1731969D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94F6AE-1A1C-414F-BF29-40B58042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7C0-6860-4BFF-AECE-4CBBD30F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DC2726-510A-4B72-A3B6-43DEF3771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A446A-D3E1-4909-807B-F7D824E9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0185A-4DC7-4370-8BE4-417B5BAB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0C210-B106-4478-BBD1-75CD363A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763E7-E6B4-433B-9950-5C77764A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3A1DF-7A5B-462F-971D-F16772A4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F4E2-F35D-4B2C-8563-C872844A0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9D019-9076-418A-8A70-6318D43AF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2BFF0-76A2-468D-99C3-61C971D07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54CE3-71EF-4CDE-AA3D-6B24DF0C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0A479-C970-4936-BB33-03F6BBD5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D628B-B457-4B7B-929E-FFBFD0E3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1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BA6B-7286-4882-8027-5449DABE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8ABE48-47D6-4067-81FB-957828EB2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F3166-6228-4211-8918-D88DC40D5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04F09-0A62-467B-BD78-582F8000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3FD08-EEF2-44E2-9524-6FFA9E7F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E8A48-A792-4919-9D14-5A531D28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4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58F6D5-D155-4FE2-A2FC-EF59DEE96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8AA05-B4E7-410A-ABEB-657A3EA35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74CB-3C51-4158-9677-AC88901A9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3852-6DEF-449D-BCB6-42167E7F970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1D3F3-CF5B-4418-A62E-509254D91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8D7D-7E9C-4A41-A9B5-B316CB95A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F589-3704-4FBA-BCF4-D916C399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4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044" y="132137"/>
            <a:ext cx="10058400" cy="731520"/>
          </a:xfrm>
        </p:spPr>
        <p:txBody>
          <a:bodyPr/>
          <a:lstStyle/>
          <a:p>
            <a:r>
              <a:rPr lang="en-US" dirty="0"/>
              <a:t>PG&amp;E Full Solicitation Timeline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CACD37-4745-4557-8C05-FDA121619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10" y="1315456"/>
            <a:ext cx="11085095" cy="492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PG&amp;E Full Solicitation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PG&amp;E Full Solicitation Timeline</dc:title>
  <dc:creator>Braunwarth, Matthew</dc:creator>
  <cp:lastModifiedBy>Braunwarth, Matthew</cp:lastModifiedBy>
  <cp:revision>1</cp:revision>
  <dcterms:created xsi:type="dcterms:W3CDTF">2020-07-29T22:41:23Z</dcterms:created>
  <dcterms:modified xsi:type="dcterms:W3CDTF">2020-07-29T22:42:09Z</dcterms:modified>
</cp:coreProperties>
</file>