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11"/>
  </p:notesMasterIdLst>
  <p:sldIdLst>
    <p:sldId id="256" r:id="rId2"/>
    <p:sldId id="257" r:id="rId3"/>
    <p:sldId id="263" r:id="rId4"/>
    <p:sldId id="259" r:id="rId5"/>
    <p:sldId id="260" r:id="rId6"/>
    <p:sldId id="266" r:id="rId7"/>
    <p:sldId id="265" r:id="rId8"/>
    <p:sldId id="267" r:id="rId9"/>
    <p:sldId id="262"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4639"/>
    <p:restoredTop sz="94694"/>
  </p:normalViewPr>
  <p:slideViewPr>
    <p:cSldViewPr snapToGrid="0" snapToObjects="1">
      <p:cViewPr varScale="1">
        <p:scale>
          <a:sx n="121" d="100"/>
          <a:sy n="121" d="100"/>
        </p:scale>
        <p:origin x="168"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41E0AC9-817B-4FD0-99A8-D986B9D3BE60}" type="doc">
      <dgm:prSet loTypeId="urn:microsoft.com/office/officeart/2008/layout/LinedList" loCatId="list" qsTypeId="urn:microsoft.com/office/officeart/2005/8/quickstyle/simple1" qsCatId="simple" csTypeId="urn:microsoft.com/office/officeart/2005/8/colors/accent5_2" csCatId="accent5" phldr="1"/>
      <dgm:spPr/>
      <dgm:t>
        <a:bodyPr/>
        <a:lstStyle/>
        <a:p>
          <a:endParaRPr lang="en-US"/>
        </a:p>
      </dgm:t>
    </dgm:pt>
    <dgm:pt modelId="{3639C87A-9F3C-4E3A-A930-314375DF1786}">
      <dgm:prSet/>
      <dgm:spPr/>
      <dgm:t>
        <a:bodyPr/>
        <a:lstStyle/>
        <a:p>
          <a:r>
            <a:rPr lang="en-US"/>
            <a:t>Workplan </a:t>
          </a:r>
        </a:p>
      </dgm:t>
    </dgm:pt>
    <dgm:pt modelId="{837A965F-B2DF-427D-AEFA-C565FF7CE9CA}" type="parTrans" cxnId="{32B56B40-90A1-43B3-A0E5-3A1BE2762E62}">
      <dgm:prSet/>
      <dgm:spPr/>
      <dgm:t>
        <a:bodyPr/>
        <a:lstStyle/>
        <a:p>
          <a:endParaRPr lang="en-US"/>
        </a:p>
      </dgm:t>
    </dgm:pt>
    <dgm:pt modelId="{1E35BB9C-88FC-4080-8954-5EF5DD5E40A5}" type="sibTrans" cxnId="{32B56B40-90A1-43B3-A0E5-3A1BE2762E62}">
      <dgm:prSet/>
      <dgm:spPr/>
      <dgm:t>
        <a:bodyPr/>
        <a:lstStyle/>
        <a:p>
          <a:endParaRPr lang="en-US"/>
        </a:p>
      </dgm:t>
    </dgm:pt>
    <dgm:pt modelId="{0462664B-3CDD-4745-8E5E-03FB2B7C0FDC}">
      <dgm:prSet/>
      <dgm:spPr/>
      <dgm:t>
        <a:bodyPr/>
        <a:lstStyle/>
        <a:p>
          <a:r>
            <a:rPr lang="en-US"/>
            <a:t>Proposed Quarterly CC Dates</a:t>
          </a:r>
        </a:p>
      </dgm:t>
    </dgm:pt>
    <dgm:pt modelId="{8FC0276B-BBE3-47CF-840F-B1A8D2002161}" type="parTrans" cxnId="{BE2E0E44-6D18-4F5C-BFDA-36F9898F519B}">
      <dgm:prSet/>
      <dgm:spPr/>
      <dgm:t>
        <a:bodyPr/>
        <a:lstStyle/>
        <a:p>
          <a:endParaRPr lang="en-US"/>
        </a:p>
      </dgm:t>
    </dgm:pt>
    <dgm:pt modelId="{2180A776-C36C-4E2A-975A-837C92F67031}" type="sibTrans" cxnId="{BE2E0E44-6D18-4F5C-BFDA-36F9898F519B}">
      <dgm:prSet/>
      <dgm:spPr/>
      <dgm:t>
        <a:bodyPr/>
        <a:lstStyle/>
        <a:p>
          <a:endParaRPr lang="en-US"/>
        </a:p>
      </dgm:t>
    </dgm:pt>
    <dgm:pt modelId="{7F0DC8FB-E547-433B-A72F-08153DF88035}">
      <dgm:prSet/>
      <dgm:spPr/>
      <dgm:t>
        <a:bodyPr/>
        <a:lstStyle/>
        <a:p>
          <a:r>
            <a:rPr lang="en-US"/>
            <a:t>2021 Co-Chairs</a:t>
          </a:r>
        </a:p>
      </dgm:t>
    </dgm:pt>
    <dgm:pt modelId="{978F420F-55E5-47EF-8C1F-179D3F2A68DB}" type="parTrans" cxnId="{6752590E-7F06-4FCC-BC9C-439CD1F6B511}">
      <dgm:prSet/>
      <dgm:spPr/>
      <dgm:t>
        <a:bodyPr/>
        <a:lstStyle/>
        <a:p>
          <a:endParaRPr lang="en-US"/>
        </a:p>
      </dgm:t>
    </dgm:pt>
    <dgm:pt modelId="{BE7E2606-6BA0-4123-8DDB-FEAF7F8C7B88}" type="sibTrans" cxnId="{6752590E-7F06-4FCC-BC9C-439CD1F6B511}">
      <dgm:prSet/>
      <dgm:spPr/>
      <dgm:t>
        <a:bodyPr/>
        <a:lstStyle/>
        <a:p>
          <a:endParaRPr lang="en-US"/>
        </a:p>
      </dgm:t>
    </dgm:pt>
    <dgm:pt modelId="{7CB9E8F0-3361-4E82-B7E3-D2D378F6A3E4}">
      <dgm:prSet/>
      <dgm:spPr/>
      <dgm:t>
        <a:bodyPr/>
        <a:lstStyle/>
        <a:p>
          <a:r>
            <a:rPr lang="en-US"/>
            <a:t>Process for Potential New CAEECC Members </a:t>
          </a:r>
        </a:p>
      </dgm:t>
    </dgm:pt>
    <dgm:pt modelId="{B889F086-CDA2-4BE1-99C9-377184259A15}" type="parTrans" cxnId="{297BCA25-F011-4C94-85D9-5ADB58F0457C}">
      <dgm:prSet/>
      <dgm:spPr/>
      <dgm:t>
        <a:bodyPr/>
        <a:lstStyle/>
        <a:p>
          <a:endParaRPr lang="en-US"/>
        </a:p>
      </dgm:t>
    </dgm:pt>
    <dgm:pt modelId="{28CA25C7-BB92-49D7-AA83-0235E53DD031}" type="sibTrans" cxnId="{297BCA25-F011-4C94-85D9-5ADB58F0457C}">
      <dgm:prSet/>
      <dgm:spPr/>
      <dgm:t>
        <a:bodyPr/>
        <a:lstStyle/>
        <a:p>
          <a:endParaRPr lang="en-US"/>
        </a:p>
      </dgm:t>
    </dgm:pt>
    <dgm:pt modelId="{19CEA29D-E393-4FE3-A7A3-6D9C3C874BD8}">
      <dgm:prSet/>
      <dgm:spPr/>
      <dgm:t>
        <a:bodyPr/>
        <a:lstStyle/>
        <a:p>
          <a:r>
            <a:rPr lang="en-US" dirty="0"/>
            <a:t>Process for Annual CAEECC Evaluation and Groundrules Review/Update</a:t>
          </a:r>
          <a:endParaRPr lang="en-US" strike="sngStrike" dirty="0">
            <a:highlight>
              <a:srgbClr val="FFFF00"/>
            </a:highlight>
          </a:endParaRPr>
        </a:p>
      </dgm:t>
    </dgm:pt>
    <dgm:pt modelId="{A0CFE13C-8AD2-4A33-B9A0-6E5307A1BCCF}" type="parTrans" cxnId="{117D873B-094A-4083-B039-7A7C6D3C499B}">
      <dgm:prSet/>
      <dgm:spPr/>
      <dgm:t>
        <a:bodyPr/>
        <a:lstStyle/>
        <a:p>
          <a:endParaRPr lang="en-US"/>
        </a:p>
      </dgm:t>
    </dgm:pt>
    <dgm:pt modelId="{D246095F-5411-4251-97A4-965ABB28FBD2}" type="sibTrans" cxnId="{117D873B-094A-4083-B039-7A7C6D3C499B}">
      <dgm:prSet/>
      <dgm:spPr/>
      <dgm:t>
        <a:bodyPr/>
        <a:lstStyle/>
        <a:p>
          <a:endParaRPr lang="en-US"/>
        </a:p>
      </dgm:t>
    </dgm:pt>
    <dgm:pt modelId="{D8617EC5-F25E-3B49-AF65-CD3196AEF792}" type="pres">
      <dgm:prSet presAssocID="{441E0AC9-817B-4FD0-99A8-D986B9D3BE60}" presName="vert0" presStyleCnt="0">
        <dgm:presLayoutVars>
          <dgm:dir/>
          <dgm:animOne val="branch"/>
          <dgm:animLvl val="lvl"/>
        </dgm:presLayoutVars>
      </dgm:prSet>
      <dgm:spPr/>
    </dgm:pt>
    <dgm:pt modelId="{AA52C02D-0658-A248-A3C1-77F334867FA8}" type="pres">
      <dgm:prSet presAssocID="{3639C87A-9F3C-4E3A-A930-314375DF1786}" presName="thickLine" presStyleLbl="alignNode1" presStyleIdx="0" presStyleCnt="5"/>
      <dgm:spPr/>
    </dgm:pt>
    <dgm:pt modelId="{7F525E68-3ED1-3841-99DB-54C322B7E54A}" type="pres">
      <dgm:prSet presAssocID="{3639C87A-9F3C-4E3A-A930-314375DF1786}" presName="horz1" presStyleCnt="0"/>
      <dgm:spPr/>
    </dgm:pt>
    <dgm:pt modelId="{AD63C000-E900-9D47-A784-9CA147CCC9F6}" type="pres">
      <dgm:prSet presAssocID="{3639C87A-9F3C-4E3A-A930-314375DF1786}" presName="tx1" presStyleLbl="revTx" presStyleIdx="0" presStyleCnt="5"/>
      <dgm:spPr/>
    </dgm:pt>
    <dgm:pt modelId="{F6CD40C7-2CD9-204F-B425-6BBF7E2D420F}" type="pres">
      <dgm:prSet presAssocID="{3639C87A-9F3C-4E3A-A930-314375DF1786}" presName="vert1" presStyleCnt="0"/>
      <dgm:spPr/>
    </dgm:pt>
    <dgm:pt modelId="{5F3CA9F1-533F-1149-B0B5-A09AEBAED493}" type="pres">
      <dgm:prSet presAssocID="{0462664B-3CDD-4745-8E5E-03FB2B7C0FDC}" presName="thickLine" presStyleLbl="alignNode1" presStyleIdx="1" presStyleCnt="5"/>
      <dgm:spPr/>
    </dgm:pt>
    <dgm:pt modelId="{46A2C93F-074C-FF4E-A544-9A94A9D21633}" type="pres">
      <dgm:prSet presAssocID="{0462664B-3CDD-4745-8E5E-03FB2B7C0FDC}" presName="horz1" presStyleCnt="0"/>
      <dgm:spPr/>
    </dgm:pt>
    <dgm:pt modelId="{EB003687-92B0-A84D-9101-6BABD22390D2}" type="pres">
      <dgm:prSet presAssocID="{0462664B-3CDD-4745-8E5E-03FB2B7C0FDC}" presName="tx1" presStyleLbl="revTx" presStyleIdx="1" presStyleCnt="5"/>
      <dgm:spPr/>
    </dgm:pt>
    <dgm:pt modelId="{222E9265-2329-BA40-8B29-44A24F1E267E}" type="pres">
      <dgm:prSet presAssocID="{0462664B-3CDD-4745-8E5E-03FB2B7C0FDC}" presName="vert1" presStyleCnt="0"/>
      <dgm:spPr/>
    </dgm:pt>
    <dgm:pt modelId="{1FDFA526-D6FD-4840-8500-152954149183}" type="pres">
      <dgm:prSet presAssocID="{7F0DC8FB-E547-433B-A72F-08153DF88035}" presName="thickLine" presStyleLbl="alignNode1" presStyleIdx="2" presStyleCnt="5"/>
      <dgm:spPr/>
    </dgm:pt>
    <dgm:pt modelId="{218C550C-4244-BA4A-AAB9-FC4FA656B895}" type="pres">
      <dgm:prSet presAssocID="{7F0DC8FB-E547-433B-A72F-08153DF88035}" presName="horz1" presStyleCnt="0"/>
      <dgm:spPr/>
    </dgm:pt>
    <dgm:pt modelId="{DA867022-B33D-C14E-BDCF-D62A05952597}" type="pres">
      <dgm:prSet presAssocID="{7F0DC8FB-E547-433B-A72F-08153DF88035}" presName="tx1" presStyleLbl="revTx" presStyleIdx="2" presStyleCnt="5"/>
      <dgm:spPr/>
    </dgm:pt>
    <dgm:pt modelId="{D55C251F-40C0-8C48-9AC8-447A2F447532}" type="pres">
      <dgm:prSet presAssocID="{7F0DC8FB-E547-433B-A72F-08153DF88035}" presName="vert1" presStyleCnt="0"/>
      <dgm:spPr/>
    </dgm:pt>
    <dgm:pt modelId="{A1FAF9F6-DA79-DA44-A168-FE6B533F110C}" type="pres">
      <dgm:prSet presAssocID="{7CB9E8F0-3361-4E82-B7E3-D2D378F6A3E4}" presName="thickLine" presStyleLbl="alignNode1" presStyleIdx="3" presStyleCnt="5"/>
      <dgm:spPr/>
    </dgm:pt>
    <dgm:pt modelId="{55EC7369-B9EF-1D45-BA2D-BEC5C067DDF5}" type="pres">
      <dgm:prSet presAssocID="{7CB9E8F0-3361-4E82-B7E3-D2D378F6A3E4}" presName="horz1" presStyleCnt="0"/>
      <dgm:spPr/>
    </dgm:pt>
    <dgm:pt modelId="{63230EDA-6541-EC46-AFA4-C72701245F76}" type="pres">
      <dgm:prSet presAssocID="{7CB9E8F0-3361-4E82-B7E3-D2D378F6A3E4}" presName="tx1" presStyleLbl="revTx" presStyleIdx="3" presStyleCnt="5"/>
      <dgm:spPr/>
    </dgm:pt>
    <dgm:pt modelId="{74906F23-CD96-C149-9FB5-71533EC60190}" type="pres">
      <dgm:prSet presAssocID="{7CB9E8F0-3361-4E82-B7E3-D2D378F6A3E4}" presName="vert1" presStyleCnt="0"/>
      <dgm:spPr/>
    </dgm:pt>
    <dgm:pt modelId="{731D4B0D-2F1A-634D-A2DF-B2EBA5804A41}" type="pres">
      <dgm:prSet presAssocID="{19CEA29D-E393-4FE3-A7A3-6D9C3C874BD8}" presName="thickLine" presStyleLbl="alignNode1" presStyleIdx="4" presStyleCnt="5"/>
      <dgm:spPr/>
    </dgm:pt>
    <dgm:pt modelId="{6DFA2EFD-0AC8-5848-9285-E2DD4BDF9DBB}" type="pres">
      <dgm:prSet presAssocID="{19CEA29D-E393-4FE3-A7A3-6D9C3C874BD8}" presName="horz1" presStyleCnt="0"/>
      <dgm:spPr/>
    </dgm:pt>
    <dgm:pt modelId="{C48A2B52-6AE9-864E-9462-D1B6DB144F80}" type="pres">
      <dgm:prSet presAssocID="{19CEA29D-E393-4FE3-A7A3-6D9C3C874BD8}" presName="tx1" presStyleLbl="revTx" presStyleIdx="4" presStyleCnt="5"/>
      <dgm:spPr/>
    </dgm:pt>
    <dgm:pt modelId="{262E9779-5F22-7F4E-84A4-D5BF6F4E265E}" type="pres">
      <dgm:prSet presAssocID="{19CEA29D-E393-4FE3-A7A3-6D9C3C874BD8}" presName="vert1" presStyleCnt="0"/>
      <dgm:spPr/>
    </dgm:pt>
  </dgm:ptLst>
  <dgm:cxnLst>
    <dgm:cxn modelId="{6752590E-7F06-4FCC-BC9C-439CD1F6B511}" srcId="{441E0AC9-817B-4FD0-99A8-D986B9D3BE60}" destId="{7F0DC8FB-E547-433B-A72F-08153DF88035}" srcOrd="2" destOrd="0" parTransId="{978F420F-55E5-47EF-8C1F-179D3F2A68DB}" sibTransId="{BE7E2606-6BA0-4123-8DDB-FEAF7F8C7B88}"/>
    <dgm:cxn modelId="{297BCA25-F011-4C94-85D9-5ADB58F0457C}" srcId="{441E0AC9-817B-4FD0-99A8-D986B9D3BE60}" destId="{7CB9E8F0-3361-4E82-B7E3-D2D378F6A3E4}" srcOrd="3" destOrd="0" parTransId="{B889F086-CDA2-4BE1-99C9-377184259A15}" sibTransId="{28CA25C7-BB92-49D7-AA83-0235E53DD031}"/>
    <dgm:cxn modelId="{4FD74C29-3D66-874E-9F06-7E6FF40C186A}" type="presOf" srcId="{19CEA29D-E393-4FE3-A7A3-6D9C3C874BD8}" destId="{C48A2B52-6AE9-864E-9462-D1B6DB144F80}" srcOrd="0" destOrd="0" presId="urn:microsoft.com/office/officeart/2008/layout/LinedList"/>
    <dgm:cxn modelId="{D6E59C33-A06D-E144-A691-33849A91504C}" type="presOf" srcId="{0462664B-3CDD-4745-8E5E-03FB2B7C0FDC}" destId="{EB003687-92B0-A84D-9101-6BABD22390D2}" srcOrd="0" destOrd="0" presId="urn:microsoft.com/office/officeart/2008/layout/LinedList"/>
    <dgm:cxn modelId="{FEA55A34-58A8-ED42-8414-6A157443D961}" type="presOf" srcId="{7F0DC8FB-E547-433B-A72F-08153DF88035}" destId="{DA867022-B33D-C14E-BDCF-D62A05952597}" srcOrd="0" destOrd="0" presId="urn:microsoft.com/office/officeart/2008/layout/LinedList"/>
    <dgm:cxn modelId="{117D873B-094A-4083-B039-7A7C6D3C499B}" srcId="{441E0AC9-817B-4FD0-99A8-D986B9D3BE60}" destId="{19CEA29D-E393-4FE3-A7A3-6D9C3C874BD8}" srcOrd="4" destOrd="0" parTransId="{A0CFE13C-8AD2-4A33-B9A0-6E5307A1BCCF}" sibTransId="{D246095F-5411-4251-97A4-965ABB28FBD2}"/>
    <dgm:cxn modelId="{32B56B40-90A1-43B3-A0E5-3A1BE2762E62}" srcId="{441E0AC9-817B-4FD0-99A8-D986B9D3BE60}" destId="{3639C87A-9F3C-4E3A-A930-314375DF1786}" srcOrd="0" destOrd="0" parTransId="{837A965F-B2DF-427D-AEFA-C565FF7CE9CA}" sibTransId="{1E35BB9C-88FC-4080-8954-5EF5DD5E40A5}"/>
    <dgm:cxn modelId="{BE2E0E44-6D18-4F5C-BFDA-36F9898F519B}" srcId="{441E0AC9-817B-4FD0-99A8-D986B9D3BE60}" destId="{0462664B-3CDD-4745-8E5E-03FB2B7C0FDC}" srcOrd="1" destOrd="0" parTransId="{8FC0276B-BBE3-47CF-840F-B1A8D2002161}" sibTransId="{2180A776-C36C-4E2A-975A-837C92F67031}"/>
    <dgm:cxn modelId="{427EB781-60C2-4248-831A-2A8EAA3AF329}" type="presOf" srcId="{7CB9E8F0-3361-4E82-B7E3-D2D378F6A3E4}" destId="{63230EDA-6541-EC46-AFA4-C72701245F76}" srcOrd="0" destOrd="0" presId="urn:microsoft.com/office/officeart/2008/layout/LinedList"/>
    <dgm:cxn modelId="{C57BDBA1-56B8-6947-A68C-667B82F1C3B6}" type="presOf" srcId="{441E0AC9-817B-4FD0-99A8-D986B9D3BE60}" destId="{D8617EC5-F25E-3B49-AF65-CD3196AEF792}" srcOrd="0" destOrd="0" presId="urn:microsoft.com/office/officeart/2008/layout/LinedList"/>
    <dgm:cxn modelId="{8EF517F9-A19D-BE4F-8720-94F928503B13}" type="presOf" srcId="{3639C87A-9F3C-4E3A-A930-314375DF1786}" destId="{AD63C000-E900-9D47-A784-9CA147CCC9F6}" srcOrd="0" destOrd="0" presId="urn:microsoft.com/office/officeart/2008/layout/LinedList"/>
    <dgm:cxn modelId="{09D91D1E-2088-5B49-97D0-A998051BB674}" type="presParOf" srcId="{D8617EC5-F25E-3B49-AF65-CD3196AEF792}" destId="{AA52C02D-0658-A248-A3C1-77F334867FA8}" srcOrd="0" destOrd="0" presId="urn:microsoft.com/office/officeart/2008/layout/LinedList"/>
    <dgm:cxn modelId="{00E81EA5-AD57-2645-81F4-4B2ECE5D281B}" type="presParOf" srcId="{D8617EC5-F25E-3B49-AF65-CD3196AEF792}" destId="{7F525E68-3ED1-3841-99DB-54C322B7E54A}" srcOrd="1" destOrd="0" presId="urn:microsoft.com/office/officeart/2008/layout/LinedList"/>
    <dgm:cxn modelId="{0AFEB90C-9DDB-A444-A7DC-D3716E2523B4}" type="presParOf" srcId="{7F525E68-3ED1-3841-99DB-54C322B7E54A}" destId="{AD63C000-E900-9D47-A784-9CA147CCC9F6}" srcOrd="0" destOrd="0" presId="urn:microsoft.com/office/officeart/2008/layout/LinedList"/>
    <dgm:cxn modelId="{950E6F2C-E8E2-ED47-AD46-49F05767212B}" type="presParOf" srcId="{7F525E68-3ED1-3841-99DB-54C322B7E54A}" destId="{F6CD40C7-2CD9-204F-B425-6BBF7E2D420F}" srcOrd="1" destOrd="0" presId="urn:microsoft.com/office/officeart/2008/layout/LinedList"/>
    <dgm:cxn modelId="{F985AB65-2C04-4343-B7B4-D6D692C5804E}" type="presParOf" srcId="{D8617EC5-F25E-3B49-AF65-CD3196AEF792}" destId="{5F3CA9F1-533F-1149-B0B5-A09AEBAED493}" srcOrd="2" destOrd="0" presId="urn:microsoft.com/office/officeart/2008/layout/LinedList"/>
    <dgm:cxn modelId="{6F5F0E23-2327-0E41-8D54-ADCAAC884104}" type="presParOf" srcId="{D8617EC5-F25E-3B49-AF65-CD3196AEF792}" destId="{46A2C93F-074C-FF4E-A544-9A94A9D21633}" srcOrd="3" destOrd="0" presId="urn:microsoft.com/office/officeart/2008/layout/LinedList"/>
    <dgm:cxn modelId="{0CAC3334-8381-B248-A0A3-AD8C9035AF28}" type="presParOf" srcId="{46A2C93F-074C-FF4E-A544-9A94A9D21633}" destId="{EB003687-92B0-A84D-9101-6BABD22390D2}" srcOrd="0" destOrd="0" presId="urn:microsoft.com/office/officeart/2008/layout/LinedList"/>
    <dgm:cxn modelId="{09A60432-ED4E-C341-B1BA-CB271A80D10A}" type="presParOf" srcId="{46A2C93F-074C-FF4E-A544-9A94A9D21633}" destId="{222E9265-2329-BA40-8B29-44A24F1E267E}" srcOrd="1" destOrd="0" presId="urn:microsoft.com/office/officeart/2008/layout/LinedList"/>
    <dgm:cxn modelId="{32E32532-1DBB-2745-A856-F9D2D33002B1}" type="presParOf" srcId="{D8617EC5-F25E-3B49-AF65-CD3196AEF792}" destId="{1FDFA526-D6FD-4840-8500-152954149183}" srcOrd="4" destOrd="0" presId="urn:microsoft.com/office/officeart/2008/layout/LinedList"/>
    <dgm:cxn modelId="{77CE12DD-DE13-374B-87C2-0EDCA97652AD}" type="presParOf" srcId="{D8617EC5-F25E-3B49-AF65-CD3196AEF792}" destId="{218C550C-4244-BA4A-AAB9-FC4FA656B895}" srcOrd="5" destOrd="0" presId="urn:microsoft.com/office/officeart/2008/layout/LinedList"/>
    <dgm:cxn modelId="{4B02F903-1516-5647-A614-BCDAE2B0A4BC}" type="presParOf" srcId="{218C550C-4244-BA4A-AAB9-FC4FA656B895}" destId="{DA867022-B33D-C14E-BDCF-D62A05952597}" srcOrd="0" destOrd="0" presId="urn:microsoft.com/office/officeart/2008/layout/LinedList"/>
    <dgm:cxn modelId="{88C829AF-9BE4-A649-90BF-151BF080CBAB}" type="presParOf" srcId="{218C550C-4244-BA4A-AAB9-FC4FA656B895}" destId="{D55C251F-40C0-8C48-9AC8-447A2F447532}" srcOrd="1" destOrd="0" presId="urn:microsoft.com/office/officeart/2008/layout/LinedList"/>
    <dgm:cxn modelId="{19EB7C40-18D6-0B43-B572-C39029F52610}" type="presParOf" srcId="{D8617EC5-F25E-3B49-AF65-CD3196AEF792}" destId="{A1FAF9F6-DA79-DA44-A168-FE6B533F110C}" srcOrd="6" destOrd="0" presId="urn:microsoft.com/office/officeart/2008/layout/LinedList"/>
    <dgm:cxn modelId="{018F7B3E-F587-C949-A220-39E1095C0861}" type="presParOf" srcId="{D8617EC5-F25E-3B49-AF65-CD3196AEF792}" destId="{55EC7369-B9EF-1D45-BA2D-BEC5C067DDF5}" srcOrd="7" destOrd="0" presId="urn:microsoft.com/office/officeart/2008/layout/LinedList"/>
    <dgm:cxn modelId="{E4331C57-6021-4347-9FCC-A89BB78A9107}" type="presParOf" srcId="{55EC7369-B9EF-1D45-BA2D-BEC5C067DDF5}" destId="{63230EDA-6541-EC46-AFA4-C72701245F76}" srcOrd="0" destOrd="0" presId="urn:microsoft.com/office/officeart/2008/layout/LinedList"/>
    <dgm:cxn modelId="{8ABF67FB-106E-9446-8E42-57A08A3716C3}" type="presParOf" srcId="{55EC7369-B9EF-1D45-BA2D-BEC5C067DDF5}" destId="{74906F23-CD96-C149-9FB5-71533EC60190}" srcOrd="1" destOrd="0" presId="urn:microsoft.com/office/officeart/2008/layout/LinedList"/>
    <dgm:cxn modelId="{21588D2B-3A92-584B-B101-B579FAF8DD15}" type="presParOf" srcId="{D8617EC5-F25E-3B49-AF65-CD3196AEF792}" destId="{731D4B0D-2F1A-634D-A2DF-B2EBA5804A41}" srcOrd="8" destOrd="0" presId="urn:microsoft.com/office/officeart/2008/layout/LinedList"/>
    <dgm:cxn modelId="{1F48FB4E-4B44-C046-9648-B5ED53FD572D}" type="presParOf" srcId="{D8617EC5-F25E-3B49-AF65-CD3196AEF792}" destId="{6DFA2EFD-0AC8-5848-9285-E2DD4BDF9DBB}" srcOrd="9" destOrd="0" presId="urn:microsoft.com/office/officeart/2008/layout/LinedList"/>
    <dgm:cxn modelId="{EFDB4143-EDB1-FC41-B64A-369CFB900CC5}" type="presParOf" srcId="{6DFA2EFD-0AC8-5848-9285-E2DD4BDF9DBB}" destId="{C48A2B52-6AE9-864E-9462-D1B6DB144F80}" srcOrd="0" destOrd="0" presId="urn:microsoft.com/office/officeart/2008/layout/LinedList"/>
    <dgm:cxn modelId="{BCF67A69-4877-834B-913F-08F8F4F24E13}" type="presParOf" srcId="{6DFA2EFD-0AC8-5848-9285-E2DD4BDF9DBB}" destId="{262E9779-5F22-7F4E-84A4-D5BF6F4E265E}"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015C355-0F3B-4A2C-9E32-922BA4D14C72}" type="doc">
      <dgm:prSet loTypeId="urn:microsoft.com/office/officeart/2005/8/layout/hList1" loCatId="list" qsTypeId="urn:microsoft.com/office/officeart/2005/8/quickstyle/simple1" qsCatId="simple" csTypeId="urn:microsoft.com/office/officeart/2005/8/colors/colorful2" csCatId="colorful" phldr="1"/>
      <dgm:spPr/>
      <dgm:t>
        <a:bodyPr/>
        <a:lstStyle/>
        <a:p>
          <a:endParaRPr lang="en-US"/>
        </a:p>
      </dgm:t>
    </dgm:pt>
    <dgm:pt modelId="{D8DEFDD0-5D30-438D-8B22-C9BEB554500E}">
      <dgm:prSet custT="1"/>
      <dgm:spPr/>
      <dgm:t>
        <a:bodyPr/>
        <a:lstStyle/>
        <a:p>
          <a:r>
            <a:rPr lang="en-US" sz="1600"/>
            <a:t>Full CAEECC Quarterly Meetings</a:t>
          </a:r>
        </a:p>
      </dgm:t>
    </dgm:pt>
    <dgm:pt modelId="{C35D6CDD-F270-4166-844A-CAF0B7BDE211}" type="parTrans" cxnId="{31D9D5D4-B996-4347-91D6-C36DBEE947C5}">
      <dgm:prSet/>
      <dgm:spPr/>
      <dgm:t>
        <a:bodyPr/>
        <a:lstStyle/>
        <a:p>
          <a:endParaRPr lang="en-US"/>
        </a:p>
      </dgm:t>
    </dgm:pt>
    <dgm:pt modelId="{A1E61831-E90A-480C-9E47-2C18FCEF550F}" type="sibTrans" cxnId="{31D9D5D4-B996-4347-91D6-C36DBEE947C5}">
      <dgm:prSet/>
      <dgm:spPr/>
      <dgm:t>
        <a:bodyPr/>
        <a:lstStyle/>
        <a:p>
          <a:endParaRPr lang="en-US"/>
        </a:p>
      </dgm:t>
    </dgm:pt>
    <dgm:pt modelId="{28F0B259-D567-47E1-9306-9D8E21DA9C96}">
      <dgm:prSet custT="1"/>
      <dgm:spPr/>
      <dgm:t>
        <a:bodyPr/>
        <a:lstStyle/>
        <a:p>
          <a:r>
            <a:rPr lang="en-US" sz="1600" dirty="0"/>
            <a:t>Four quarterly meetings</a:t>
          </a:r>
        </a:p>
      </dgm:t>
    </dgm:pt>
    <dgm:pt modelId="{32A45248-5750-49D0-85A1-0B76E91542D2}" type="parTrans" cxnId="{5E012494-52EE-4700-92CE-0825A5D9CE57}">
      <dgm:prSet/>
      <dgm:spPr/>
      <dgm:t>
        <a:bodyPr/>
        <a:lstStyle/>
        <a:p>
          <a:endParaRPr lang="en-US"/>
        </a:p>
      </dgm:t>
    </dgm:pt>
    <dgm:pt modelId="{3882C6FE-3BD7-4A66-8AD8-533C9EEFA62F}" type="sibTrans" cxnId="{5E012494-52EE-4700-92CE-0825A5D9CE57}">
      <dgm:prSet/>
      <dgm:spPr/>
      <dgm:t>
        <a:bodyPr/>
        <a:lstStyle/>
        <a:p>
          <a:endParaRPr lang="en-US"/>
        </a:p>
      </dgm:t>
    </dgm:pt>
    <dgm:pt modelId="{80319F3E-AA2D-4750-98A8-09D40534BD97}">
      <dgm:prSet custT="1"/>
      <dgm:spPr/>
      <dgm:t>
        <a:bodyPr/>
        <a:lstStyle/>
        <a:p>
          <a:r>
            <a:rPr lang="en-US" sz="1600"/>
            <a:t>Underserved Working </a:t>
          </a:r>
        </a:p>
      </dgm:t>
    </dgm:pt>
    <dgm:pt modelId="{44918469-1AB7-431E-B918-A219BBF5F619}" type="parTrans" cxnId="{C348F3CE-21B2-40F1-9C10-AC5A2FA955FB}">
      <dgm:prSet/>
      <dgm:spPr/>
      <dgm:t>
        <a:bodyPr/>
        <a:lstStyle/>
        <a:p>
          <a:endParaRPr lang="en-US"/>
        </a:p>
      </dgm:t>
    </dgm:pt>
    <dgm:pt modelId="{773D9230-C4F3-4D35-8F87-CD1C22AD57E8}" type="sibTrans" cxnId="{C348F3CE-21B2-40F1-9C10-AC5A2FA955FB}">
      <dgm:prSet/>
      <dgm:spPr/>
      <dgm:t>
        <a:bodyPr/>
        <a:lstStyle/>
        <a:p>
          <a:endParaRPr lang="en-US"/>
        </a:p>
      </dgm:t>
    </dgm:pt>
    <dgm:pt modelId="{CB1B5B55-331A-42E5-8F7B-827851F5DF80}">
      <dgm:prSet custT="1"/>
      <dgm:spPr/>
      <dgm:t>
        <a:bodyPr/>
        <a:lstStyle/>
        <a:p>
          <a:r>
            <a:rPr lang="en-US" sz="1600"/>
            <a:t>1-2 more WG meetings for Phase 1 (plus sub-WG meetings)</a:t>
          </a:r>
        </a:p>
      </dgm:t>
    </dgm:pt>
    <dgm:pt modelId="{5466A325-BDAB-402B-8214-6E9E3851E3FB}" type="parTrans" cxnId="{FDAEA3BB-C3AB-49DF-8FFA-3577A1AF953C}">
      <dgm:prSet/>
      <dgm:spPr/>
      <dgm:t>
        <a:bodyPr/>
        <a:lstStyle/>
        <a:p>
          <a:endParaRPr lang="en-US"/>
        </a:p>
      </dgm:t>
    </dgm:pt>
    <dgm:pt modelId="{36112A74-5C1F-4F44-8448-B829196C7AD8}" type="sibTrans" cxnId="{FDAEA3BB-C3AB-49DF-8FFA-3577A1AF953C}">
      <dgm:prSet/>
      <dgm:spPr/>
      <dgm:t>
        <a:bodyPr/>
        <a:lstStyle/>
        <a:p>
          <a:endParaRPr lang="en-US"/>
        </a:p>
      </dgm:t>
    </dgm:pt>
    <dgm:pt modelId="{4BB7FEA3-F9DC-4893-9165-97A550BC4702}">
      <dgm:prSet custT="1"/>
      <dgm:spPr/>
      <dgm:t>
        <a:bodyPr/>
        <a:lstStyle/>
        <a:p>
          <a:r>
            <a:rPr lang="en-US" sz="1600" dirty="0"/>
            <a:t>Could be a Phase 2 based on Phase 1 findings &amp; recommendations</a:t>
          </a:r>
        </a:p>
      </dgm:t>
    </dgm:pt>
    <dgm:pt modelId="{51488AAB-6F20-456B-A33F-26C8B3BC6044}" type="parTrans" cxnId="{8357FF73-1021-4649-BA35-498F0B59C933}">
      <dgm:prSet/>
      <dgm:spPr/>
      <dgm:t>
        <a:bodyPr/>
        <a:lstStyle/>
        <a:p>
          <a:endParaRPr lang="en-US"/>
        </a:p>
      </dgm:t>
    </dgm:pt>
    <dgm:pt modelId="{6C7493C4-7BB9-4380-91B8-0B11F9232CB1}" type="sibTrans" cxnId="{8357FF73-1021-4649-BA35-498F0B59C933}">
      <dgm:prSet/>
      <dgm:spPr/>
      <dgm:t>
        <a:bodyPr/>
        <a:lstStyle/>
        <a:p>
          <a:endParaRPr lang="en-US"/>
        </a:p>
      </dgm:t>
    </dgm:pt>
    <dgm:pt modelId="{FD07E467-E702-4CCA-AA97-E306A52D5D10}">
      <dgm:prSet custT="1"/>
      <dgm:spPr/>
      <dgm:t>
        <a:bodyPr/>
        <a:lstStyle/>
        <a:p>
          <a:r>
            <a:rPr lang="en-US" sz="1600"/>
            <a:t>Market Transformation Working Group</a:t>
          </a:r>
        </a:p>
      </dgm:t>
    </dgm:pt>
    <dgm:pt modelId="{41F22DB2-6B89-4772-9428-31DAEB19F701}" type="parTrans" cxnId="{B6541EAD-6D6D-4F91-A291-E848FB62196C}">
      <dgm:prSet/>
      <dgm:spPr/>
      <dgm:t>
        <a:bodyPr/>
        <a:lstStyle/>
        <a:p>
          <a:endParaRPr lang="en-US"/>
        </a:p>
      </dgm:t>
    </dgm:pt>
    <dgm:pt modelId="{B64592EF-DB0E-4246-AE2D-D15614A56170}" type="sibTrans" cxnId="{B6541EAD-6D6D-4F91-A291-E848FB62196C}">
      <dgm:prSet/>
      <dgm:spPr/>
      <dgm:t>
        <a:bodyPr/>
        <a:lstStyle/>
        <a:p>
          <a:endParaRPr lang="en-US"/>
        </a:p>
      </dgm:t>
    </dgm:pt>
    <dgm:pt modelId="{24F91D37-D582-4772-AA97-14683EC91114}">
      <dgm:prSet custT="1"/>
      <dgm:spPr/>
      <dgm:t>
        <a:bodyPr/>
        <a:lstStyle/>
        <a:p>
          <a:r>
            <a:rPr lang="en-US" sz="1600"/>
            <a:t>1-2 more WG meetings</a:t>
          </a:r>
        </a:p>
      </dgm:t>
    </dgm:pt>
    <dgm:pt modelId="{B3D85DAB-F868-4B84-8B60-5E74FFCF93FB}" type="parTrans" cxnId="{8512DB56-909A-4F95-A0C9-3B56F769E5AC}">
      <dgm:prSet/>
      <dgm:spPr/>
      <dgm:t>
        <a:bodyPr/>
        <a:lstStyle/>
        <a:p>
          <a:endParaRPr lang="en-US"/>
        </a:p>
      </dgm:t>
    </dgm:pt>
    <dgm:pt modelId="{876F1E35-58DB-42EA-9E09-FB380EF30B45}" type="sibTrans" cxnId="{8512DB56-909A-4F95-A0C9-3B56F769E5AC}">
      <dgm:prSet/>
      <dgm:spPr/>
      <dgm:t>
        <a:bodyPr/>
        <a:lstStyle/>
        <a:p>
          <a:endParaRPr lang="en-US"/>
        </a:p>
      </dgm:t>
    </dgm:pt>
    <dgm:pt modelId="{C09B69C1-66D7-42CC-B3CE-EECB2CF445E1}">
      <dgm:prSet custT="1"/>
      <dgm:spPr/>
      <dgm:t>
        <a:bodyPr/>
        <a:lstStyle/>
        <a:p>
          <a:r>
            <a:rPr lang="en-US" sz="1600"/>
            <a:t>New Portfolio Filing (aka Business Plan) Working Group (or full CAEECC)</a:t>
          </a:r>
        </a:p>
      </dgm:t>
    </dgm:pt>
    <dgm:pt modelId="{6F4E600F-4F0F-4FE7-BBA9-5099C7B44DEA}" type="parTrans" cxnId="{D641D836-9F08-4BF8-BA99-60D94DAA629E}">
      <dgm:prSet/>
      <dgm:spPr/>
      <dgm:t>
        <a:bodyPr/>
        <a:lstStyle/>
        <a:p>
          <a:endParaRPr lang="en-US"/>
        </a:p>
      </dgm:t>
    </dgm:pt>
    <dgm:pt modelId="{6C749E09-D295-44E3-A785-13B094C86ABF}" type="sibTrans" cxnId="{D641D836-9F08-4BF8-BA99-60D94DAA629E}">
      <dgm:prSet/>
      <dgm:spPr/>
      <dgm:t>
        <a:bodyPr/>
        <a:lstStyle/>
        <a:p>
          <a:endParaRPr lang="en-US"/>
        </a:p>
      </dgm:t>
    </dgm:pt>
    <dgm:pt modelId="{ADA089ED-5D2D-4AEF-AD0E-FC8536D43F9A}">
      <dgm:prSet custT="1"/>
      <dgm:spPr/>
      <dgm:t>
        <a:bodyPr/>
        <a:lstStyle/>
        <a:p>
          <a:r>
            <a:rPr lang="en-US" sz="1600"/>
            <a:t>2.5 days WG meetings (assuming 2 major issues), and half day for reviewing PA’s draft Filings (regarding 2 major issues)</a:t>
          </a:r>
        </a:p>
      </dgm:t>
    </dgm:pt>
    <dgm:pt modelId="{BEAE7F8F-C26B-4BAD-A72C-D76F66DCD2F6}" type="parTrans" cxnId="{CDF21312-793D-4FF9-992C-E9FBD427932D}">
      <dgm:prSet/>
      <dgm:spPr/>
      <dgm:t>
        <a:bodyPr/>
        <a:lstStyle/>
        <a:p>
          <a:endParaRPr lang="en-US"/>
        </a:p>
      </dgm:t>
    </dgm:pt>
    <dgm:pt modelId="{DC2B9805-46FF-4098-8B78-32BD0EBC3F88}" type="sibTrans" cxnId="{CDF21312-793D-4FF9-992C-E9FBD427932D}">
      <dgm:prSet/>
      <dgm:spPr/>
      <dgm:t>
        <a:bodyPr/>
        <a:lstStyle/>
        <a:p>
          <a:endParaRPr lang="en-US"/>
        </a:p>
      </dgm:t>
    </dgm:pt>
    <dgm:pt modelId="{F16A2686-DC08-4B83-A235-A892D2A332FB}">
      <dgm:prSet custT="1"/>
      <dgm:spPr/>
      <dgm:t>
        <a:bodyPr/>
        <a:lstStyle/>
        <a:p>
          <a:r>
            <a:rPr lang="en-US" sz="1600"/>
            <a:t>Depends on timing/final CPUC decisions on EE Filing WG Process recommendations</a:t>
          </a:r>
        </a:p>
      </dgm:t>
    </dgm:pt>
    <dgm:pt modelId="{4CF48E6E-DF00-46D8-B289-D2AD1A0CBB59}" type="parTrans" cxnId="{5A11879F-AAF1-437B-9FC1-357F6E0FF225}">
      <dgm:prSet/>
      <dgm:spPr/>
      <dgm:t>
        <a:bodyPr/>
        <a:lstStyle/>
        <a:p>
          <a:endParaRPr lang="en-US"/>
        </a:p>
      </dgm:t>
    </dgm:pt>
    <dgm:pt modelId="{8C0DBC68-850A-479D-A2E8-D3269028E195}" type="sibTrans" cxnId="{5A11879F-AAF1-437B-9FC1-357F6E0FF225}">
      <dgm:prSet/>
      <dgm:spPr/>
      <dgm:t>
        <a:bodyPr/>
        <a:lstStyle/>
        <a:p>
          <a:endParaRPr lang="en-US"/>
        </a:p>
      </dgm:t>
    </dgm:pt>
    <dgm:pt modelId="{B5BF6A73-B4B9-4DD7-A8E6-E0776A6B547C}">
      <dgm:prSet custT="1"/>
      <dgm:spPr/>
      <dgm:t>
        <a:bodyPr/>
        <a:lstStyle/>
        <a:p>
          <a:r>
            <a:rPr lang="en-US" sz="1600"/>
            <a:t>Unspecified Workshops/Working Group Meetings</a:t>
          </a:r>
        </a:p>
      </dgm:t>
    </dgm:pt>
    <dgm:pt modelId="{547FBDE4-ADA4-4D28-B67C-B7B4E3FC5677}" type="parTrans" cxnId="{43D91AA4-652F-4FCC-8784-7CFE74E52A35}">
      <dgm:prSet/>
      <dgm:spPr/>
      <dgm:t>
        <a:bodyPr/>
        <a:lstStyle/>
        <a:p>
          <a:endParaRPr lang="en-US"/>
        </a:p>
      </dgm:t>
    </dgm:pt>
    <dgm:pt modelId="{BBC864E8-5954-4281-9F1B-14091238B3B0}" type="sibTrans" cxnId="{43D91AA4-652F-4FCC-8784-7CFE74E52A35}">
      <dgm:prSet/>
      <dgm:spPr/>
      <dgm:t>
        <a:bodyPr/>
        <a:lstStyle/>
        <a:p>
          <a:endParaRPr lang="en-US"/>
        </a:p>
      </dgm:t>
    </dgm:pt>
    <dgm:pt modelId="{50F81AC2-E9C9-4404-BF63-82F7EFFD99F5}">
      <dgm:prSet custT="1"/>
      <dgm:spPr/>
      <dgm:t>
        <a:bodyPr/>
        <a:lstStyle/>
        <a:p>
          <a:r>
            <a:rPr lang="en-US" sz="1600" dirty="0"/>
            <a:t>2  Workshops TBD</a:t>
          </a:r>
        </a:p>
      </dgm:t>
    </dgm:pt>
    <dgm:pt modelId="{B6A5885B-28FF-4BDF-91F4-EEAAC6026460}" type="parTrans" cxnId="{32EB68CE-D110-4734-8405-DFA606E63FBC}">
      <dgm:prSet/>
      <dgm:spPr/>
      <dgm:t>
        <a:bodyPr/>
        <a:lstStyle/>
        <a:p>
          <a:endParaRPr lang="en-US"/>
        </a:p>
      </dgm:t>
    </dgm:pt>
    <dgm:pt modelId="{7B7CBE39-6D70-44B3-95C9-232E07868D38}" type="sibTrans" cxnId="{32EB68CE-D110-4734-8405-DFA606E63FBC}">
      <dgm:prSet/>
      <dgm:spPr/>
      <dgm:t>
        <a:bodyPr/>
        <a:lstStyle/>
        <a:p>
          <a:endParaRPr lang="en-US"/>
        </a:p>
      </dgm:t>
    </dgm:pt>
    <dgm:pt modelId="{DBB0C051-28CC-0046-B241-FA12C00E4FA2}">
      <dgm:prSet custT="1"/>
      <dgm:spPr/>
      <dgm:t>
        <a:bodyPr/>
        <a:lstStyle/>
        <a:p>
          <a:r>
            <a:rPr lang="en-US" sz="1600" dirty="0"/>
            <a:t>2  Working Group     Meetings TBD</a:t>
          </a:r>
        </a:p>
      </dgm:t>
    </dgm:pt>
    <dgm:pt modelId="{3E499755-F192-5E40-BFA3-485CDD9B20A1}" type="parTrans" cxnId="{1196D4CE-8188-D042-ACB9-E2499B979C22}">
      <dgm:prSet/>
      <dgm:spPr/>
      <dgm:t>
        <a:bodyPr/>
        <a:lstStyle/>
        <a:p>
          <a:endParaRPr lang="en-US"/>
        </a:p>
      </dgm:t>
    </dgm:pt>
    <dgm:pt modelId="{DBCAD1D4-D767-514F-851E-EAEEB16F6731}" type="sibTrans" cxnId="{1196D4CE-8188-D042-ACB9-E2499B979C22}">
      <dgm:prSet/>
      <dgm:spPr/>
      <dgm:t>
        <a:bodyPr/>
        <a:lstStyle/>
        <a:p>
          <a:endParaRPr lang="en-US"/>
        </a:p>
      </dgm:t>
    </dgm:pt>
    <dgm:pt modelId="{E0701AD6-BDA1-C747-BD48-52F79D5ADC59}" type="pres">
      <dgm:prSet presAssocID="{F015C355-0F3B-4A2C-9E32-922BA4D14C72}" presName="Name0" presStyleCnt="0">
        <dgm:presLayoutVars>
          <dgm:dir/>
          <dgm:animLvl val="lvl"/>
          <dgm:resizeHandles val="exact"/>
        </dgm:presLayoutVars>
      </dgm:prSet>
      <dgm:spPr/>
    </dgm:pt>
    <dgm:pt modelId="{F8DE67F4-78DC-FC47-96BA-39D6E9DD688C}" type="pres">
      <dgm:prSet presAssocID="{D8DEFDD0-5D30-438D-8B22-C9BEB554500E}" presName="composite" presStyleCnt="0"/>
      <dgm:spPr/>
    </dgm:pt>
    <dgm:pt modelId="{7F740256-BD1B-5E46-AF46-0D0B899457F2}" type="pres">
      <dgm:prSet presAssocID="{D8DEFDD0-5D30-438D-8B22-C9BEB554500E}" presName="parTx" presStyleLbl="alignNode1" presStyleIdx="0" presStyleCnt="5" custScaleY="148502">
        <dgm:presLayoutVars>
          <dgm:chMax val="0"/>
          <dgm:chPref val="0"/>
          <dgm:bulletEnabled val="1"/>
        </dgm:presLayoutVars>
      </dgm:prSet>
      <dgm:spPr/>
    </dgm:pt>
    <dgm:pt modelId="{61B1ADF0-4CF1-514E-8635-730E7164B7C9}" type="pres">
      <dgm:prSet presAssocID="{D8DEFDD0-5D30-438D-8B22-C9BEB554500E}" presName="desTx" presStyleLbl="alignAccFollowNode1" presStyleIdx="0" presStyleCnt="5">
        <dgm:presLayoutVars>
          <dgm:bulletEnabled val="1"/>
        </dgm:presLayoutVars>
      </dgm:prSet>
      <dgm:spPr/>
    </dgm:pt>
    <dgm:pt modelId="{6DE18DB9-31A3-3545-A64E-8A0260AAD73D}" type="pres">
      <dgm:prSet presAssocID="{A1E61831-E90A-480C-9E47-2C18FCEF550F}" presName="space" presStyleCnt="0"/>
      <dgm:spPr/>
    </dgm:pt>
    <dgm:pt modelId="{C4C5F8E8-F565-4141-BFA7-66749FA83182}" type="pres">
      <dgm:prSet presAssocID="{80319F3E-AA2D-4750-98A8-09D40534BD97}" presName="composite" presStyleCnt="0"/>
      <dgm:spPr/>
    </dgm:pt>
    <dgm:pt modelId="{534EE7E7-0B90-2449-8578-09B9C0D3014F}" type="pres">
      <dgm:prSet presAssocID="{80319F3E-AA2D-4750-98A8-09D40534BD97}" presName="parTx" presStyleLbl="alignNode1" presStyleIdx="1" presStyleCnt="5" custScaleY="148502">
        <dgm:presLayoutVars>
          <dgm:chMax val="0"/>
          <dgm:chPref val="0"/>
          <dgm:bulletEnabled val="1"/>
        </dgm:presLayoutVars>
      </dgm:prSet>
      <dgm:spPr/>
    </dgm:pt>
    <dgm:pt modelId="{F8A73D95-A9B5-1945-9917-1BAC5C23C8A3}" type="pres">
      <dgm:prSet presAssocID="{80319F3E-AA2D-4750-98A8-09D40534BD97}" presName="desTx" presStyleLbl="alignAccFollowNode1" presStyleIdx="1" presStyleCnt="5">
        <dgm:presLayoutVars>
          <dgm:bulletEnabled val="1"/>
        </dgm:presLayoutVars>
      </dgm:prSet>
      <dgm:spPr/>
    </dgm:pt>
    <dgm:pt modelId="{A05DCC06-E005-444C-8B47-8655EB4FB5F7}" type="pres">
      <dgm:prSet presAssocID="{773D9230-C4F3-4D35-8F87-CD1C22AD57E8}" presName="space" presStyleCnt="0"/>
      <dgm:spPr/>
    </dgm:pt>
    <dgm:pt modelId="{F12C4688-1B8E-384C-8113-4378593D29BE}" type="pres">
      <dgm:prSet presAssocID="{FD07E467-E702-4CCA-AA97-E306A52D5D10}" presName="composite" presStyleCnt="0"/>
      <dgm:spPr/>
    </dgm:pt>
    <dgm:pt modelId="{3B3CF63E-7ED2-F648-8ACA-06641908B981}" type="pres">
      <dgm:prSet presAssocID="{FD07E467-E702-4CCA-AA97-E306A52D5D10}" presName="parTx" presStyleLbl="alignNode1" presStyleIdx="2" presStyleCnt="5" custScaleY="148502">
        <dgm:presLayoutVars>
          <dgm:chMax val="0"/>
          <dgm:chPref val="0"/>
          <dgm:bulletEnabled val="1"/>
        </dgm:presLayoutVars>
      </dgm:prSet>
      <dgm:spPr/>
    </dgm:pt>
    <dgm:pt modelId="{CD95D29E-DD09-3C41-9EBA-8C4764DD1235}" type="pres">
      <dgm:prSet presAssocID="{FD07E467-E702-4CCA-AA97-E306A52D5D10}" presName="desTx" presStyleLbl="alignAccFollowNode1" presStyleIdx="2" presStyleCnt="5">
        <dgm:presLayoutVars>
          <dgm:bulletEnabled val="1"/>
        </dgm:presLayoutVars>
      </dgm:prSet>
      <dgm:spPr/>
    </dgm:pt>
    <dgm:pt modelId="{D1BB3037-B2A5-BD4D-BDAF-7DC18408940D}" type="pres">
      <dgm:prSet presAssocID="{B64592EF-DB0E-4246-AE2D-D15614A56170}" presName="space" presStyleCnt="0"/>
      <dgm:spPr/>
    </dgm:pt>
    <dgm:pt modelId="{989C69EF-8713-824B-9A65-054E36187F64}" type="pres">
      <dgm:prSet presAssocID="{C09B69C1-66D7-42CC-B3CE-EECB2CF445E1}" presName="composite" presStyleCnt="0"/>
      <dgm:spPr/>
    </dgm:pt>
    <dgm:pt modelId="{7FED841A-678A-D54A-B6ED-7A4C04383754}" type="pres">
      <dgm:prSet presAssocID="{C09B69C1-66D7-42CC-B3CE-EECB2CF445E1}" presName="parTx" presStyleLbl="alignNode1" presStyleIdx="3" presStyleCnt="5" custScaleY="148502">
        <dgm:presLayoutVars>
          <dgm:chMax val="0"/>
          <dgm:chPref val="0"/>
          <dgm:bulletEnabled val="1"/>
        </dgm:presLayoutVars>
      </dgm:prSet>
      <dgm:spPr/>
    </dgm:pt>
    <dgm:pt modelId="{23C3EB90-73BD-BF41-B2C4-B16238B41A47}" type="pres">
      <dgm:prSet presAssocID="{C09B69C1-66D7-42CC-B3CE-EECB2CF445E1}" presName="desTx" presStyleLbl="alignAccFollowNode1" presStyleIdx="3" presStyleCnt="5">
        <dgm:presLayoutVars>
          <dgm:bulletEnabled val="1"/>
        </dgm:presLayoutVars>
      </dgm:prSet>
      <dgm:spPr/>
    </dgm:pt>
    <dgm:pt modelId="{8A277189-1440-214C-A6E7-1645C4FC8831}" type="pres">
      <dgm:prSet presAssocID="{6C749E09-D295-44E3-A785-13B094C86ABF}" presName="space" presStyleCnt="0"/>
      <dgm:spPr/>
    </dgm:pt>
    <dgm:pt modelId="{ECBEF851-3DEB-6047-8654-AF8E87118C7E}" type="pres">
      <dgm:prSet presAssocID="{B5BF6A73-B4B9-4DD7-A8E6-E0776A6B547C}" presName="composite" presStyleCnt="0"/>
      <dgm:spPr/>
    </dgm:pt>
    <dgm:pt modelId="{C650A94B-7309-AA4A-933E-142B6B61C5EE}" type="pres">
      <dgm:prSet presAssocID="{B5BF6A73-B4B9-4DD7-A8E6-E0776A6B547C}" presName="parTx" presStyleLbl="alignNode1" presStyleIdx="4" presStyleCnt="5" custScaleY="148502">
        <dgm:presLayoutVars>
          <dgm:chMax val="0"/>
          <dgm:chPref val="0"/>
          <dgm:bulletEnabled val="1"/>
        </dgm:presLayoutVars>
      </dgm:prSet>
      <dgm:spPr/>
    </dgm:pt>
    <dgm:pt modelId="{2BD924B3-4A38-5C40-BD84-A81270CCD648}" type="pres">
      <dgm:prSet presAssocID="{B5BF6A73-B4B9-4DD7-A8E6-E0776A6B547C}" presName="desTx" presStyleLbl="alignAccFollowNode1" presStyleIdx="4" presStyleCnt="5">
        <dgm:presLayoutVars>
          <dgm:bulletEnabled val="1"/>
        </dgm:presLayoutVars>
      </dgm:prSet>
      <dgm:spPr/>
    </dgm:pt>
  </dgm:ptLst>
  <dgm:cxnLst>
    <dgm:cxn modelId="{CD053C11-F500-8646-9FA9-20594F3D38B6}" type="presOf" srcId="{FD07E467-E702-4CCA-AA97-E306A52D5D10}" destId="{3B3CF63E-7ED2-F648-8ACA-06641908B981}" srcOrd="0" destOrd="0" presId="urn:microsoft.com/office/officeart/2005/8/layout/hList1"/>
    <dgm:cxn modelId="{CDF21312-793D-4FF9-992C-E9FBD427932D}" srcId="{C09B69C1-66D7-42CC-B3CE-EECB2CF445E1}" destId="{ADA089ED-5D2D-4AEF-AD0E-FC8536D43F9A}" srcOrd="0" destOrd="0" parTransId="{BEAE7F8F-C26B-4BAD-A72C-D76F66DCD2F6}" sibTransId="{DC2B9805-46FF-4098-8B78-32BD0EBC3F88}"/>
    <dgm:cxn modelId="{B4267A2C-6AA9-C048-866A-61426C3EB7E6}" type="presOf" srcId="{28F0B259-D567-47E1-9306-9D8E21DA9C96}" destId="{61B1ADF0-4CF1-514E-8635-730E7164B7C9}" srcOrd="0" destOrd="0" presId="urn:microsoft.com/office/officeart/2005/8/layout/hList1"/>
    <dgm:cxn modelId="{3D23C831-86D2-DA45-8178-3FB4E3D42950}" type="presOf" srcId="{F015C355-0F3B-4A2C-9E32-922BA4D14C72}" destId="{E0701AD6-BDA1-C747-BD48-52F79D5ADC59}" srcOrd="0" destOrd="0" presId="urn:microsoft.com/office/officeart/2005/8/layout/hList1"/>
    <dgm:cxn modelId="{D641D836-9F08-4BF8-BA99-60D94DAA629E}" srcId="{F015C355-0F3B-4A2C-9E32-922BA4D14C72}" destId="{C09B69C1-66D7-42CC-B3CE-EECB2CF445E1}" srcOrd="3" destOrd="0" parTransId="{6F4E600F-4F0F-4FE7-BBA9-5099C7B44DEA}" sibTransId="{6C749E09-D295-44E3-A785-13B094C86ABF}"/>
    <dgm:cxn modelId="{8512DB56-909A-4F95-A0C9-3B56F769E5AC}" srcId="{FD07E467-E702-4CCA-AA97-E306A52D5D10}" destId="{24F91D37-D582-4772-AA97-14683EC91114}" srcOrd="0" destOrd="0" parTransId="{B3D85DAB-F868-4B84-8B60-5E74FFCF93FB}" sibTransId="{876F1E35-58DB-42EA-9E09-FB380EF30B45}"/>
    <dgm:cxn modelId="{FA640B59-097D-D54E-9CAF-B9492CE736B2}" type="presOf" srcId="{D8DEFDD0-5D30-438D-8B22-C9BEB554500E}" destId="{7F740256-BD1B-5E46-AF46-0D0B899457F2}" srcOrd="0" destOrd="0" presId="urn:microsoft.com/office/officeart/2005/8/layout/hList1"/>
    <dgm:cxn modelId="{8357FF73-1021-4649-BA35-498F0B59C933}" srcId="{80319F3E-AA2D-4750-98A8-09D40534BD97}" destId="{4BB7FEA3-F9DC-4893-9165-97A550BC4702}" srcOrd="1" destOrd="0" parTransId="{51488AAB-6F20-456B-A33F-26C8B3BC6044}" sibTransId="{6C7493C4-7BB9-4380-91B8-0B11F9232CB1}"/>
    <dgm:cxn modelId="{9910237B-56E2-A049-9611-C05EF601E698}" type="presOf" srcId="{80319F3E-AA2D-4750-98A8-09D40534BD97}" destId="{534EE7E7-0B90-2449-8578-09B9C0D3014F}" srcOrd="0" destOrd="0" presId="urn:microsoft.com/office/officeart/2005/8/layout/hList1"/>
    <dgm:cxn modelId="{66FD1081-BCED-0944-ABBC-C7D6517AB1D2}" type="presOf" srcId="{50F81AC2-E9C9-4404-BF63-82F7EFFD99F5}" destId="{2BD924B3-4A38-5C40-BD84-A81270CCD648}" srcOrd="0" destOrd="0" presId="urn:microsoft.com/office/officeart/2005/8/layout/hList1"/>
    <dgm:cxn modelId="{4918DE90-D57D-2441-A6C9-A986C9277A39}" type="presOf" srcId="{4BB7FEA3-F9DC-4893-9165-97A550BC4702}" destId="{F8A73D95-A9B5-1945-9917-1BAC5C23C8A3}" srcOrd="0" destOrd="1" presId="urn:microsoft.com/office/officeart/2005/8/layout/hList1"/>
    <dgm:cxn modelId="{5E012494-52EE-4700-92CE-0825A5D9CE57}" srcId="{D8DEFDD0-5D30-438D-8B22-C9BEB554500E}" destId="{28F0B259-D567-47E1-9306-9D8E21DA9C96}" srcOrd="0" destOrd="0" parTransId="{32A45248-5750-49D0-85A1-0B76E91542D2}" sibTransId="{3882C6FE-3BD7-4A66-8AD8-533C9EEFA62F}"/>
    <dgm:cxn modelId="{BBC1AB9B-4368-7346-AF42-F67803CB47D1}" type="presOf" srcId="{B5BF6A73-B4B9-4DD7-A8E6-E0776A6B547C}" destId="{C650A94B-7309-AA4A-933E-142B6B61C5EE}" srcOrd="0" destOrd="0" presId="urn:microsoft.com/office/officeart/2005/8/layout/hList1"/>
    <dgm:cxn modelId="{FDF9279C-3A90-104A-B927-DCDDF1EE6B39}" type="presOf" srcId="{DBB0C051-28CC-0046-B241-FA12C00E4FA2}" destId="{2BD924B3-4A38-5C40-BD84-A81270CCD648}" srcOrd="0" destOrd="1" presId="urn:microsoft.com/office/officeart/2005/8/layout/hList1"/>
    <dgm:cxn modelId="{4BE61E9E-AEF7-014D-B52E-2FB0682DB4C4}" type="presOf" srcId="{F16A2686-DC08-4B83-A235-A892D2A332FB}" destId="{23C3EB90-73BD-BF41-B2C4-B16238B41A47}" srcOrd="0" destOrd="1" presId="urn:microsoft.com/office/officeart/2005/8/layout/hList1"/>
    <dgm:cxn modelId="{5A11879F-AAF1-437B-9FC1-357F6E0FF225}" srcId="{C09B69C1-66D7-42CC-B3CE-EECB2CF445E1}" destId="{F16A2686-DC08-4B83-A235-A892D2A332FB}" srcOrd="1" destOrd="0" parTransId="{4CF48E6E-DF00-46D8-B289-D2AD1A0CBB59}" sibTransId="{8C0DBC68-850A-479D-A2E8-D3269028E195}"/>
    <dgm:cxn modelId="{18A913A4-5951-FE41-A258-6F01B7E3CE6C}" type="presOf" srcId="{ADA089ED-5D2D-4AEF-AD0E-FC8536D43F9A}" destId="{23C3EB90-73BD-BF41-B2C4-B16238B41A47}" srcOrd="0" destOrd="0" presId="urn:microsoft.com/office/officeart/2005/8/layout/hList1"/>
    <dgm:cxn modelId="{43D91AA4-652F-4FCC-8784-7CFE74E52A35}" srcId="{F015C355-0F3B-4A2C-9E32-922BA4D14C72}" destId="{B5BF6A73-B4B9-4DD7-A8E6-E0776A6B547C}" srcOrd="4" destOrd="0" parTransId="{547FBDE4-ADA4-4D28-B67C-B7B4E3FC5677}" sibTransId="{BBC864E8-5954-4281-9F1B-14091238B3B0}"/>
    <dgm:cxn modelId="{AD8788A7-EEB4-3342-8C5C-BD5388B8AFDD}" type="presOf" srcId="{C09B69C1-66D7-42CC-B3CE-EECB2CF445E1}" destId="{7FED841A-678A-D54A-B6ED-7A4C04383754}" srcOrd="0" destOrd="0" presId="urn:microsoft.com/office/officeart/2005/8/layout/hList1"/>
    <dgm:cxn modelId="{B6541EAD-6D6D-4F91-A291-E848FB62196C}" srcId="{F015C355-0F3B-4A2C-9E32-922BA4D14C72}" destId="{FD07E467-E702-4CCA-AA97-E306A52D5D10}" srcOrd="2" destOrd="0" parTransId="{41F22DB2-6B89-4772-9428-31DAEB19F701}" sibTransId="{B64592EF-DB0E-4246-AE2D-D15614A56170}"/>
    <dgm:cxn modelId="{FDAEA3BB-C3AB-49DF-8FFA-3577A1AF953C}" srcId="{80319F3E-AA2D-4750-98A8-09D40534BD97}" destId="{CB1B5B55-331A-42E5-8F7B-827851F5DF80}" srcOrd="0" destOrd="0" parTransId="{5466A325-BDAB-402B-8214-6E9E3851E3FB}" sibTransId="{36112A74-5C1F-4F44-8448-B829196C7AD8}"/>
    <dgm:cxn modelId="{32EB68CE-D110-4734-8405-DFA606E63FBC}" srcId="{B5BF6A73-B4B9-4DD7-A8E6-E0776A6B547C}" destId="{50F81AC2-E9C9-4404-BF63-82F7EFFD99F5}" srcOrd="0" destOrd="0" parTransId="{B6A5885B-28FF-4BDF-91F4-EEAAC6026460}" sibTransId="{7B7CBE39-6D70-44B3-95C9-232E07868D38}"/>
    <dgm:cxn modelId="{1196D4CE-8188-D042-ACB9-E2499B979C22}" srcId="{B5BF6A73-B4B9-4DD7-A8E6-E0776A6B547C}" destId="{DBB0C051-28CC-0046-B241-FA12C00E4FA2}" srcOrd="1" destOrd="0" parTransId="{3E499755-F192-5E40-BFA3-485CDD9B20A1}" sibTransId="{DBCAD1D4-D767-514F-851E-EAEEB16F6731}"/>
    <dgm:cxn modelId="{C348F3CE-21B2-40F1-9C10-AC5A2FA955FB}" srcId="{F015C355-0F3B-4A2C-9E32-922BA4D14C72}" destId="{80319F3E-AA2D-4750-98A8-09D40534BD97}" srcOrd="1" destOrd="0" parTransId="{44918469-1AB7-431E-B918-A219BBF5F619}" sibTransId="{773D9230-C4F3-4D35-8F87-CD1C22AD57E8}"/>
    <dgm:cxn modelId="{31D9D5D4-B996-4347-91D6-C36DBEE947C5}" srcId="{F015C355-0F3B-4A2C-9E32-922BA4D14C72}" destId="{D8DEFDD0-5D30-438D-8B22-C9BEB554500E}" srcOrd="0" destOrd="0" parTransId="{C35D6CDD-F270-4166-844A-CAF0B7BDE211}" sibTransId="{A1E61831-E90A-480C-9E47-2C18FCEF550F}"/>
    <dgm:cxn modelId="{5674C0E0-67D2-A84B-B403-FEB078BB35DF}" type="presOf" srcId="{24F91D37-D582-4772-AA97-14683EC91114}" destId="{CD95D29E-DD09-3C41-9EBA-8C4764DD1235}" srcOrd="0" destOrd="0" presId="urn:microsoft.com/office/officeart/2005/8/layout/hList1"/>
    <dgm:cxn modelId="{293FD7E2-4829-A744-9E3F-C984432D8995}" type="presOf" srcId="{CB1B5B55-331A-42E5-8F7B-827851F5DF80}" destId="{F8A73D95-A9B5-1945-9917-1BAC5C23C8A3}" srcOrd="0" destOrd="0" presId="urn:microsoft.com/office/officeart/2005/8/layout/hList1"/>
    <dgm:cxn modelId="{E88487BE-698D-D34C-85B2-DEFE8D6E7A94}" type="presParOf" srcId="{E0701AD6-BDA1-C747-BD48-52F79D5ADC59}" destId="{F8DE67F4-78DC-FC47-96BA-39D6E9DD688C}" srcOrd="0" destOrd="0" presId="urn:microsoft.com/office/officeart/2005/8/layout/hList1"/>
    <dgm:cxn modelId="{D6B67B4A-FB00-E24D-827D-24EEFC94E48C}" type="presParOf" srcId="{F8DE67F4-78DC-FC47-96BA-39D6E9DD688C}" destId="{7F740256-BD1B-5E46-AF46-0D0B899457F2}" srcOrd="0" destOrd="0" presId="urn:microsoft.com/office/officeart/2005/8/layout/hList1"/>
    <dgm:cxn modelId="{991F0CFA-9901-EA4D-9A22-EC7CDA875CC2}" type="presParOf" srcId="{F8DE67F4-78DC-FC47-96BA-39D6E9DD688C}" destId="{61B1ADF0-4CF1-514E-8635-730E7164B7C9}" srcOrd="1" destOrd="0" presId="urn:microsoft.com/office/officeart/2005/8/layout/hList1"/>
    <dgm:cxn modelId="{82AB13DE-C644-9742-BCAA-54E8600C991D}" type="presParOf" srcId="{E0701AD6-BDA1-C747-BD48-52F79D5ADC59}" destId="{6DE18DB9-31A3-3545-A64E-8A0260AAD73D}" srcOrd="1" destOrd="0" presId="urn:microsoft.com/office/officeart/2005/8/layout/hList1"/>
    <dgm:cxn modelId="{C050FFC6-31FB-C24D-BE69-2BA7DBD1D5E1}" type="presParOf" srcId="{E0701AD6-BDA1-C747-BD48-52F79D5ADC59}" destId="{C4C5F8E8-F565-4141-BFA7-66749FA83182}" srcOrd="2" destOrd="0" presId="urn:microsoft.com/office/officeart/2005/8/layout/hList1"/>
    <dgm:cxn modelId="{05784C81-1ED1-DE48-8D47-CCDE4BB7E902}" type="presParOf" srcId="{C4C5F8E8-F565-4141-BFA7-66749FA83182}" destId="{534EE7E7-0B90-2449-8578-09B9C0D3014F}" srcOrd="0" destOrd="0" presId="urn:microsoft.com/office/officeart/2005/8/layout/hList1"/>
    <dgm:cxn modelId="{4EDD23EF-3762-234C-A6C2-B2890DA077C1}" type="presParOf" srcId="{C4C5F8E8-F565-4141-BFA7-66749FA83182}" destId="{F8A73D95-A9B5-1945-9917-1BAC5C23C8A3}" srcOrd="1" destOrd="0" presId="urn:microsoft.com/office/officeart/2005/8/layout/hList1"/>
    <dgm:cxn modelId="{2F4DF0B1-4546-1F4C-9F11-2C40796766D4}" type="presParOf" srcId="{E0701AD6-BDA1-C747-BD48-52F79D5ADC59}" destId="{A05DCC06-E005-444C-8B47-8655EB4FB5F7}" srcOrd="3" destOrd="0" presId="urn:microsoft.com/office/officeart/2005/8/layout/hList1"/>
    <dgm:cxn modelId="{B8451CB7-07B7-6A46-A434-4024B6F4B1C5}" type="presParOf" srcId="{E0701AD6-BDA1-C747-BD48-52F79D5ADC59}" destId="{F12C4688-1B8E-384C-8113-4378593D29BE}" srcOrd="4" destOrd="0" presId="urn:microsoft.com/office/officeart/2005/8/layout/hList1"/>
    <dgm:cxn modelId="{5ED779E1-7B1C-6D4A-BBD9-9690DE9518D6}" type="presParOf" srcId="{F12C4688-1B8E-384C-8113-4378593D29BE}" destId="{3B3CF63E-7ED2-F648-8ACA-06641908B981}" srcOrd="0" destOrd="0" presId="urn:microsoft.com/office/officeart/2005/8/layout/hList1"/>
    <dgm:cxn modelId="{40169060-ED46-9444-8A2C-1D2E16AF5B47}" type="presParOf" srcId="{F12C4688-1B8E-384C-8113-4378593D29BE}" destId="{CD95D29E-DD09-3C41-9EBA-8C4764DD1235}" srcOrd="1" destOrd="0" presId="urn:microsoft.com/office/officeart/2005/8/layout/hList1"/>
    <dgm:cxn modelId="{162ED024-5576-DF40-ADFF-C2626980D1E8}" type="presParOf" srcId="{E0701AD6-BDA1-C747-BD48-52F79D5ADC59}" destId="{D1BB3037-B2A5-BD4D-BDAF-7DC18408940D}" srcOrd="5" destOrd="0" presId="urn:microsoft.com/office/officeart/2005/8/layout/hList1"/>
    <dgm:cxn modelId="{4C0A2004-53AF-3049-A0C5-91FB54FF9F97}" type="presParOf" srcId="{E0701AD6-BDA1-C747-BD48-52F79D5ADC59}" destId="{989C69EF-8713-824B-9A65-054E36187F64}" srcOrd="6" destOrd="0" presId="urn:microsoft.com/office/officeart/2005/8/layout/hList1"/>
    <dgm:cxn modelId="{CF799973-DB71-5646-B4A4-873ECD66D69B}" type="presParOf" srcId="{989C69EF-8713-824B-9A65-054E36187F64}" destId="{7FED841A-678A-D54A-B6ED-7A4C04383754}" srcOrd="0" destOrd="0" presId="urn:microsoft.com/office/officeart/2005/8/layout/hList1"/>
    <dgm:cxn modelId="{62BF0024-8691-E646-8C3E-6FAC1E3FB33D}" type="presParOf" srcId="{989C69EF-8713-824B-9A65-054E36187F64}" destId="{23C3EB90-73BD-BF41-B2C4-B16238B41A47}" srcOrd="1" destOrd="0" presId="urn:microsoft.com/office/officeart/2005/8/layout/hList1"/>
    <dgm:cxn modelId="{4B42843D-761E-3C41-8A42-284874693B87}" type="presParOf" srcId="{E0701AD6-BDA1-C747-BD48-52F79D5ADC59}" destId="{8A277189-1440-214C-A6E7-1645C4FC8831}" srcOrd="7" destOrd="0" presId="urn:microsoft.com/office/officeart/2005/8/layout/hList1"/>
    <dgm:cxn modelId="{CBBAFF38-D554-2C4D-8876-75C4CC2D9B6F}" type="presParOf" srcId="{E0701AD6-BDA1-C747-BD48-52F79D5ADC59}" destId="{ECBEF851-3DEB-6047-8654-AF8E87118C7E}" srcOrd="8" destOrd="0" presId="urn:microsoft.com/office/officeart/2005/8/layout/hList1"/>
    <dgm:cxn modelId="{D851086F-7927-434B-A90B-E71EBA36EF68}" type="presParOf" srcId="{ECBEF851-3DEB-6047-8654-AF8E87118C7E}" destId="{C650A94B-7309-AA4A-933E-142B6B61C5EE}" srcOrd="0" destOrd="0" presId="urn:microsoft.com/office/officeart/2005/8/layout/hList1"/>
    <dgm:cxn modelId="{F39D2FC0-6F38-0B47-9D60-59853CEDBF8B}" type="presParOf" srcId="{ECBEF851-3DEB-6047-8654-AF8E87118C7E}" destId="{2BD924B3-4A38-5C40-BD84-A81270CCD648}"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21EECB1-EBE5-4D3C-9C7A-09BD39CFE386}" type="doc">
      <dgm:prSet loTypeId="urn:microsoft.com/office/officeart/2016/7/layout/AccentHomeChevronProcess" loCatId="process" qsTypeId="urn:microsoft.com/office/officeart/2005/8/quickstyle/simple1" qsCatId="simple" csTypeId="urn:microsoft.com/office/officeart/2005/8/colors/colorful5" csCatId="colorful" phldr="1"/>
      <dgm:spPr/>
      <dgm:t>
        <a:bodyPr/>
        <a:lstStyle/>
        <a:p>
          <a:endParaRPr lang="en-US"/>
        </a:p>
      </dgm:t>
    </dgm:pt>
    <dgm:pt modelId="{77CCB248-CCE1-4729-B059-40D23FFCEA3B}">
      <dgm:prSet/>
      <dgm:spPr/>
      <dgm:t>
        <a:bodyPr/>
        <a:lstStyle/>
        <a:p>
          <a:r>
            <a:rPr lang="en-US"/>
            <a:t>2020</a:t>
          </a:r>
        </a:p>
      </dgm:t>
    </dgm:pt>
    <dgm:pt modelId="{85A92D1F-3361-47D4-ACE5-0A5F6ECA93DD}" type="parTrans" cxnId="{DDE0C249-FDF3-4BD9-B5F1-1473ADFA3E30}">
      <dgm:prSet/>
      <dgm:spPr/>
      <dgm:t>
        <a:bodyPr/>
        <a:lstStyle/>
        <a:p>
          <a:endParaRPr lang="en-US"/>
        </a:p>
      </dgm:t>
    </dgm:pt>
    <dgm:pt modelId="{31740BFE-E3CE-4394-820E-F9CF4D5EB3C4}" type="sibTrans" cxnId="{DDE0C249-FDF3-4BD9-B5F1-1473ADFA3E30}">
      <dgm:prSet/>
      <dgm:spPr/>
      <dgm:t>
        <a:bodyPr/>
        <a:lstStyle/>
        <a:p>
          <a:endParaRPr lang="en-US"/>
        </a:p>
      </dgm:t>
    </dgm:pt>
    <dgm:pt modelId="{EEC9625B-CC77-4328-B091-6C767ABAD8B3}">
      <dgm:prSet custT="1"/>
      <dgm:spPr/>
      <dgm:t>
        <a:bodyPr/>
        <a:lstStyle/>
        <a:p>
          <a:r>
            <a:rPr lang="en-US" sz="1800" i="1" dirty="0"/>
            <a:t>Co-Chairs</a:t>
          </a:r>
        </a:p>
      </dgm:t>
    </dgm:pt>
    <dgm:pt modelId="{483F9BE0-0B75-431A-8CC5-9331D3965350}" type="parTrans" cxnId="{FB336148-8202-4686-8FAF-0E880A027C84}">
      <dgm:prSet/>
      <dgm:spPr/>
      <dgm:t>
        <a:bodyPr/>
        <a:lstStyle/>
        <a:p>
          <a:endParaRPr lang="en-US"/>
        </a:p>
      </dgm:t>
    </dgm:pt>
    <dgm:pt modelId="{92774D3B-7C13-4511-8764-5CCC527E52FF}" type="sibTrans" cxnId="{FB336148-8202-4686-8FAF-0E880A027C84}">
      <dgm:prSet/>
      <dgm:spPr/>
      <dgm:t>
        <a:bodyPr/>
        <a:lstStyle/>
        <a:p>
          <a:endParaRPr lang="en-US"/>
        </a:p>
      </dgm:t>
    </dgm:pt>
    <dgm:pt modelId="{79985DBB-139E-4210-9CCF-07FAD9C61EFA}">
      <dgm:prSet custT="1"/>
      <dgm:spPr/>
      <dgm:t>
        <a:bodyPr/>
        <a:lstStyle/>
        <a:p>
          <a:r>
            <a:rPr lang="en-US" sz="1800" dirty="0"/>
            <a:t>PAs—Jenny Berg, BayREN</a:t>
          </a:r>
        </a:p>
      </dgm:t>
    </dgm:pt>
    <dgm:pt modelId="{DE6AE652-5565-44C3-89EB-A675A7EC0C59}" type="parTrans" cxnId="{A8F816B5-451B-49D5-B4BA-3AA3A774B917}">
      <dgm:prSet/>
      <dgm:spPr/>
      <dgm:t>
        <a:bodyPr/>
        <a:lstStyle/>
        <a:p>
          <a:endParaRPr lang="en-US"/>
        </a:p>
      </dgm:t>
    </dgm:pt>
    <dgm:pt modelId="{999EC2AC-8208-4DD5-85C3-FF800B4F9116}" type="sibTrans" cxnId="{A8F816B5-451B-49D5-B4BA-3AA3A774B917}">
      <dgm:prSet/>
      <dgm:spPr/>
      <dgm:t>
        <a:bodyPr/>
        <a:lstStyle/>
        <a:p>
          <a:endParaRPr lang="en-US"/>
        </a:p>
      </dgm:t>
    </dgm:pt>
    <dgm:pt modelId="{04FB23B7-6664-4B5B-A0A4-11AB32A822E6}">
      <dgm:prSet custT="1"/>
      <dgm:spPr/>
      <dgm:t>
        <a:bodyPr/>
        <a:lstStyle/>
        <a:p>
          <a:r>
            <a:rPr lang="en-US" sz="1800" dirty="0"/>
            <a:t>Non-PAs—Lara Ettenson, NRDC</a:t>
          </a:r>
        </a:p>
      </dgm:t>
    </dgm:pt>
    <dgm:pt modelId="{97E82B4B-2D19-4FAB-972D-383E665908A4}" type="parTrans" cxnId="{02A06AE8-6515-41B6-8FBF-357BB4DEE387}">
      <dgm:prSet/>
      <dgm:spPr/>
      <dgm:t>
        <a:bodyPr/>
        <a:lstStyle/>
        <a:p>
          <a:endParaRPr lang="en-US"/>
        </a:p>
      </dgm:t>
    </dgm:pt>
    <dgm:pt modelId="{AAD4D685-DF7F-496E-A268-EF9356B6FB77}" type="sibTrans" cxnId="{02A06AE8-6515-41B6-8FBF-357BB4DEE387}">
      <dgm:prSet/>
      <dgm:spPr/>
      <dgm:t>
        <a:bodyPr/>
        <a:lstStyle/>
        <a:p>
          <a:endParaRPr lang="en-US"/>
        </a:p>
      </dgm:t>
    </dgm:pt>
    <dgm:pt modelId="{F22891AF-200E-422A-A4FA-E046DCCF26C2}">
      <dgm:prSet/>
      <dgm:spPr/>
      <dgm:t>
        <a:bodyPr/>
        <a:lstStyle/>
        <a:p>
          <a:r>
            <a:rPr lang="en-US"/>
            <a:t>2021</a:t>
          </a:r>
        </a:p>
      </dgm:t>
    </dgm:pt>
    <dgm:pt modelId="{8C97F5EE-63DE-44E1-AF39-66D74DABA70D}" type="parTrans" cxnId="{1CC5B555-4B26-4E54-ABF7-BCCC1E014731}">
      <dgm:prSet/>
      <dgm:spPr/>
      <dgm:t>
        <a:bodyPr/>
        <a:lstStyle/>
        <a:p>
          <a:endParaRPr lang="en-US"/>
        </a:p>
      </dgm:t>
    </dgm:pt>
    <dgm:pt modelId="{051014B2-D4C5-4064-83C8-A3DD4FE8DADF}" type="sibTrans" cxnId="{1CC5B555-4B26-4E54-ABF7-BCCC1E014731}">
      <dgm:prSet/>
      <dgm:spPr/>
      <dgm:t>
        <a:bodyPr/>
        <a:lstStyle/>
        <a:p>
          <a:endParaRPr lang="en-US"/>
        </a:p>
      </dgm:t>
    </dgm:pt>
    <dgm:pt modelId="{DFCFA0D0-0D4C-4457-AB9D-1D3C8643A992}">
      <dgm:prSet custT="1"/>
      <dgm:spPr/>
      <dgm:t>
        <a:bodyPr/>
        <a:lstStyle/>
        <a:p>
          <a:r>
            <a:rPr lang="en-US" sz="1800" i="1" dirty="0"/>
            <a:t>Option 1: </a:t>
          </a:r>
          <a:r>
            <a:rPr lang="en-US" sz="1800" dirty="0"/>
            <a:t>Same as 2020 (Jenny and Lara willing and able to serve)</a:t>
          </a:r>
        </a:p>
      </dgm:t>
    </dgm:pt>
    <dgm:pt modelId="{60BBA555-27C3-460C-AFC0-C821751DBE06}" type="parTrans" cxnId="{1FCB7F38-0EED-4CDF-AD1D-8466E886E915}">
      <dgm:prSet/>
      <dgm:spPr/>
      <dgm:t>
        <a:bodyPr/>
        <a:lstStyle/>
        <a:p>
          <a:endParaRPr lang="en-US"/>
        </a:p>
      </dgm:t>
    </dgm:pt>
    <dgm:pt modelId="{E1C37A45-C58A-47BC-911D-1776C3ED3FBC}" type="sibTrans" cxnId="{1FCB7F38-0EED-4CDF-AD1D-8466E886E915}">
      <dgm:prSet/>
      <dgm:spPr/>
      <dgm:t>
        <a:bodyPr/>
        <a:lstStyle/>
        <a:p>
          <a:endParaRPr lang="en-US"/>
        </a:p>
      </dgm:t>
    </dgm:pt>
    <dgm:pt modelId="{083E9C09-1701-4A5D-812C-103EB155D412}">
      <dgm:prSet custT="1"/>
      <dgm:spPr/>
      <dgm:t>
        <a:bodyPr/>
        <a:lstStyle/>
        <a:p>
          <a:r>
            <a:rPr lang="en-US" sz="1800" i="1" dirty="0"/>
            <a:t>Option 2: </a:t>
          </a:r>
          <a:r>
            <a:rPr lang="en-US" sz="1800" dirty="0"/>
            <a:t>Other nominations/volunteers; and if so, process for final selection</a:t>
          </a:r>
        </a:p>
      </dgm:t>
    </dgm:pt>
    <dgm:pt modelId="{00041E87-13CA-43D0-BC4E-98AA5056229F}" type="parTrans" cxnId="{799E16A5-5E04-48CB-BFAC-10DBAE47C7A9}">
      <dgm:prSet/>
      <dgm:spPr/>
      <dgm:t>
        <a:bodyPr/>
        <a:lstStyle/>
        <a:p>
          <a:endParaRPr lang="en-US"/>
        </a:p>
      </dgm:t>
    </dgm:pt>
    <dgm:pt modelId="{949A7B31-3A35-4AD8-AE6E-A69C8D73BF7C}" type="sibTrans" cxnId="{799E16A5-5E04-48CB-BFAC-10DBAE47C7A9}">
      <dgm:prSet/>
      <dgm:spPr/>
      <dgm:t>
        <a:bodyPr/>
        <a:lstStyle/>
        <a:p>
          <a:endParaRPr lang="en-US"/>
        </a:p>
      </dgm:t>
    </dgm:pt>
    <dgm:pt modelId="{C978ABF6-C142-A144-9F71-A89E37442473}" type="pres">
      <dgm:prSet presAssocID="{021EECB1-EBE5-4D3C-9C7A-09BD39CFE386}" presName="Name0" presStyleCnt="0">
        <dgm:presLayoutVars>
          <dgm:animLvl val="lvl"/>
          <dgm:resizeHandles val="exact"/>
        </dgm:presLayoutVars>
      </dgm:prSet>
      <dgm:spPr/>
    </dgm:pt>
    <dgm:pt modelId="{0691BC06-F20C-E549-BA0D-D7E588E6433A}" type="pres">
      <dgm:prSet presAssocID="{77CCB248-CCE1-4729-B059-40D23FFCEA3B}" presName="composite" presStyleCnt="0"/>
      <dgm:spPr/>
    </dgm:pt>
    <dgm:pt modelId="{296CDA6F-4D8D-194D-BE1D-0B6DDEFCEA2C}" type="pres">
      <dgm:prSet presAssocID="{77CCB248-CCE1-4729-B059-40D23FFCEA3B}" presName="L" presStyleLbl="solidFgAcc1" presStyleIdx="0" presStyleCnt="2">
        <dgm:presLayoutVars>
          <dgm:chMax val="0"/>
          <dgm:chPref val="0"/>
        </dgm:presLayoutVars>
      </dgm:prSet>
      <dgm:spPr/>
    </dgm:pt>
    <dgm:pt modelId="{CE2E9DA2-0016-FB4E-9531-58AE976F51F6}" type="pres">
      <dgm:prSet presAssocID="{77CCB248-CCE1-4729-B059-40D23FFCEA3B}" presName="parTx" presStyleLbl="alignNode1" presStyleIdx="0" presStyleCnt="2">
        <dgm:presLayoutVars>
          <dgm:chMax val="0"/>
          <dgm:chPref val="0"/>
          <dgm:bulletEnabled val="1"/>
        </dgm:presLayoutVars>
      </dgm:prSet>
      <dgm:spPr/>
    </dgm:pt>
    <dgm:pt modelId="{E92E8DA9-7A56-C642-A8D1-B739F24BE12B}" type="pres">
      <dgm:prSet presAssocID="{77CCB248-CCE1-4729-B059-40D23FFCEA3B}" presName="desTx" presStyleLbl="revTx" presStyleIdx="0" presStyleCnt="2">
        <dgm:presLayoutVars>
          <dgm:chMax val="0"/>
          <dgm:chPref val="0"/>
          <dgm:bulletEnabled val="1"/>
        </dgm:presLayoutVars>
      </dgm:prSet>
      <dgm:spPr/>
    </dgm:pt>
    <dgm:pt modelId="{B98C5F96-5E5E-C34A-9B14-96B490C74DEB}" type="pres">
      <dgm:prSet presAssocID="{77CCB248-CCE1-4729-B059-40D23FFCEA3B}" presName="EmptyPlaceHolder" presStyleCnt="0"/>
      <dgm:spPr/>
    </dgm:pt>
    <dgm:pt modelId="{8D76D6AA-468B-D44F-85BB-F96570957C24}" type="pres">
      <dgm:prSet presAssocID="{31740BFE-E3CE-4394-820E-F9CF4D5EB3C4}" presName="space" presStyleCnt="0"/>
      <dgm:spPr/>
    </dgm:pt>
    <dgm:pt modelId="{AE33A182-ACEB-E04E-A875-E4C31344A050}" type="pres">
      <dgm:prSet presAssocID="{F22891AF-200E-422A-A4FA-E046DCCF26C2}" presName="composite" presStyleCnt="0"/>
      <dgm:spPr/>
    </dgm:pt>
    <dgm:pt modelId="{75DCCC04-9CDB-9543-9E35-E3D68207549D}" type="pres">
      <dgm:prSet presAssocID="{F22891AF-200E-422A-A4FA-E046DCCF26C2}" presName="L" presStyleLbl="solidFgAcc1" presStyleIdx="1" presStyleCnt="2">
        <dgm:presLayoutVars>
          <dgm:chMax val="0"/>
          <dgm:chPref val="0"/>
        </dgm:presLayoutVars>
      </dgm:prSet>
      <dgm:spPr/>
    </dgm:pt>
    <dgm:pt modelId="{DF7FEC38-8998-AB44-93C4-9CE81DB883FA}" type="pres">
      <dgm:prSet presAssocID="{F22891AF-200E-422A-A4FA-E046DCCF26C2}" presName="parTx" presStyleLbl="alignNode1" presStyleIdx="1" presStyleCnt="2">
        <dgm:presLayoutVars>
          <dgm:chMax val="0"/>
          <dgm:chPref val="0"/>
          <dgm:bulletEnabled val="1"/>
        </dgm:presLayoutVars>
      </dgm:prSet>
      <dgm:spPr/>
    </dgm:pt>
    <dgm:pt modelId="{CBD84DD4-81F2-0C43-821C-A68D790220E6}" type="pres">
      <dgm:prSet presAssocID="{F22891AF-200E-422A-A4FA-E046DCCF26C2}" presName="desTx" presStyleLbl="revTx" presStyleIdx="1" presStyleCnt="2">
        <dgm:presLayoutVars>
          <dgm:chMax val="0"/>
          <dgm:chPref val="0"/>
          <dgm:bulletEnabled val="1"/>
        </dgm:presLayoutVars>
      </dgm:prSet>
      <dgm:spPr/>
    </dgm:pt>
    <dgm:pt modelId="{CD8426EB-871A-9A4E-AB2D-559138A915C3}" type="pres">
      <dgm:prSet presAssocID="{F22891AF-200E-422A-A4FA-E046DCCF26C2}" presName="EmptyPlaceHolder" presStyleCnt="0"/>
      <dgm:spPr/>
    </dgm:pt>
  </dgm:ptLst>
  <dgm:cxnLst>
    <dgm:cxn modelId="{1FCB7F38-0EED-4CDF-AD1D-8466E886E915}" srcId="{F22891AF-200E-422A-A4FA-E046DCCF26C2}" destId="{DFCFA0D0-0D4C-4457-AB9D-1D3C8643A992}" srcOrd="0" destOrd="0" parTransId="{60BBA555-27C3-460C-AFC0-C821751DBE06}" sibTransId="{E1C37A45-C58A-47BC-911D-1776C3ED3FBC}"/>
    <dgm:cxn modelId="{1C62C544-39A0-8044-97C4-6096965756EA}" type="presOf" srcId="{021EECB1-EBE5-4D3C-9C7A-09BD39CFE386}" destId="{C978ABF6-C142-A144-9F71-A89E37442473}" srcOrd="0" destOrd="0" presId="urn:microsoft.com/office/officeart/2016/7/layout/AccentHomeChevronProcess"/>
    <dgm:cxn modelId="{FB336148-8202-4686-8FAF-0E880A027C84}" srcId="{77CCB248-CCE1-4729-B059-40D23FFCEA3B}" destId="{EEC9625B-CC77-4328-B091-6C767ABAD8B3}" srcOrd="0" destOrd="0" parTransId="{483F9BE0-0B75-431A-8CC5-9331D3965350}" sibTransId="{92774D3B-7C13-4511-8764-5CCC527E52FF}"/>
    <dgm:cxn modelId="{DDE0C249-FDF3-4BD9-B5F1-1473ADFA3E30}" srcId="{021EECB1-EBE5-4D3C-9C7A-09BD39CFE386}" destId="{77CCB248-CCE1-4729-B059-40D23FFCEA3B}" srcOrd="0" destOrd="0" parTransId="{85A92D1F-3361-47D4-ACE5-0A5F6ECA93DD}" sibTransId="{31740BFE-E3CE-4394-820E-F9CF4D5EB3C4}"/>
    <dgm:cxn modelId="{EE059D54-EFAE-7D44-99FD-E983A2BA22BE}" type="presOf" srcId="{79985DBB-139E-4210-9CCF-07FAD9C61EFA}" destId="{E92E8DA9-7A56-C642-A8D1-B739F24BE12B}" srcOrd="0" destOrd="1" presId="urn:microsoft.com/office/officeart/2016/7/layout/AccentHomeChevronProcess"/>
    <dgm:cxn modelId="{1CC5B555-4B26-4E54-ABF7-BCCC1E014731}" srcId="{021EECB1-EBE5-4D3C-9C7A-09BD39CFE386}" destId="{F22891AF-200E-422A-A4FA-E046DCCF26C2}" srcOrd="1" destOrd="0" parTransId="{8C97F5EE-63DE-44E1-AF39-66D74DABA70D}" sibTransId="{051014B2-D4C5-4064-83C8-A3DD4FE8DADF}"/>
    <dgm:cxn modelId="{52501671-0D74-494F-AA43-63ADE7F108BC}" type="presOf" srcId="{04FB23B7-6664-4B5B-A0A4-11AB32A822E6}" destId="{E92E8DA9-7A56-C642-A8D1-B739F24BE12B}" srcOrd="0" destOrd="2" presId="urn:microsoft.com/office/officeart/2016/7/layout/AccentHomeChevronProcess"/>
    <dgm:cxn modelId="{FDEFB4A4-7DA5-6A4C-AED3-AFE008577F8C}" type="presOf" srcId="{77CCB248-CCE1-4729-B059-40D23FFCEA3B}" destId="{CE2E9DA2-0016-FB4E-9531-58AE976F51F6}" srcOrd="0" destOrd="0" presId="urn:microsoft.com/office/officeart/2016/7/layout/AccentHomeChevronProcess"/>
    <dgm:cxn modelId="{799E16A5-5E04-48CB-BFAC-10DBAE47C7A9}" srcId="{F22891AF-200E-422A-A4FA-E046DCCF26C2}" destId="{083E9C09-1701-4A5D-812C-103EB155D412}" srcOrd="1" destOrd="0" parTransId="{00041E87-13CA-43D0-BC4E-98AA5056229F}" sibTransId="{949A7B31-3A35-4AD8-AE6E-A69C8D73BF7C}"/>
    <dgm:cxn modelId="{903B65AF-A40C-D34F-AA0F-3E1AF3B36CE7}" type="presOf" srcId="{083E9C09-1701-4A5D-812C-103EB155D412}" destId="{CBD84DD4-81F2-0C43-821C-A68D790220E6}" srcOrd="0" destOrd="1" presId="urn:microsoft.com/office/officeart/2016/7/layout/AccentHomeChevronProcess"/>
    <dgm:cxn modelId="{1DF6F5B1-08BA-0D42-98AE-EEE6D0A041F9}" type="presOf" srcId="{EEC9625B-CC77-4328-B091-6C767ABAD8B3}" destId="{E92E8DA9-7A56-C642-A8D1-B739F24BE12B}" srcOrd="0" destOrd="0" presId="urn:microsoft.com/office/officeart/2016/7/layout/AccentHomeChevronProcess"/>
    <dgm:cxn modelId="{A8F816B5-451B-49D5-B4BA-3AA3A774B917}" srcId="{EEC9625B-CC77-4328-B091-6C767ABAD8B3}" destId="{79985DBB-139E-4210-9CCF-07FAD9C61EFA}" srcOrd="0" destOrd="0" parTransId="{DE6AE652-5565-44C3-89EB-A675A7EC0C59}" sibTransId="{999EC2AC-8208-4DD5-85C3-FF800B4F9116}"/>
    <dgm:cxn modelId="{49CF29BA-254A-BD45-9208-666268CD5BAB}" type="presOf" srcId="{F22891AF-200E-422A-A4FA-E046DCCF26C2}" destId="{DF7FEC38-8998-AB44-93C4-9CE81DB883FA}" srcOrd="0" destOrd="0" presId="urn:microsoft.com/office/officeart/2016/7/layout/AccentHomeChevronProcess"/>
    <dgm:cxn modelId="{02A06AE8-6515-41B6-8FBF-357BB4DEE387}" srcId="{EEC9625B-CC77-4328-B091-6C767ABAD8B3}" destId="{04FB23B7-6664-4B5B-A0A4-11AB32A822E6}" srcOrd="1" destOrd="0" parTransId="{97E82B4B-2D19-4FAB-972D-383E665908A4}" sibTransId="{AAD4D685-DF7F-496E-A268-EF9356B6FB77}"/>
    <dgm:cxn modelId="{6DF570FA-A1E7-CD47-96F8-AA70377A2387}" type="presOf" srcId="{DFCFA0D0-0D4C-4457-AB9D-1D3C8643A992}" destId="{CBD84DD4-81F2-0C43-821C-A68D790220E6}" srcOrd="0" destOrd="0" presId="urn:microsoft.com/office/officeart/2016/7/layout/AccentHomeChevronProcess"/>
    <dgm:cxn modelId="{EB377D65-C203-3F45-97E1-F99F4EF28456}" type="presParOf" srcId="{C978ABF6-C142-A144-9F71-A89E37442473}" destId="{0691BC06-F20C-E549-BA0D-D7E588E6433A}" srcOrd="0" destOrd="0" presId="urn:microsoft.com/office/officeart/2016/7/layout/AccentHomeChevronProcess"/>
    <dgm:cxn modelId="{4BF5B308-F858-ED41-BEF8-370DB0A7A7C9}" type="presParOf" srcId="{0691BC06-F20C-E549-BA0D-D7E588E6433A}" destId="{296CDA6F-4D8D-194D-BE1D-0B6DDEFCEA2C}" srcOrd="0" destOrd="0" presId="urn:microsoft.com/office/officeart/2016/7/layout/AccentHomeChevronProcess"/>
    <dgm:cxn modelId="{2A7A36A5-3EF6-CB45-A8C2-84D147FE8BEA}" type="presParOf" srcId="{0691BC06-F20C-E549-BA0D-D7E588E6433A}" destId="{CE2E9DA2-0016-FB4E-9531-58AE976F51F6}" srcOrd="1" destOrd="0" presId="urn:microsoft.com/office/officeart/2016/7/layout/AccentHomeChevronProcess"/>
    <dgm:cxn modelId="{B0F15234-1019-DC45-A499-BB1F80D3DC2F}" type="presParOf" srcId="{0691BC06-F20C-E549-BA0D-D7E588E6433A}" destId="{E92E8DA9-7A56-C642-A8D1-B739F24BE12B}" srcOrd="2" destOrd="0" presId="urn:microsoft.com/office/officeart/2016/7/layout/AccentHomeChevronProcess"/>
    <dgm:cxn modelId="{D43CCEF5-F28A-F747-B00C-C97BF5135599}" type="presParOf" srcId="{0691BC06-F20C-E549-BA0D-D7E588E6433A}" destId="{B98C5F96-5E5E-C34A-9B14-96B490C74DEB}" srcOrd="3" destOrd="0" presId="urn:microsoft.com/office/officeart/2016/7/layout/AccentHomeChevronProcess"/>
    <dgm:cxn modelId="{9F262C23-3740-7A48-A8E8-73F41BEBB744}" type="presParOf" srcId="{C978ABF6-C142-A144-9F71-A89E37442473}" destId="{8D76D6AA-468B-D44F-85BB-F96570957C24}" srcOrd="1" destOrd="0" presId="urn:microsoft.com/office/officeart/2016/7/layout/AccentHomeChevronProcess"/>
    <dgm:cxn modelId="{A5454C77-847D-7E45-A78E-EF8CD8B429B3}" type="presParOf" srcId="{C978ABF6-C142-A144-9F71-A89E37442473}" destId="{AE33A182-ACEB-E04E-A875-E4C31344A050}" srcOrd="2" destOrd="0" presId="urn:microsoft.com/office/officeart/2016/7/layout/AccentHomeChevronProcess"/>
    <dgm:cxn modelId="{C1CB793E-466D-5F49-A22B-FBAF11179804}" type="presParOf" srcId="{AE33A182-ACEB-E04E-A875-E4C31344A050}" destId="{75DCCC04-9CDB-9543-9E35-E3D68207549D}" srcOrd="0" destOrd="0" presId="urn:microsoft.com/office/officeart/2016/7/layout/AccentHomeChevronProcess"/>
    <dgm:cxn modelId="{47231C0D-148D-404A-AB54-18F232E66C5C}" type="presParOf" srcId="{AE33A182-ACEB-E04E-A875-E4C31344A050}" destId="{DF7FEC38-8998-AB44-93C4-9CE81DB883FA}" srcOrd="1" destOrd="0" presId="urn:microsoft.com/office/officeart/2016/7/layout/AccentHomeChevronProcess"/>
    <dgm:cxn modelId="{A56D515E-4565-6146-9AF4-0FF9D04FC622}" type="presParOf" srcId="{AE33A182-ACEB-E04E-A875-E4C31344A050}" destId="{CBD84DD4-81F2-0C43-821C-A68D790220E6}" srcOrd="2" destOrd="0" presId="urn:microsoft.com/office/officeart/2016/7/layout/AccentHomeChevronProcess"/>
    <dgm:cxn modelId="{4B8C5542-8423-7D4E-A852-04B274D28F12}" type="presParOf" srcId="{AE33A182-ACEB-E04E-A875-E4C31344A050}" destId="{CD8426EB-871A-9A4E-AB2D-559138A915C3}" srcOrd="3" destOrd="0" presId="urn:microsoft.com/office/officeart/2016/7/layout/AccentHomeChevron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A52C02D-0658-A248-A3C1-77F334867FA8}">
      <dsp:nvSpPr>
        <dsp:cNvPr id="0" name=""/>
        <dsp:cNvSpPr/>
      </dsp:nvSpPr>
      <dsp:spPr>
        <a:xfrm>
          <a:off x="0" y="671"/>
          <a:ext cx="6263640" cy="0"/>
        </a:xfrm>
        <a:prstGeom prst="line">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D63C000-E900-9D47-A784-9CA147CCC9F6}">
      <dsp:nvSpPr>
        <dsp:cNvPr id="0" name=""/>
        <dsp:cNvSpPr/>
      </dsp:nvSpPr>
      <dsp:spPr>
        <a:xfrm>
          <a:off x="0" y="671"/>
          <a:ext cx="6263640" cy="1100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0" tIns="114300" rIns="114300" bIns="114300" numCol="1" spcCol="1270" anchor="t" anchorCtr="0">
          <a:noAutofit/>
        </a:bodyPr>
        <a:lstStyle/>
        <a:p>
          <a:pPr marL="0" lvl="0" indent="0" algn="l" defTabSz="1333500">
            <a:lnSpc>
              <a:spcPct val="90000"/>
            </a:lnSpc>
            <a:spcBef>
              <a:spcPct val="0"/>
            </a:spcBef>
            <a:spcAft>
              <a:spcPct val="35000"/>
            </a:spcAft>
            <a:buNone/>
          </a:pPr>
          <a:r>
            <a:rPr lang="en-US" sz="3000" kern="1200"/>
            <a:t>Workplan </a:t>
          </a:r>
        </a:p>
      </dsp:txBody>
      <dsp:txXfrm>
        <a:off x="0" y="671"/>
        <a:ext cx="6263640" cy="1100668"/>
      </dsp:txXfrm>
    </dsp:sp>
    <dsp:sp modelId="{5F3CA9F1-533F-1149-B0B5-A09AEBAED493}">
      <dsp:nvSpPr>
        <dsp:cNvPr id="0" name=""/>
        <dsp:cNvSpPr/>
      </dsp:nvSpPr>
      <dsp:spPr>
        <a:xfrm>
          <a:off x="0" y="1101340"/>
          <a:ext cx="6263640" cy="0"/>
        </a:xfrm>
        <a:prstGeom prst="line">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B003687-92B0-A84D-9101-6BABD22390D2}">
      <dsp:nvSpPr>
        <dsp:cNvPr id="0" name=""/>
        <dsp:cNvSpPr/>
      </dsp:nvSpPr>
      <dsp:spPr>
        <a:xfrm>
          <a:off x="0" y="1101340"/>
          <a:ext cx="6263640" cy="1100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0" tIns="114300" rIns="114300" bIns="114300" numCol="1" spcCol="1270" anchor="t" anchorCtr="0">
          <a:noAutofit/>
        </a:bodyPr>
        <a:lstStyle/>
        <a:p>
          <a:pPr marL="0" lvl="0" indent="0" algn="l" defTabSz="1333500">
            <a:lnSpc>
              <a:spcPct val="90000"/>
            </a:lnSpc>
            <a:spcBef>
              <a:spcPct val="0"/>
            </a:spcBef>
            <a:spcAft>
              <a:spcPct val="35000"/>
            </a:spcAft>
            <a:buNone/>
          </a:pPr>
          <a:r>
            <a:rPr lang="en-US" sz="3000" kern="1200"/>
            <a:t>Proposed Quarterly CC Dates</a:t>
          </a:r>
        </a:p>
      </dsp:txBody>
      <dsp:txXfrm>
        <a:off x="0" y="1101340"/>
        <a:ext cx="6263640" cy="1100668"/>
      </dsp:txXfrm>
    </dsp:sp>
    <dsp:sp modelId="{1FDFA526-D6FD-4840-8500-152954149183}">
      <dsp:nvSpPr>
        <dsp:cNvPr id="0" name=""/>
        <dsp:cNvSpPr/>
      </dsp:nvSpPr>
      <dsp:spPr>
        <a:xfrm>
          <a:off x="0" y="2202009"/>
          <a:ext cx="6263640" cy="0"/>
        </a:xfrm>
        <a:prstGeom prst="line">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A867022-B33D-C14E-BDCF-D62A05952597}">
      <dsp:nvSpPr>
        <dsp:cNvPr id="0" name=""/>
        <dsp:cNvSpPr/>
      </dsp:nvSpPr>
      <dsp:spPr>
        <a:xfrm>
          <a:off x="0" y="2202009"/>
          <a:ext cx="6263640" cy="1100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0" tIns="114300" rIns="114300" bIns="114300" numCol="1" spcCol="1270" anchor="t" anchorCtr="0">
          <a:noAutofit/>
        </a:bodyPr>
        <a:lstStyle/>
        <a:p>
          <a:pPr marL="0" lvl="0" indent="0" algn="l" defTabSz="1333500">
            <a:lnSpc>
              <a:spcPct val="90000"/>
            </a:lnSpc>
            <a:spcBef>
              <a:spcPct val="0"/>
            </a:spcBef>
            <a:spcAft>
              <a:spcPct val="35000"/>
            </a:spcAft>
            <a:buNone/>
          </a:pPr>
          <a:r>
            <a:rPr lang="en-US" sz="3000" kern="1200"/>
            <a:t>2021 Co-Chairs</a:t>
          </a:r>
        </a:p>
      </dsp:txBody>
      <dsp:txXfrm>
        <a:off x="0" y="2202009"/>
        <a:ext cx="6263640" cy="1100668"/>
      </dsp:txXfrm>
    </dsp:sp>
    <dsp:sp modelId="{A1FAF9F6-DA79-DA44-A168-FE6B533F110C}">
      <dsp:nvSpPr>
        <dsp:cNvPr id="0" name=""/>
        <dsp:cNvSpPr/>
      </dsp:nvSpPr>
      <dsp:spPr>
        <a:xfrm>
          <a:off x="0" y="3302678"/>
          <a:ext cx="6263640" cy="0"/>
        </a:xfrm>
        <a:prstGeom prst="line">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3230EDA-6541-EC46-AFA4-C72701245F76}">
      <dsp:nvSpPr>
        <dsp:cNvPr id="0" name=""/>
        <dsp:cNvSpPr/>
      </dsp:nvSpPr>
      <dsp:spPr>
        <a:xfrm>
          <a:off x="0" y="3302678"/>
          <a:ext cx="6263640" cy="1100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0" tIns="114300" rIns="114300" bIns="114300" numCol="1" spcCol="1270" anchor="t" anchorCtr="0">
          <a:noAutofit/>
        </a:bodyPr>
        <a:lstStyle/>
        <a:p>
          <a:pPr marL="0" lvl="0" indent="0" algn="l" defTabSz="1333500">
            <a:lnSpc>
              <a:spcPct val="90000"/>
            </a:lnSpc>
            <a:spcBef>
              <a:spcPct val="0"/>
            </a:spcBef>
            <a:spcAft>
              <a:spcPct val="35000"/>
            </a:spcAft>
            <a:buNone/>
          </a:pPr>
          <a:r>
            <a:rPr lang="en-US" sz="3000" kern="1200"/>
            <a:t>Process for Potential New CAEECC Members </a:t>
          </a:r>
        </a:p>
      </dsp:txBody>
      <dsp:txXfrm>
        <a:off x="0" y="3302678"/>
        <a:ext cx="6263640" cy="1100668"/>
      </dsp:txXfrm>
    </dsp:sp>
    <dsp:sp modelId="{731D4B0D-2F1A-634D-A2DF-B2EBA5804A41}">
      <dsp:nvSpPr>
        <dsp:cNvPr id="0" name=""/>
        <dsp:cNvSpPr/>
      </dsp:nvSpPr>
      <dsp:spPr>
        <a:xfrm>
          <a:off x="0" y="4403347"/>
          <a:ext cx="6263640" cy="0"/>
        </a:xfrm>
        <a:prstGeom prst="line">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48A2B52-6AE9-864E-9462-D1B6DB144F80}">
      <dsp:nvSpPr>
        <dsp:cNvPr id="0" name=""/>
        <dsp:cNvSpPr/>
      </dsp:nvSpPr>
      <dsp:spPr>
        <a:xfrm>
          <a:off x="0" y="4403347"/>
          <a:ext cx="6263640" cy="1100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0" tIns="114300" rIns="114300" bIns="114300" numCol="1" spcCol="1270" anchor="t" anchorCtr="0">
          <a:noAutofit/>
        </a:bodyPr>
        <a:lstStyle/>
        <a:p>
          <a:pPr marL="0" lvl="0" indent="0" algn="l" defTabSz="1333500">
            <a:lnSpc>
              <a:spcPct val="90000"/>
            </a:lnSpc>
            <a:spcBef>
              <a:spcPct val="0"/>
            </a:spcBef>
            <a:spcAft>
              <a:spcPct val="35000"/>
            </a:spcAft>
            <a:buNone/>
          </a:pPr>
          <a:r>
            <a:rPr lang="en-US" sz="3000" kern="1200" dirty="0"/>
            <a:t>Process for Annual CAEECC Evaluation and Groundrules Review/Update</a:t>
          </a:r>
          <a:endParaRPr lang="en-US" sz="3000" strike="sngStrike" kern="1200" dirty="0">
            <a:highlight>
              <a:srgbClr val="FFFF00"/>
            </a:highlight>
          </a:endParaRPr>
        </a:p>
      </dsp:txBody>
      <dsp:txXfrm>
        <a:off x="0" y="4403347"/>
        <a:ext cx="6263640" cy="110066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F740256-BD1B-5E46-AF46-0D0B899457F2}">
      <dsp:nvSpPr>
        <dsp:cNvPr id="0" name=""/>
        <dsp:cNvSpPr/>
      </dsp:nvSpPr>
      <dsp:spPr>
        <a:xfrm>
          <a:off x="5347" y="173013"/>
          <a:ext cx="2049782" cy="1217587"/>
        </a:xfrm>
        <a:prstGeom prst="rect">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marL="0" lvl="0" indent="0" algn="ctr" defTabSz="711200">
            <a:lnSpc>
              <a:spcPct val="90000"/>
            </a:lnSpc>
            <a:spcBef>
              <a:spcPct val="0"/>
            </a:spcBef>
            <a:spcAft>
              <a:spcPct val="35000"/>
            </a:spcAft>
            <a:buNone/>
          </a:pPr>
          <a:r>
            <a:rPr lang="en-US" sz="1600" kern="1200"/>
            <a:t>Full CAEECC Quarterly Meetings</a:t>
          </a:r>
        </a:p>
      </dsp:txBody>
      <dsp:txXfrm>
        <a:off x="5347" y="173013"/>
        <a:ext cx="2049782" cy="1217587"/>
      </dsp:txXfrm>
    </dsp:sp>
    <dsp:sp modelId="{61B1ADF0-4CF1-514E-8635-730E7164B7C9}">
      <dsp:nvSpPr>
        <dsp:cNvPr id="0" name=""/>
        <dsp:cNvSpPr/>
      </dsp:nvSpPr>
      <dsp:spPr>
        <a:xfrm>
          <a:off x="5347" y="1191764"/>
          <a:ext cx="2049782" cy="2986560"/>
        </a:xfrm>
        <a:prstGeom prst="rect">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en-US" sz="1600" kern="1200" dirty="0"/>
            <a:t>Four quarterly meetings</a:t>
          </a:r>
        </a:p>
      </dsp:txBody>
      <dsp:txXfrm>
        <a:off x="5347" y="1191764"/>
        <a:ext cx="2049782" cy="2986560"/>
      </dsp:txXfrm>
    </dsp:sp>
    <dsp:sp modelId="{534EE7E7-0B90-2449-8578-09B9C0D3014F}">
      <dsp:nvSpPr>
        <dsp:cNvPr id="0" name=""/>
        <dsp:cNvSpPr/>
      </dsp:nvSpPr>
      <dsp:spPr>
        <a:xfrm>
          <a:off x="2342099" y="173013"/>
          <a:ext cx="2049782" cy="1217587"/>
        </a:xfrm>
        <a:prstGeom prst="rect">
          <a:avLst/>
        </a:prstGeom>
        <a:solidFill>
          <a:schemeClr val="accent2">
            <a:hueOff val="-363841"/>
            <a:satOff val="-20982"/>
            <a:lumOff val="2157"/>
            <a:alphaOff val="0"/>
          </a:schemeClr>
        </a:solidFill>
        <a:ln w="12700" cap="flat" cmpd="sng" algn="ctr">
          <a:solidFill>
            <a:schemeClr val="accent2">
              <a:hueOff val="-363841"/>
              <a:satOff val="-20982"/>
              <a:lumOff val="2157"/>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marL="0" lvl="0" indent="0" algn="ctr" defTabSz="711200">
            <a:lnSpc>
              <a:spcPct val="90000"/>
            </a:lnSpc>
            <a:spcBef>
              <a:spcPct val="0"/>
            </a:spcBef>
            <a:spcAft>
              <a:spcPct val="35000"/>
            </a:spcAft>
            <a:buNone/>
          </a:pPr>
          <a:r>
            <a:rPr lang="en-US" sz="1600" kern="1200"/>
            <a:t>Underserved Working </a:t>
          </a:r>
        </a:p>
      </dsp:txBody>
      <dsp:txXfrm>
        <a:off x="2342099" y="173013"/>
        <a:ext cx="2049782" cy="1217587"/>
      </dsp:txXfrm>
    </dsp:sp>
    <dsp:sp modelId="{F8A73D95-A9B5-1945-9917-1BAC5C23C8A3}">
      <dsp:nvSpPr>
        <dsp:cNvPr id="0" name=""/>
        <dsp:cNvSpPr/>
      </dsp:nvSpPr>
      <dsp:spPr>
        <a:xfrm>
          <a:off x="2342099" y="1191764"/>
          <a:ext cx="2049782" cy="2986560"/>
        </a:xfrm>
        <a:prstGeom prst="rect">
          <a:avLst/>
        </a:prstGeom>
        <a:solidFill>
          <a:schemeClr val="accent2">
            <a:tint val="40000"/>
            <a:alpha val="90000"/>
            <a:hueOff val="-212306"/>
            <a:satOff val="-18836"/>
            <a:lumOff val="-192"/>
            <a:alphaOff val="0"/>
          </a:schemeClr>
        </a:solidFill>
        <a:ln w="12700" cap="flat" cmpd="sng" algn="ctr">
          <a:solidFill>
            <a:schemeClr val="accent2">
              <a:tint val="40000"/>
              <a:alpha val="90000"/>
              <a:hueOff val="-212306"/>
              <a:satOff val="-18836"/>
              <a:lumOff val="-192"/>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en-US" sz="1600" kern="1200"/>
            <a:t>1-2 more WG meetings for Phase 1 (plus sub-WG meetings)</a:t>
          </a:r>
        </a:p>
        <a:p>
          <a:pPr marL="171450" lvl="1" indent="-171450" algn="l" defTabSz="711200">
            <a:lnSpc>
              <a:spcPct val="90000"/>
            </a:lnSpc>
            <a:spcBef>
              <a:spcPct val="0"/>
            </a:spcBef>
            <a:spcAft>
              <a:spcPct val="15000"/>
            </a:spcAft>
            <a:buChar char="•"/>
          </a:pPr>
          <a:r>
            <a:rPr lang="en-US" sz="1600" kern="1200" dirty="0"/>
            <a:t>Could be a Phase 2 based on Phase 1 findings &amp; recommendations</a:t>
          </a:r>
        </a:p>
      </dsp:txBody>
      <dsp:txXfrm>
        <a:off x="2342099" y="1191764"/>
        <a:ext cx="2049782" cy="2986560"/>
      </dsp:txXfrm>
    </dsp:sp>
    <dsp:sp modelId="{3B3CF63E-7ED2-F648-8ACA-06641908B981}">
      <dsp:nvSpPr>
        <dsp:cNvPr id="0" name=""/>
        <dsp:cNvSpPr/>
      </dsp:nvSpPr>
      <dsp:spPr>
        <a:xfrm>
          <a:off x="4678852" y="173013"/>
          <a:ext cx="2049782" cy="1217587"/>
        </a:xfrm>
        <a:prstGeom prst="rect">
          <a:avLst/>
        </a:prstGeom>
        <a:solidFill>
          <a:schemeClr val="accent2">
            <a:hueOff val="-727682"/>
            <a:satOff val="-41964"/>
            <a:lumOff val="4314"/>
            <a:alphaOff val="0"/>
          </a:schemeClr>
        </a:solidFill>
        <a:ln w="12700" cap="flat" cmpd="sng" algn="ctr">
          <a:solidFill>
            <a:schemeClr val="accent2">
              <a:hueOff val="-727682"/>
              <a:satOff val="-41964"/>
              <a:lumOff val="4314"/>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marL="0" lvl="0" indent="0" algn="ctr" defTabSz="711200">
            <a:lnSpc>
              <a:spcPct val="90000"/>
            </a:lnSpc>
            <a:spcBef>
              <a:spcPct val="0"/>
            </a:spcBef>
            <a:spcAft>
              <a:spcPct val="35000"/>
            </a:spcAft>
            <a:buNone/>
          </a:pPr>
          <a:r>
            <a:rPr lang="en-US" sz="1600" kern="1200"/>
            <a:t>Market Transformation Working Group</a:t>
          </a:r>
        </a:p>
      </dsp:txBody>
      <dsp:txXfrm>
        <a:off x="4678852" y="173013"/>
        <a:ext cx="2049782" cy="1217587"/>
      </dsp:txXfrm>
    </dsp:sp>
    <dsp:sp modelId="{CD95D29E-DD09-3C41-9EBA-8C4764DD1235}">
      <dsp:nvSpPr>
        <dsp:cNvPr id="0" name=""/>
        <dsp:cNvSpPr/>
      </dsp:nvSpPr>
      <dsp:spPr>
        <a:xfrm>
          <a:off x="4678852" y="1191764"/>
          <a:ext cx="2049782" cy="2986560"/>
        </a:xfrm>
        <a:prstGeom prst="rect">
          <a:avLst/>
        </a:prstGeom>
        <a:solidFill>
          <a:schemeClr val="accent2">
            <a:tint val="40000"/>
            <a:alpha val="90000"/>
            <a:hueOff val="-424613"/>
            <a:satOff val="-37673"/>
            <a:lumOff val="-385"/>
            <a:alphaOff val="0"/>
          </a:schemeClr>
        </a:solidFill>
        <a:ln w="12700" cap="flat" cmpd="sng" algn="ctr">
          <a:solidFill>
            <a:schemeClr val="accent2">
              <a:tint val="40000"/>
              <a:alpha val="90000"/>
              <a:hueOff val="-424613"/>
              <a:satOff val="-37673"/>
              <a:lumOff val="-385"/>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en-US" sz="1600" kern="1200"/>
            <a:t>1-2 more WG meetings</a:t>
          </a:r>
        </a:p>
      </dsp:txBody>
      <dsp:txXfrm>
        <a:off x="4678852" y="1191764"/>
        <a:ext cx="2049782" cy="2986560"/>
      </dsp:txXfrm>
    </dsp:sp>
    <dsp:sp modelId="{7FED841A-678A-D54A-B6ED-7A4C04383754}">
      <dsp:nvSpPr>
        <dsp:cNvPr id="0" name=""/>
        <dsp:cNvSpPr/>
      </dsp:nvSpPr>
      <dsp:spPr>
        <a:xfrm>
          <a:off x="7015604" y="173013"/>
          <a:ext cx="2049782" cy="1217587"/>
        </a:xfrm>
        <a:prstGeom prst="rect">
          <a:avLst/>
        </a:prstGeom>
        <a:solidFill>
          <a:schemeClr val="accent2">
            <a:hueOff val="-1091522"/>
            <a:satOff val="-62946"/>
            <a:lumOff val="6471"/>
            <a:alphaOff val="0"/>
          </a:schemeClr>
        </a:solidFill>
        <a:ln w="12700" cap="flat" cmpd="sng" algn="ctr">
          <a:solidFill>
            <a:schemeClr val="accent2">
              <a:hueOff val="-1091522"/>
              <a:satOff val="-62946"/>
              <a:lumOff val="6471"/>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marL="0" lvl="0" indent="0" algn="ctr" defTabSz="711200">
            <a:lnSpc>
              <a:spcPct val="90000"/>
            </a:lnSpc>
            <a:spcBef>
              <a:spcPct val="0"/>
            </a:spcBef>
            <a:spcAft>
              <a:spcPct val="35000"/>
            </a:spcAft>
            <a:buNone/>
          </a:pPr>
          <a:r>
            <a:rPr lang="en-US" sz="1600" kern="1200"/>
            <a:t>New Portfolio Filing (aka Business Plan) Working Group (or full CAEECC)</a:t>
          </a:r>
        </a:p>
      </dsp:txBody>
      <dsp:txXfrm>
        <a:off x="7015604" y="173013"/>
        <a:ext cx="2049782" cy="1217587"/>
      </dsp:txXfrm>
    </dsp:sp>
    <dsp:sp modelId="{23C3EB90-73BD-BF41-B2C4-B16238B41A47}">
      <dsp:nvSpPr>
        <dsp:cNvPr id="0" name=""/>
        <dsp:cNvSpPr/>
      </dsp:nvSpPr>
      <dsp:spPr>
        <a:xfrm>
          <a:off x="7015604" y="1191764"/>
          <a:ext cx="2049782" cy="2986560"/>
        </a:xfrm>
        <a:prstGeom prst="rect">
          <a:avLst/>
        </a:prstGeom>
        <a:solidFill>
          <a:schemeClr val="accent2">
            <a:tint val="40000"/>
            <a:alpha val="90000"/>
            <a:hueOff val="-636919"/>
            <a:satOff val="-56510"/>
            <a:lumOff val="-577"/>
            <a:alphaOff val="0"/>
          </a:schemeClr>
        </a:solidFill>
        <a:ln w="12700" cap="flat" cmpd="sng" algn="ctr">
          <a:solidFill>
            <a:schemeClr val="accent2">
              <a:tint val="40000"/>
              <a:alpha val="90000"/>
              <a:hueOff val="-636919"/>
              <a:satOff val="-56510"/>
              <a:lumOff val="-577"/>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en-US" sz="1600" kern="1200"/>
            <a:t>2.5 days WG meetings (assuming 2 major issues), and half day for reviewing PA’s draft Filings (regarding 2 major issues)</a:t>
          </a:r>
        </a:p>
        <a:p>
          <a:pPr marL="171450" lvl="1" indent="-171450" algn="l" defTabSz="711200">
            <a:lnSpc>
              <a:spcPct val="90000"/>
            </a:lnSpc>
            <a:spcBef>
              <a:spcPct val="0"/>
            </a:spcBef>
            <a:spcAft>
              <a:spcPct val="15000"/>
            </a:spcAft>
            <a:buChar char="•"/>
          </a:pPr>
          <a:r>
            <a:rPr lang="en-US" sz="1600" kern="1200"/>
            <a:t>Depends on timing/final CPUC decisions on EE Filing WG Process recommendations</a:t>
          </a:r>
        </a:p>
      </dsp:txBody>
      <dsp:txXfrm>
        <a:off x="7015604" y="1191764"/>
        <a:ext cx="2049782" cy="2986560"/>
      </dsp:txXfrm>
    </dsp:sp>
    <dsp:sp modelId="{C650A94B-7309-AA4A-933E-142B6B61C5EE}">
      <dsp:nvSpPr>
        <dsp:cNvPr id="0" name=""/>
        <dsp:cNvSpPr/>
      </dsp:nvSpPr>
      <dsp:spPr>
        <a:xfrm>
          <a:off x="9352356" y="173013"/>
          <a:ext cx="2049782" cy="1217587"/>
        </a:xfrm>
        <a:prstGeom prst="rect">
          <a:avLst/>
        </a:prstGeom>
        <a:solidFill>
          <a:schemeClr val="accent2">
            <a:hueOff val="-1455363"/>
            <a:satOff val="-83928"/>
            <a:lumOff val="8628"/>
            <a:alphaOff val="0"/>
          </a:schemeClr>
        </a:solidFill>
        <a:ln w="12700" cap="flat" cmpd="sng" algn="ctr">
          <a:solidFill>
            <a:schemeClr val="accent2">
              <a:hueOff val="-1455363"/>
              <a:satOff val="-83928"/>
              <a:lumOff val="862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marL="0" lvl="0" indent="0" algn="ctr" defTabSz="711200">
            <a:lnSpc>
              <a:spcPct val="90000"/>
            </a:lnSpc>
            <a:spcBef>
              <a:spcPct val="0"/>
            </a:spcBef>
            <a:spcAft>
              <a:spcPct val="35000"/>
            </a:spcAft>
            <a:buNone/>
          </a:pPr>
          <a:r>
            <a:rPr lang="en-US" sz="1600" kern="1200"/>
            <a:t>Unspecified Workshops/Working Group Meetings</a:t>
          </a:r>
        </a:p>
      </dsp:txBody>
      <dsp:txXfrm>
        <a:off x="9352356" y="173013"/>
        <a:ext cx="2049782" cy="1217587"/>
      </dsp:txXfrm>
    </dsp:sp>
    <dsp:sp modelId="{2BD924B3-4A38-5C40-BD84-A81270CCD648}">
      <dsp:nvSpPr>
        <dsp:cNvPr id="0" name=""/>
        <dsp:cNvSpPr/>
      </dsp:nvSpPr>
      <dsp:spPr>
        <a:xfrm>
          <a:off x="9352356" y="1191764"/>
          <a:ext cx="2049782" cy="2986560"/>
        </a:xfrm>
        <a:prstGeom prst="rect">
          <a:avLst/>
        </a:prstGeom>
        <a:solidFill>
          <a:schemeClr val="accent2">
            <a:tint val="40000"/>
            <a:alpha val="90000"/>
            <a:hueOff val="-849226"/>
            <a:satOff val="-75346"/>
            <a:lumOff val="-769"/>
            <a:alphaOff val="0"/>
          </a:schemeClr>
        </a:solidFill>
        <a:ln w="12700" cap="flat" cmpd="sng" algn="ctr">
          <a:solidFill>
            <a:schemeClr val="accent2">
              <a:tint val="40000"/>
              <a:alpha val="90000"/>
              <a:hueOff val="-849226"/>
              <a:satOff val="-75346"/>
              <a:lumOff val="-769"/>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en-US" sz="1600" kern="1200" dirty="0"/>
            <a:t>2  Workshops TBD</a:t>
          </a:r>
        </a:p>
        <a:p>
          <a:pPr marL="171450" lvl="1" indent="-171450" algn="l" defTabSz="711200">
            <a:lnSpc>
              <a:spcPct val="90000"/>
            </a:lnSpc>
            <a:spcBef>
              <a:spcPct val="0"/>
            </a:spcBef>
            <a:spcAft>
              <a:spcPct val="15000"/>
            </a:spcAft>
            <a:buChar char="•"/>
          </a:pPr>
          <a:r>
            <a:rPr lang="en-US" sz="1600" kern="1200" dirty="0"/>
            <a:t>2  Working Group     Meetings TBD</a:t>
          </a:r>
        </a:p>
      </dsp:txBody>
      <dsp:txXfrm>
        <a:off x="9352356" y="1191764"/>
        <a:ext cx="2049782" cy="298656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6CDA6F-4D8D-194D-BE1D-0B6DDEFCEA2C}">
      <dsp:nvSpPr>
        <dsp:cNvPr id="0" name=""/>
        <dsp:cNvSpPr/>
      </dsp:nvSpPr>
      <dsp:spPr>
        <a:xfrm rot="5400000">
          <a:off x="-699266" y="1520062"/>
          <a:ext cx="1842715" cy="440560"/>
        </a:xfrm>
        <a:prstGeom prst="corner">
          <a:avLst>
            <a:gd name="adj1" fmla="val 1000"/>
            <a:gd name="adj2" fmla="val 1000"/>
          </a:avLst>
        </a:prstGeom>
        <a:solidFill>
          <a:schemeClr val="lt1">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CE2E9DA2-0016-FB4E-9531-58AE976F51F6}">
      <dsp:nvSpPr>
        <dsp:cNvPr id="0" name=""/>
        <dsp:cNvSpPr/>
      </dsp:nvSpPr>
      <dsp:spPr>
        <a:xfrm>
          <a:off x="1810" y="2661699"/>
          <a:ext cx="5507004" cy="614238"/>
        </a:xfrm>
        <a:prstGeom prst="homePlate">
          <a:avLst>
            <a:gd name="adj" fmla="val 25000"/>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190500" rIns="95250" bIns="190500" numCol="1" spcCol="1270" anchor="ctr" anchorCtr="0">
          <a:noAutofit/>
        </a:bodyPr>
        <a:lstStyle/>
        <a:p>
          <a:pPr marL="0" lvl="0" indent="0" algn="ctr" defTabSz="666750">
            <a:lnSpc>
              <a:spcPct val="90000"/>
            </a:lnSpc>
            <a:spcBef>
              <a:spcPct val="0"/>
            </a:spcBef>
            <a:spcAft>
              <a:spcPct val="35000"/>
            </a:spcAft>
            <a:buNone/>
          </a:pPr>
          <a:r>
            <a:rPr lang="en-US" sz="1500" kern="1200"/>
            <a:t>2020</a:t>
          </a:r>
        </a:p>
      </dsp:txBody>
      <dsp:txXfrm>
        <a:off x="1810" y="2661699"/>
        <a:ext cx="5430224" cy="614238"/>
      </dsp:txXfrm>
    </dsp:sp>
    <dsp:sp modelId="{E92E8DA9-7A56-C642-A8D1-B739F24BE12B}">
      <dsp:nvSpPr>
        <dsp:cNvPr id="0" name=""/>
        <dsp:cNvSpPr/>
      </dsp:nvSpPr>
      <dsp:spPr>
        <a:xfrm>
          <a:off x="442371" y="1083320"/>
          <a:ext cx="4471687" cy="10548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800100">
            <a:lnSpc>
              <a:spcPct val="90000"/>
            </a:lnSpc>
            <a:spcBef>
              <a:spcPct val="0"/>
            </a:spcBef>
            <a:spcAft>
              <a:spcPct val="35000"/>
            </a:spcAft>
            <a:buNone/>
          </a:pPr>
          <a:r>
            <a:rPr lang="en-US" sz="1800" i="1" kern="1200" dirty="0"/>
            <a:t>Co-Chairs</a:t>
          </a:r>
        </a:p>
        <a:p>
          <a:pPr marL="171450" lvl="1" indent="-171450" algn="l" defTabSz="800100">
            <a:lnSpc>
              <a:spcPct val="90000"/>
            </a:lnSpc>
            <a:spcBef>
              <a:spcPct val="0"/>
            </a:spcBef>
            <a:spcAft>
              <a:spcPct val="15000"/>
            </a:spcAft>
            <a:buChar char="•"/>
          </a:pPr>
          <a:r>
            <a:rPr lang="en-US" sz="1800" kern="1200" dirty="0"/>
            <a:t>PAs—Jenny Berg, BayREN</a:t>
          </a:r>
        </a:p>
        <a:p>
          <a:pPr marL="171450" lvl="1" indent="-171450" algn="l" defTabSz="800100">
            <a:lnSpc>
              <a:spcPct val="90000"/>
            </a:lnSpc>
            <a:spcBef>
              <a:spcPct val="0"/>
            </a:spcBef>
            <a:spcAft>
              <a:spcPct val="15000"/>
            </a:spcAft>
            <a:buChar char="•"/>
          </a:pPr>
          <a:r>
            <a:rPr lang="en-US" sz="1800" kern="1200" dirty="0"/>
            <a:t>Non-PAs—Lara Ettenson, NRDC</a:t>
          </a:r>
        </a:p>
      </dsp:txBody>
      <dsp:txXfrm>
        <a:off x="442371" y="1083320"/>
        <a:ext cx="4471687" cy="1054819"/>
      </dsp:txXfrm>
    </dsp:sp>
    <dsp:sp modelId="{75DCCC04-9CDB-9543-9E35-E3D68207549D}">
      <dsp:nvSpPr>
        <dsp:cNvPr id="0" name=""/>
        <dsp:cNvSpPr/>
      </dsp:nvSpPr>
      <dsp:spPr>
        <a:xfrm rot="5400000">
          <a:off x="4697597" y="1520062"/>
          <a:ext cx="1842715" cy="440560"/>
        </a:xfrm>
        <a:prstGeom prst="corner">
          <a:avLst>
            <a:gd name="adj1" fmla="val 1000"/>
            <a:gd name="adj2" fmla="val 1000"/>
          </a:avLst>
        </a:prstGeom>
        <a:solidFill>
          <a:schemeClr val="lt1">
            <a:hueOff val="0"/>
            <a:satOff val="0"/>
            <a:lumOff val="0"/>
            <a:alphaOff val="0"/>
          </a:schemeClr>
        </a:solidFill>
        <a:ln w="12700" cap="flat" cmpd="sng" algn="ctr">
          <a:solidFill>
            <a:schemeClr val="accent5">
              <a:hueOff val="-6758543"/>
              <a:satOff val="-17419"/>
              <a:lumOff val="-11765"/>
              <a:alphaOff val="0"/>
            </a:schemeClr>
          </a:solidFill>
          <a:prstDash val="solid"/>
          <a:miter lim="800000"/>
        </a:ln>
        <a:effectLst/>
      </dsp:spPr>
      <dsp:style>
        <a:lnRef idx="2">
          <a:scrgbClr r="0" g="0" b="0"/>
        </a:lnRef>
        <a:fillRef idx="1">
          <a:scrgbClr r="0" g="0" b="0"/>
        </a:fillRef>
        <a:effectRef idx="0">
          <a:scrgbClr r="0" g="0" b="0"/>
        </a:effectRef>
        <a:fontRef idx="minor"/>
      </dsp:style>
    </dsp:sp>
    <dsp:sp modelId="{DF7FEC38-8998-AB44-93C4-9CE81DB883FA}">
      <dsp:nvSpPr>
        <dsp:cNvPr id="0" name=""/>
        <dsp:cNvSpPr/>
      </dsp:nvSpPr>
      <dsp:spPr>
        <a:xfrm>
          <a:off x="5398674" y="2661699"/>
          <a:ext cx="5507004" cy="614238"/>
        </a:xfrm>
        <a:prstGeom prst="chevron">
          <a:avLst>
            <a:gd name="adj" fmla="val 25000"/>
          </a:avLst>
        </a:prstGeom>
        <a:solidFill>
          <a:schemeClr val="accent5">
            <a:hueOff val="-6758543"/>
            <a:satOff val="-17419"/>
            <a:lumOff val="-11765"/>
            <a:alphaOff val="0"/>
          </a:schemeClr>
        </a:solidFill>
        <a:ln w="12700" cap="flat" cmpd="sng" algn="ctr">
          <a:solidFill>
            <a:schemeClr val="accent5">
              <a:hueOff val="-6758543"/>
              <a:satOff val="-17419"/>
              <a:lumOff val="-11765"/>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190500" rIns="95250" bIns="190500" numCol="1" spcCol="1270" anchor="ctr" anchorCtr="0">
          <a:noAutofit/>
        </a:bodyPr>
        <a:lstStyle/>
        <a:p>
          <a:pPr marL="0" lvl="0" indent="0" algn="ctr" defTabSz="666750">
            <a:lnSpc>
              <a:spcPct val="90000"/>
            </a:lnSpc>
            <a:spcBef>
              <a:spcPct val="0"/>
            </a:spcBef>
            <a:spcAft>
              <a:spcPct val="35000"/>
            </a:spcAft>
            <a:buNone/>
          </a:pPr>
          <a:r>
            <a:rPr lang="en-US" sz="1500" kern="1200"/>
            <a:t>2021</a:t>
          </a:r>
        </a:p>
      </dsp:txBody>
      <dsp:txXfrm>
        <a:off x="5552234" y="2661699"/>
        <a:ext cx="5199885" cy="614238"/>
      </dsp:txXfrm>
    </dsp:sp>
    <dsp:sp modelId="{CBD84DD4-81F2-0C43-821C-A68D790220E6}">
      <dsp:nvSpPr>
        <dsp:cNvPr id="0" name=""/>
        <dsp:cNvSpPr/>
      </dsp:nvSpPr>
      <dsp:spPr>
        <a:xfrm>
          <a:off x="5839235" y="1083320"/>
          <a:ext cx="4471687" cy="10548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800100">
            <a:lnSpc>
              <a:spcPct val="90000"/>
            </a:lnSpc>
            <a:spcBef>
              <a:spcPct val="0"/>
            </a:spcBef>
            <a:spcAft>
              <a:spcPct val="35000"/>
            </a:spcAft>
            <a:buNone/>
          </a:pPr>
          <a:r>
            <a:rPr lang="en-US" sz="1800" i="1" kern="1200" dirty="0"/>
            <a:t>Option 1: </a:t>
          </a:r>
          <a:r>
            <a:rPr lang="en-US" sz="1800" kern="1200" dirty="0"/>
            <a:t>Same as 2020 (Jenny and Lara willing and able to serve)</a:t>
          </a:r>
        </a:p>
        <a:p>
          <a:pPr marL="0" lvl="0" indent="0" algn="l" defTabSz="800100">
            <a:lnSpc>
              <a:spcPct val="90000"/>
            </a:lnSpc>
            <a:spcBef>
              <a:spcPct val="0"/>
            </a:spcBef>
            <a:spcAft>
              <a:spcPct val="35000"/>
            </a:spcAft>
            <a:buNone/>
          </a:pPr>
          <a:r>
            <a:rPr lang="en-US" sz="1800" i="1" kern="1200" dirty="0"/>
            <a:t>Option 2: </a:t>
          </a:r>
          <a:r>
            <a:rPr lang="en-US" sz="1800" kern="1200" dirty="0"/>
            <a:t>Other nominations/volunteers; and if so, process for final selection</a:t>
          </a:r>
        </a:p>
      </dsp:txBody>
      <dsp:txXfrm>
        <a:off x="5839235" y="1083320"/>
        <a:ext cx="4471687" cy="1054819"/>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16/7/layout/AccentHomeChevronProcess">
  <dgm:title val="Accent Home Chevron Process"/>
  <dgm:desc val="Use to show a progression; a timeline; sequential steps in a task, process, or workflow; or to emphasize movement or direction. Level 1 text appears inside an chevron shape, except the first shape which comes in a home shape, while Level 2 text appears above the invisible rectangle shapes."/>
  <dgm:catLst>
    <dgm:cat type="process" pri="500"/>
    <dgm:cat type="timeline"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contrsBasedOnsibTransCount">
      <dgm:if name="oneSibTrans" axis="ch" ptType="sibTrans" func="cnt" op="equ" val="1">
        <dgm:constrLst>
          <dgm:constr type="h" for="ch" forName="composite" refType="h" fact="0.6"/>
          <dgm:constr type="w" for="ch" forName="composite" refType="w"/>
          <dgm:constr type="primFontSz" for="des" forName="parTx" val="20"/>
          <dgm:constr type="primFontSz" for="des" forName="desTx" refType="primFontSz" refFor="des" refForName="parTx" op="lte"/>
          <dgm:constr type="primFontSz" for="des" forName="parTx" op="equ"/>
          <dgm:constr type="primFontSz" for="des" forName="desTx" op="equ"/>
          <dgm:constr type="w" for="ch" forName="space" refType="w" refFor="ch" refForName="composite" fact="-0.02"/>
          <dgm:constr type="w" for="ch" ptType="sibTrans" op="equ"/>
        </dgm:constrLst>
      </dgm:if>
      <dgm:else name="moreThanOneSibTrans">
        <dgm:choose name="contrsForMoreThanOneSibTrans">
          <dgm:if name="twoSibTrans" axis="ch" ptType="sibTrans" func="cnt" op="equ" val="2">
            <dgm:constrLst>
              <dgm:constr type="h" for="ch" forName="composite" refType="h" fact="0.6"/>
              <dgm:constr type="w" for="ch" forName="composite" refType="w"/>
              <dgm:constr type="primFontSz" for="des" forName="parTx" val="20"/>
              <dgm:constr type="primFontSz" for="des" forName="desTx" refType="primFontSz" refFor="des" refForName="parTx" op="lte"/>
              <dgm:constr type="primFontSz" for="des" forName="parTx" op="equ"/>
              <dgm:constr type="primFontSz" for="des" forName="desTx" op="equ"/>
              <dgm:constr type="w" for="ch" forName="space" refType="w" refFor="ch" refForName="composite" fact="-0.03"/>
              <dgm:constr type="w" for="ch" ptType="sibTrans" op="equ"/>
            </dgm:constrLst>
          </dgm:if>
          <dgm:else name="moreThanTwoSibTrans">
            <dgm:choose name="contrsForMoreThanTwoSibTrans">
              <dgm:if name="threeSibTrans" axis="ch" ptType="sibTrans" func="cnt" op="equ" val="3">
                <dgm:constrLst>
                  <dgm:constr type="h" for="ch" forName="composite" refType="h" fact="0.6"/>
                  <dgm:constr type="w" for="ch" forName="composite" refType="w"/>
                  <dgm:constr type="primFontSz" for="des" forName="parTx" val="20"/>
                  <dgm:constr type="primFontSz" for="des" forName="desTx" refType="primFontSz" refFor="des" refForName="parTx" op="lte"/>
                  <dgm:constr type="primFontSz" for="des" forName="parTx" op="equ"/>
                  <dgm:constr type="primFontSz" for="des" forName="desTx" op="equ"/>
                  <dgm:constr type="w" for="ch" forName="space" refType="w" refFor="ch" refForName="composite" fact="-0.04"/>
                  <dgm:constr type="w" for="ch" ptType="sibTrans" op="equ"/>
                </dgm:constrLst>
              </dgm:if>
              <dgm:else name="moreThanThreeSibTrans">
                <dgm:choose name="contrsForMoreThanThreeSibTrans">
                  <dgm:if name="fourToSixSibTrans" axis="ch" ptType="sibTrans" func="cnt" op="lte" val="6">
                    <dgm:constrLst>
                      <dgm:constr type="h" for="ch" forName="composite" refType="h" fact="0.6"/>
                      <dgm:constr type="w" for="ch" forName="composite" refType="w"/>
                      <dgm:constr type="primFontSz" for="des" forName="parTx" val="20"/>
                      <dgm:constr type="primFontSz" for="des" forName="desTx" refType="primFontSz" refFor="des" refForName="parTx" op="lte"/>
                      <dgm:constr type="primFontSz" for="des" forName="parTx" op="equ"/>
                      <dgm:constr type="primFontSz" for="des" forName="desTx" op="equ"/>
                      <dgm:constr type="w" for="ch" forName="space" refType="w" refFor="ch" refForName="composite" fact="-0.05"/>
                      <dgm:constr type="w" for="ch" ptType="sibTrans" op="equ"/>
                    </dgm:constrLst>
                  </dgm:if>
                  <dgm:else name="moreThanSixSibTrans">
                    <dgm:choose name="contrsForMoreThanSixSibTrans">
                      <dgm:if name="sevenToEightSibTrans" axis="ch" ptType="sibTrans" func="cnt" op="lte" val="8">
                        <dgm:constrLst>
                          <dgm:constr type="h" for="ch" forName="composite" refType="h" fact="0.6"/>
                          <dgm:constr type="w" for="ch" forName="composite" refType="w"/>
                          <dgm:constr type="primFontSz" for="des" forName="parTx" val="20"/>
                          <dgm:constr type="primFontSz" for="des" forName="desTx" refType="primFontSz" refFor="des" refForName="parTx" op="lte"/>
                          <dgm:constr type="primFontSz" for="des" forName="parTx" op="equ"/>
                          <dgm:constr type="primFontSz" for="des" forName="desTx" op="equ"/>
                          <dgm:constr type="w" for="ch" forName="space" refType="w" refFor="ch" refForName="composite" fact="-0.07"/>
                          <dgm:constr type="w" for="ch" ptType="sibTrans" op="equ"/>
                        </dgm:constrLst>
                      </dgm:if>
                      <dgm:else name="moreThanEightSibTrans">
                        <dgm:constrLst>
                          <dgm:constr type="h" for="ch" forName="composite" refType="h" fact="0.6"/>
                          <dgm:constr type="w" for="ch" forName="composite" refType="w"/>
                          <dgm:constr type="primFontSz" for="des" forName="parTx" val="20"/>
                          <dgm:constr type="primFontSz" for="des" forName="desTx" refType="primFontSz" refFor="des" refForName="parTx" op="lte"/>
                          <dgm:constr type="primFontSz" for="des" forName="parTx" op="equ"/>
                          <dgm:constr type="primFontSz" for="des" forName="desTx" op="equ"/>
                          <dgm:constr type="w" for="ch" forName="space" refType="w" refFor="ch" refForName="composite" fact="-0.09"/>
                          <dgm:constr type="w" for="ch" ptType="sibTrans" op="equ"/>
                        </dgm:constrLst>
                      </dgm:else>
                    </dgm:choose>
                  </dgm:else>
                </dgm:choose>
              </dgm:else>
            </dgm:choose>
          </dgm:else>
        </dgm:choose>
      </dgm:else>
    </dgm:choose>
    <dgm:ruleLst/>
    <dgm:forEach name="Name6" axis="ch" ptType="node">
      <dgm:layoutNode name="composite">
        <dgm:alg type="composite"/>
        <dgm:shape xmlns:r="http://schemas.openxmlformats.org/officeDocument/2006/relationships" r:blip="">
          <dgm:adjLst/>
        </dgm:shape>
        <dgm:presOf/>
        <dgm:choose name="LayoutLTRorRTL">
          <dgm:if name="LayoutLTR" func="var" arg="dir" op="equ" val="norm">
            <dgm:constrLst>
              <dgm:constr type="w" for="ch" forName="L" refType="w" fact="0.08"/>
              <dgm:constr type="h" for="ch" forName="L" refType="h" fact="0.75"/>
              <dgm:constr type="l" for="ch" forName="L"/>
              <dgm:constr type="l" for="ch" forName="parTx"/>
              <dgm:constr type="w" for="ch" forName="parTx" refType="w"/>
              <dgm:constr type="h" for="ch" forName="parTx" refType="h" fact="0.25"/>
              <dgm:constr type="t" for="ch" forName="parTx" refType="b" refFor="ch" refForName="L"/>
              <dgm:constr type="t" for="ch" forName="desTx" refType="w" refFor="ch" refForName="L" fact="0.6"/>
              <dgm:constr type="b" for="ch" forName="desTx" refType="t" refFor="ch" refForName="EmptyPlaceHolder"/>
              <dgm:constr type="l" for="ch" forName="desTx" refType="r" refFor="ch" refForName="L"/>
              <dgm:constr type="w" for="ch" forName="desTx" refType="w" fact="0.812"/>
              <dgm:constr type="w" for="ch" forName="EmptyPlaceHolder" refType="w" fact="0.82"/>
              <dgm:constr type="l" for="ch" forName="EmptyPlaceHolder" refType="r" refFor="ch" refForName="L"/>
              <dgm:constr type="b" for="ch" forName="EmptyPlaceHolder" refType="b" refFor="ch" refForName="L"/>
              <dgm:constr type="h" for="ch" forName="EmptyPlaceHolder" refType="t" refFor="ch" refForName="desTx"/>
            </dgm:constrLst>
          </dgm:if>
          <dgm:else name="LayoutRTL">
            <dgm:constrLst>
              <dgm:constr type="w" for="ch" forName="L" refType="w" fact="0.08"/>
              <dgm:constr type="h" for="ch" forName="L" refType="h" fact="0.75"/>
              <dgm:constr type="r" for="ch" forName="L" refType="w"/>
              <dgm:constr type="r" for="ch" forName="parTx" refType="w"/>
              <dgm:constr type="w" for="ch" forName="parTx" refType="w"/>
              <dgm:constr type="h" for="ch" forName="parTx" refType="h" fact="0.25"/>
              <dgm:constr type="t" for="ch" forName="parTx" refType="b" refFor="ch" refForName="L"/>
              <dgm:constr type="t" for="ch" forName="desTx" refType="w" refFor="ch" refForName="L" fact="0.6"/>
              <dgm:constr type="b" for="ch" forName="desTx" refType="t" refFor="ch" refForName="EmptyPlaceHolder"/>
              <dgm:constr type="r" for="ch" forName="desTx" refType="l" refFor="ch" refForName="L"/>
              <dgm:constr type="w" for="ch" forName="desTx" refType="w" fact="0.812"/>
              <dgm:constr type="w" for="ch" forName="EmptyPlaceHolder" refType="w" fact="0.82"/>
              <dgm:constr type="h" for="ch" forName="EmptyPlaceHolder" refType="w" refFor="ch" refForName="L" fact="0.6"/>
              <dgm:constr type="b" for="ch" forName="EmptyPlaceHolder" refType="b" refFor="ch" refForName="L"/>
            </dgm:constrLst>
          </dgm:else>
        </dgm:choose>
        <dgm:layoutNode name="L" styleLbl="solidFgAcc1" moveWith="parTx">
          <dgm:varLst>
            <dgm:chMax val="0"/>
            <dgm:chPref val="0"/>
          </dgm:varLst>
          <dgm:alg type="sp"/>
          <dgm:choose name="Name310">
            <dgm:if name="Name311" func="var" arg="dir" op="equ" val="norm">
              <dgm:shape xmlns:r="http://schemas.openxmlformats.org/officeDocument/2006/relationships" rot="90" type="corner" r:blip="">
                <dgm:adjLst>
                  <dgm:adj idx="1" val="0.01"/>
                  <dgm:adj idx="2" val="0.01"/>
                </dgm:adjLst>
              </dgm:shape>
            </dgm:if>
            <dgm:else name="Name312">
              <dgm:shape xmlns:r="http://schemas.openxmlformats.org/officeDocument/2006/relationships" rot="180" type="corner" r:blip="">
                <dgm:adjLst>
                  <dgm:adj idx="1" val="0.01"/>
                  <dgm:adj idx="2" val="0.01"/>
                </dgm:adjLst>
              </dgm:shape>
            </dgm:else>
          </dgm:choose>
          <dgm:presOf/>
          <dgm:constrLst/>
          <dgm:ruleLst/>
        </dgm:layoutNode>
        <dgm:layoutNode name="parTx" styleLbl="alignNode1">
          <dgm:varLst>
            <dgm:chMax val="0"/>
            <dgm:chPref val="0"/>
            <dgm:bulletEnabled val="1"/>
          </dgm:varLst>
          <dgm:alg type="tx">
            <dgm:param type="txAnchorVert" val="mid"/>
            <dgm:param type="parTxLTRAlign" val="ctr"/>
            <dgm:param type="parTxRTLAlign" val="ctr"/>
          </dgm:alg>
          <dgm:choose name="MakeFirstNodeHomePlate">
            <dgm:if name="IfFirstNode" axis="self" ptType="node" func="pos" op="equ" val="1">
              <dgm:choose name="Name110">
                <dgm:if name="Name111" func="var" arg="dir" op="equ" val="norm">
                  <dgm:shape xmlns:r="http://schemas.openxmlformats.org/officeDocument/2006/relationships" type="homePlate" r:blip="">
                    <dgm:adjLst>
                      <dgm:adj idx="1" val="0.25"/>
                    </dgm:adjLst>
                  </dgm:shape>
                </dgm:if>
                <dgm:else name="Name112">
                  <dgm:shape xmlns:r="http://schemas.openxmlformats.org/officeDocument/2006/relationships" rot="180" type="homePlate" r:blip="">
                    <dgm:adjLst>
                      <dgm:adj idx="1" val="0.25"/>
                    </dgm:adjLst>
                  </dgm:shape>
                </dgm:else>
              </dgm:choose>
            </dgm:if>
            <dgm:else name="MakeRestOfNodesChevrons">
              <dgm:choose name="Name10">
                <dgm:if name="Name11" func="var" arg="dir" op="equ" val="norm">
                  <dgm:shape xmlns:r="http://schemas.openxmlformats.org/officeDocument/2006/relationships" type="chevron" r:blip="">
                    <dgm:adjLst>
                      <dgm:adj idx="1" val="0.25"/>
                    </dgm:adjLst>
                  </dgm:shape>
                </dgm:if>
                <dgm:else name="Name12">
                  <dgm:shape xmlns:r="http://schemas.openxmlformats.org/officeDocument/2006/relationships" rot="180" type="chevron" r:blip="">
                    <dgm:adjLst>
                      <dgm:adj idx="1" val="0.25"/>
                    </dgm:adjLst>
                  </dgm:shape>
                </dgm:else>
              </dgm:choose>
            </dgm:else>
          </dgm:choose>
          <dgm:presOf axis="self" ptType="node"/>
          <dgm:constrLst>
            <dgm:constr type="tMarg" refType="primFontSz"/>
            <dgm:constr type="bMarg" refType="primFontSz"/>
            <dgm:constr type="lMarg" refType="primFontSz" fact="0.5"/>
            <dgm:constr type="rMarg" refType="primFontSz" fact="0.5"/>
          </dgm:constrLst>
          <dgm:ruleLst>
            <dgm:rule type="primFontSz" val="13" fact="NaN" max="NaN"/>
          </dgm:ruleLst>
        </dgm:layoutNode>
        <dgm:layoutNode name="desTx" styleLbl="revTx" moveWith="parTx">
          <dgm:varLst>
            <dgm:chMax val="0"/>
            <dgm:chPref val="0"/>
            <dgm:bulletEnabled val="1"/>
          </dgm:varLst>
          <dgm:choose name="Name210">
            <dgm:if name="Name211" func="var" arg="dir" op="equ" val="norm">
              <dgm:alg type="tx">
                <dgm:param type="txAnchorVert" val="t"/>
                <dgm:param type="parTxLTRAlign" val="l"/>
                <dgm:param type="shpTxLTRAlignCh" val="l"/>
                <dgm:param type="parTxRTLAlign" val="l"/>
                <dgm:param type="shpTxRTLAlignCh" val="l"/>
              </dgm:alg>
            </dgm:if>
            <dgm:else name="Name212">
              <dgm:alg type="tx">
                <dgm:param type="txAnchorVert" val="t"/>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 ptType="node"/>
          <dgm:constrLst>
            <dgm:constr type="tMarg"/>
            <dgm:constr type="bMarg"/>
            <dgm:constr type="lMarg"/>
            <dgm:constr type="rMarg"/>
          </dgm:constrLst>
          <dgm:ruleLst>
            <dgm:rule type="primFontSz" val="11" fact="NaN" max="NaN"/>
            <dgm:rule type="secFontSz" val="9" fact="NaN" max="NaN"/>
          </dgm:ruleLst>
        </dgm:layoutNode>
        <dgm:layoutNode name="EmptyPlaceHolder">
          <dgm:alg type="sp"/>
          <dgm:shape xmlns:r="http://schemas.openxmlformats.org/officeDocument/2006/relationships" r:blip="">
            <dgm:adjLst/>
          </dgm:shape>
          <dgm:presOf/>
          <dgm:constr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E8F2C36-01FB-6A4A-B639-8702E1B23182}" type="datetimeFigureOut">
              <a:rPr lang="en-US" smtClean="0"/>
              <a:t>12/2/20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0A008F2-F5F3-8344-B6AE-0B198CE09614}" type="slidenum">
              <a:rPr lang="en-US" smtClean="0"/>
              <a:t>‹#›</a:t>
            </a:fld>
            <a:endParaRPr lang="en-US"/>
          </a:p>
        </p:txBody>
      </p:sp>
    </p:spTree>
    <p:extLst>
      <p:ext uri="{BB962C8B-B14F-4D97-AF65-F5344CB8AC3E}">
        <p14:creationId xmlns:p14="http://schemas.microsoft.com/office/powerpoint/2010/main" val="9979608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docs.wixstatic.com/ugd/849f65_68e76679fd054bd6ad34e1c2ba0a4168.pdf"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From “Potential New Members Analysis 8-16-18”: </a:t>
            </a:r>
          </a:p>
          <a:p>
            <a:endParaRPr lang="en-US" dirty="0"/>
          </a:p>
          <a:p>
            <a:r>
              <a:rPr lang="en-US" sz="1200" b="1" kern="1200" dirty="0">
                <a:solidFill>
                  <a:schemeClr val="tx1"/>
                </a:solidFill>
                <a:effectLst/>
                <a:latin typeface="+mn-lt"/>
                <a:ea typeface="+mn-ea"/>
                <a:cs typeface="+mn-cs"/>
              </a:rPr>
              <a:t>CAEECC Membership Criteria </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p>
          <a:p>
            <a:pPr lvl="0"/>
            <a:r>
              <a:rPr lang="en-US" sz="1200" b="1" i="1" kern="1200" dirty="0">
                <a:solidFill>
                  <a:schemeClr val="tx1"/>
                </a:solidFill>
                <a:effectLst/>
                <a:latin typeface="+mn-lt"/>
                <a:ea typeface="+mn-ea"/>
                <a:cs typeface="+mn-cs"/>
              </a:rPr>
              <a:t>Member Organizations: Organizations with substantial demonstrated interest and qualifications on energy efficiency in California</a:t>
            </a:r>
            <a:endParaRPr lang="en-US" sz="1200" kern="1200" dirty="0">
              <a:solidFill>
                <a:schemeClr val="tx1"/>
              </a:solidFill>
              <a:effectLst/>
              <a:latin typeface="+mn-lt"/>
              <a:ea typeface="+mn-ea"/>
              <a:cs typeface="+mn-cs"/>
            </a:endParaRPr>
          </a:p>
          <a:p>
            <a:pPr lvl="1"/>
            <a:r>
              <a:rPr lang="en-US" sz="1200" kern="1200" dirty="0">
                <a:solidFill>
                  <a:schemeClr val="tx1"/>
                </a:solidFill>
                <a:effectLst/>
                <a:latin typeface="+mn-lt"/>
                <a:ea typeface="+mn-ea"/>
                <a:cs typeface="+mn-cs"/>
              </a:rPr>
              <a:t>All of the applicant organizations appear to have a substantial demonstrated interest and qualifications on energy efficiency in California</a:t>
            </a:r>
          </a:p>
          <a:p>
            <a:pPr lvl="0"/>
            <a:r>
              <a:rPr lang="en-US" sz="1200" b="1" i="1" kern="1200" dirty="0">
                <a:solidFill>
                  <a:schemeClr val="tx1"/>
                </a:solidFill>
                <a:effectLst/>
                <a:latin typeface="+mn-lt"/>
                <a:ea typeface="+mn-ea"/>
                <a:cs typeface="+mn-cs"/>
              </a:rPr>
              <a:t>Individual lead Member and any alternate Proxy from the Member Organization: </a:t>
            </a:r>
            <a:endParaRPr lang="en-US" sz="1200" kern="1200" dirty="0">
              <a:solidFill>
                <a:schemeClr val="tx1"/>
              </a:solidFill>
              <a:effectLst/>
              <a:latin typeface="+mn-lt"/>
              <a:ea typeface="+mn-ea"/>
              <a:cs typeface="+mn-cs"/>
            </a:endParaRPr>
          </a:p>
          <a:p>
            <a:pPr lvl="1"/>
            <a:r>
              <a:rPr lang="en-US" sz="1200" i="1" kern="1200" dirty="0">
                <a:solidFill>
                  <a:schemeClr val="tx1"/>
                </a:solidFill>
                <a:effectLst/>
                <a:latin typeface="+mn-lt"/>
                <a:ea typeface="+mn-ea"/>
                <a:cs typeface="+mn-cs"/>
              </a:rPr>
              <a:t>A detailed understanding of and working familiarity with CA’s EE policies including its cost-effectiveness framework</a:t>
            </a:r>
            <a:endParaRPr lang="en-US" sz="1200" kern="1200" dirty="0">
              <a:solidFill>
                <a:schemeClr val="tx1"/>
              </a:solidFill>
              <a:effectLst/>
              <a:latin typeface="+mn-lt"/>
              <a:ea typeface="+mn-ea"/>
              <a:cs typeface="+mn-cs"/>
            </a:endParaRPr>
          </a:p>
          <a:p>
            <a:pPr lvl="2"/>
            <a:r>
              <a:rPr lang="en-US" sz="1200" kern="1200" dirty="0">
                <a:solidFill>
                  <a:schemeClr val="tx1"/>
                </a:solidFill>
                <a:effectLst/>
                <a:latin typeface="+mn-lt"/>
                <a:ea typeface="+mn-ea"/>
                <a:cs typeface="+mn-cs"/>
              </a:rPr>
              <a:t>All of the proposed lead Members and proposed Proxies appear to have a working familiarity with CA’s EE policies including its cost effectiveness framework, with the exception of the lead Member from the School Energy Coalition.  That individual is familiar with CA’s EE policies broadly but not the CPUC’s EE policies and cost-effectiveness framework</a:t>
            </a:r>
          </a:p>
          <a:p>
            <a:pPr lvl="1"/>
            <a:r>
              <a:rPr lang="en-US" sz="1200" i="1" kern="1200" dirty="0">
                <a:solidFill>
                  <a:schemeClr val="tx1"/>
                </a:solidFill>
                <a:effectLst/>
                <a:latin typeface="+mn-lt"/>
                <a:ea typeface="+mn-ea"/>
                <a:cs typeface="+mn-cs"/>
              </a:rPr>
              <a:t>Agreement to abide by all the CAEECC roles and responsibilities for Members and by the CAEECC </a:t>
            </a:r>
            <a:r>
              <a:rPr lang="en-US" sz="1200" i="1" u="sng" kern="1200" dirty="0">
                <a:solidFill>
                  <a:schemeClr val="tx1"/>
                </a:solidFill>
                <a:effectLst/>
                <a:latin typeface="+mn-lt"/>
                <a:ea typeface="+mn-ea"/>
                <a:cs typeface="+mn-cs"/>
                <a:hlinkClick r:id="rId3"/>
              </a:rPr>
              <a:t>groundrules</a:t>
            </a:r>
            <a:endParaRPr lang="en-US" sz="1200" kern="1200" dirty="0">
              <a:solidFill>
                <a:schemeClr val="tx1"/>
              </a:solidFill>
              <a:effectLst/>
              <a:latin typeface="+mn-lt"/>
              <a:ea typeface="+mn-ea"/>
              <a:cs typeface="+mn-cs"/>
            </a:endParaRPr>
          </a:p>
          <a:p>
            <a:pPr lvl="1"/>
            <a:r>
              <a:rPr lang="en-US" sz="1200" u="none" strike="noStrike" kern="1200" dirty="0">
                <a:solidFill>
                  <a:schemeClr val="tx1"/>
                </a:solidFill>
                <a:effectLst/>
                <a:latin typeface="+mn-lt"/>
                <a:ea typeface="+mn-ea"/>
                <a:cs typeface="+mn-cs"/>
              </a:rPr>
              <a:t>All of the proposed lead members</a:t>
            </a:r>
            <a:r>
              <a:rPr lang="en-US" sz="1200" u="sng" kern="120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and proposed Proxies have reviewed and agreed in writing to abide by CAEECC roles and responsibilities.</a:t>
            </a:r>
          </a:p>
          <a:p>
            <a:pPr lvl="0"/>
            <a:r>
              <a:rPr lang="en-US" sz="1200" b="1" i="1" kern="1200" dirty="0">
                <a:solidFill>
                  <a:schemeClr val="tx1"/>
                </a:solidFill>
                <a:effectLst/>
                <a:latin typeface="+mn-lt"/>
                <a:ea typeface="+mn-ea"/>
                <a:cs typeface="+mn-cs"/>
              </a:rPr>
              <a:t>Overall size of the CAEECC (e.g., in the 20-25 Member range):</a:t>
            </a:r>
            <a:endParaRPr lang="en-US" sz="1200" kern="1200" dirty="0">
              <a:solidFill>
                <a:schemeClr val="tx1"/>
              </a:solidFill>
              <a:effectLst/>
              <a:latin typeface="+mn-lt"/>
              <a:ea typeface="+mn-ea"/>
              <a:cs typeface="+mn-cs"/>
            </a:endParaRPr>
          </a:p>
          <a:p>
            <a:pPr lvl="1"/>
            <a:r>
              <a:rPr lang="en-US" sz="1200" kern="1200" dirty="0">
                <a:solidFill>
                  <a:schemeClr val="tx1"/>
                </a:solidFill>
                <a:effectLst/>
                <a:latin typeface="+mn-lt"/>
                <a:ea typeface="+mn-ea"/>
                <a:cs typeface="+mn-cs"/>
              </a:rPr>
              <a:t>Currently the CAEECC is at 20 Members, with all its Members continuing from 2017 to 2018.  Adding potentially 5 additional new Members would put the CAEECC at the upper bound of the anticipated range.  So while all could fit within this range, it wouldn’t leave headroom for additional Members down the road—unless existing Members choose to leave.</a:t>
            </a:r>
          </a:p>
          <a:p>
            <a:pPr lvl="1"/>
            <a:r>
              <a:rPr lang="en-US" sz="1200" kern="1200" dirty="0">
                <a:solidFill>
                  <a:schemeClr val="tx1"/>
                </a:solidFill>
                <a:effectLst/>
                <a:latin typeface="+mn-lt"/>
                <a:ea typeface="+mn-ea"/>
                <a:cs typeface="+mn-cs"/>
              </a:rPr>
              <a:t>Under the size issue, we thought it worth noting that three of the proposed new Members are organizations that represent multiple entities (LGSEC, WHPA, The School Energy Coalition) while two applicants represent individual companies (CodeCycle and The Energy Coalition).  While the current CAEECC membership includes both (umbrella organizations and individual entities)—adding umbrella organizations is one way to allow many more entities to have a seat at the CAEECC table. </a:t>
            </a:r>
          </a:p>
          <a:p>
            <a:pPr lvl="0"/>
            <a:r>
              <a:rPr lang="en-US" sz="1200" b="1" i="1" kern="1200" dirty="0">
                <a:solidFill>
                  <a:schemeClr val="tx1"/>
                </a:solidFill>
                <a:effectLst/>
                <a:latin typeface="+mn-lt"/>
                <a:ea typeface="+mn-ea"/>
                <a:cs typeface="+mn-cs"/>
              </a:rPr>
              <a:t>The composition of the CAEECC as a whole, (i.e., so that there’s reasonable balance among the different stakeholder interests and that there’s not redundancy of interests among Members)</a:t>
            </a:r>
            <a:endParaRPr lang="en-US" sz="1200" kern="1200" dirty="0">
              <a:solidFill>
                <a:schemeClr val="tx1"/>
              </a:solidFill>
              <a:effectLst/>
              <a:latin typeface="+mn-lt"/>
              <a:ea typeface="+mn-ea"/>
              <a:cs typeface="+mn-cs"/>
            </a:endParaRPr>
          </a:p>
          <a:p>
            <a:pPr lvl="1"/>
            <a:r>
              <a:rPr lang="en-US" sz="1200" kern="1200" dirty="0">
                <a:solidFill>
                  <a:schemeClr val="tx1"/>
                </a:solidFill>
                <a:effectLst/>
                <a:latin typeface="+mn-lt"/>
                <a:ea typeface="+mn-ea"/>
                <a:cs typeface="+mn-cs"/>
              </a:rPr>
              <a:t>Both the current composition of the CAEECC, and the composition after the potential addition of the proposed new Members can be found on the accompanying spreadsheet.  We note that three of the proposed new Members fall into the Implementers/EE Industry bucket where there are already three Members.  If they were added, this would bring that total to six Members (significantly more than any other category of Members except the PAs).  We also note that two of those proposed Members (CodeCycle and The Energy Coalition) are members of one of CAEECC’s pre-existing Members (the CA Efficiency &amp; Demand Mgt. Council).   We placed LGSEC, in the Local Government Implementer column—which would bring that column up to three from two Members.  When the Local Government Implementers are added to the other Implementer/EE Industry that would equal 9 Members.  While this is not necessarily a bad thing given the movement to 3</a:t>
            </a:r>
            <a:r>
              <a:rPr lang="en-US" sz="1200" kern="1200" baseline="30000" dirty="0">
                <a:solidFill>
                  <a:schemeClr val="tx1"/>
                </a:solidFill>
                <a:effectLst/>
                <a:latin typeface="+mn-lt"/>
                <a:ea typeface="+mn-ea"/>
                <a:cs typeface="+mn-cs"/>
              </a:rPr>
              <a:t>rd</a:t>
            </a:r>
            <a:r>
              <a:rPr lang="en-US" sz="1200" kern="1200" dirty="0">
                <a:solidFill>
                  <a:schemeClr val="tx1"/>
                </a:solidFill>
                <a:effectLst/>
                <a:latin typeface="+mn-lt"/>
                <a:ea typeface="+mn-ea"/>
                <a:cs typeface="+mn-cs"/>
              </a:rPr>
              <a:t> party implementers in CA, the implementers would have significantly larger representation on CAEECC than other non-PA stakeholder groups.</a:t>
            </a:r>
          </a:p>
          <a:p>
            <a:pPr lvl="0"/>
            <a:r>
              <a:rPr lang="en-US" sz="1200" b="1" i="1" kern="1200" dirty="0">
                <a:solidFill>
                  <a:schemeClr val="tx1"/>
                </a:solidFill>
                <a:effectLst/>
                <a:latin typeface="+mn-lt"/>
                <a:ea typeface="+mn-ea"/>
                <a:cs typeface="+mn-cs"/>
              </a:rPr>
              <a:t>Other Factors:</a:t>
            </a:r>
            <a:endParaRPr lang="en-US" sz="1200" kern="1200" dirty="0">
              <a:solidFill>
                <a:schemeClr val="tx1"/>
              </a:solidFill>
              <a:effectLst/>
              <a:latin typeface="+mn-lt"/>
              <a:ea typeface="+mn-ea"/>
              <a:cs typeface="+mn-cs"/>
            </a:endParaRPr>
          </a:p>
          <a:p>
            <a:pPr lvl="1"/>
            <a:r>
              <a:rPr lang="en-US" sz="1200" kern="1200" dirty="0">
                <a:solidFill>
                  <a:schemeClr val="tx1"/>
                </a:solidFill>
                <a:effectLst/>
                <a:latin typeface="+mn-lt"/>
                <a:ea typeface="+mn-ea"/>
                <a:cs typeface="+mn-cs"/>
              </a:rPr>
              <a:t>We note that LGSEC was formerly a Member of CAEECC, but the organization’s membership lapsed due to job changes of then current Members.</a:t>
            </a:r>
          </a:p>
          <a:p>
            <a:endParaRPr lang="en-US" dirty="0"/>
          </a:p>
        </p:txBody>
      </p:sp>
      <p:sp>
        <p:nvSpPr>
          <p:cNvPr id="4" name="Slide Number Placeholder 3"/>
          <p:cNvSpPr>
            <a:spLocks noGrp="1"/>
          </p:cNvSpPr>
          <p:nvPr>
            <p:ph type="sldNum" sz="quarter" idx="5"/>
          </p:nvPr>
        </p:nvSpPr>
        <p:spPr/>
        <p:txBody>
          <a:bodyPr/>
          <a:lstStyle/>
          <a:p>
            <a:fld id="{20A008F2-F5F3-8344-B6AE-0B198CE09614}" type="slidenum">
              <a:rPr lang="en-US" smtClean="0"/>
              <a:t>6</a:t>
            </a:fld>
            <a:endParaRPr lang="en-US"/>
          </a:p>
        </p:txBody>
      </p:sp>
    </p:spTree>
    <p:extLst>
      <p:ext uri="{BB962C8B-B14F-4D97-AF65-F5344CB8AC3E}">
        <p14:creationId xmlns:p14="http://schemas.microsoft.com/office/powerpoint/2010/main" val="33036351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0A008F2-F5F3-8344-B6AE-0B198CE09614}" type="slidenum">
              <a:rPr lang="en-US" smtClean="0"/>
              <a:t>7</a:t>
            </a:fld>
            <a:endParaRPr lang="en-US"/>
          </a:p>
        </p:txBody>
      </p:sp>
    </p:spTree>
    <p:extLst>
      <p:ext uri="{BB962C8B-B14F-4D97-AF65-F5344CB8AC3E}">
        <p14:creationId xmlns:p14="http://schemas.microsoft.com/office/powerpoint/2010/main" val="34059195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2D5AE3-9B46-7049-9953-80BDEEDF5A6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BE9281D-B587-EA45-843B-4159391C4C9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2932219-2705-5D48-BEE0-A172BCDD3F65}"/>
              </a:ext>
            </a:extLst>
          </p:cNvPr>
          <p:cNvSpPr>
            <a:spLocks noGrp="1"/>
          </p:cNvSpPr>
          <p:nvPr>
            <p:ph type="dt" sz="half" idx="10"/>
          </p:nvPr>
        </p:nvSpPr>
        <p:spPr/>
        <p:txBody>
          <a:bodyPr/>
          <a:lstStyle/>
          <a:p>
            <a:fld id="{908659CB-84A9-1049-84E3-F665CB5F8735}" type="datetime1">
              <a:rPr lang="en-US" smtClean="0"/>
              <a:t>12/2/20</a:t>
            </a:fld>
            <a:endParaRPr lang="en-US"/>
          </a:p>
        </p:txBody>
      </p:sp>
      <p:sp>
        <p:nvSpPr>
          <p:cNvPr id="5" name="Footer Placeholder 4">
            <a:extLst>
              <a:ext uri="{FF2B5EF4-FFF2-40B4-BE49-F238E27FC236}">
                <a16:creationId xmlns:a16="http://schemas.microsoft.com/office/drawing/2014/main" id="{03D49B18-1E17-F149-8398-4356241B7EF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37CAB59-52C7-E248-A325-FAF5BBAC3843}"/>
              </a:ext>
            </a:extLst>
          </p:cNvPr>
          <p:cNvSpPr>
            <a:spLocks noGrp="1"/>
          </p:cNvSpPr>
          <p:nvPr>
            <p:ph type="sldNum" sz="quarter" idx="12"/>
          </p:nvPr>
        </p:nvSpPr>
        <p:spPr/>
        <p:txBody>
          <a:bodyPr/>
          <a:lstStyle/>
          <a:p>
            <a:fld id="{B52D1F0E-ADB9-054E-881E-D5691EC4F528}" type="slidenum">
              <a:rPr lang="en-US" smtClean="0"/>
              <a:t>‹#›</a:t>
            </a:fld>
            <a:endParaRPr lang="en-US"/>
          </a:p>
        </p:txBody>
      </p:sp>
    </p:spTree>
    <p:extLst>
      <p:ext uri="{BB962C8B-B14F-4D97-AF65-F5344CB8AC3E}">
        <p14:creationId xmlns:p14="http://schemas.microsoft.com/office/powerpoint/2010/main" val="9147459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71CF39-1A52-8D4D-ABB0-05A21C1BE96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7780E06-8509-E649-AE0E-460E5BA51FF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52C5ADC-8DF4-B143-B1A6-4177A8D1E9E3}"/>
              </a:ext>
            </a:extLst>
          </p:cNvPr>
          <p:cNvSpPr>
            <a:spLocks noGrp="1"/>
          </p:cNvSpPr>
          <p:nvPr>
            <p:ph type="dt" sz="half" idx="10"/>
          </p:nvPr>
        </p:nvSpPr>
        <p:spPr/>
        <p:txBody>
          <a:bodyPr/>
          <a:lstStyle/>
          <a:p>
            <a:fld id="{04644B97-8591-B948-84BB-5A0182B992C1}" type="datetime1">
              <a:rPr lang="en-US" smtClean="0"/>
              <a:t>12/2/20</a:t>
            </a:fld>
            <a:endParaRPr lang="en-US"/>
          </a:p>
        </p:txBody>
      </p:sp>
      <p:sp>
        <p:nvSpPr>
          <p:cNvPr id="5" name="Footer Placeholder 4">
            <a:extLst>
              <a:ext uri="{FF2B5EF4-FFF2-40B4-BE49-F238E27FC236}">
                <a16:creationId xmlns:a16="http://schemas.microsoft.com/office/drawing/2014/main" id="{35D3874A-2AEC-AE4B-A92B-D5986B496DA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5AC5488-4341-7647-8CEB-210A4D95DC47}"/>
              </a:ext>
            </a:extLst>
          </p:cNvPr>
          <p:cNvSpPr>
            <a:spLocks noGrp="1"/>
          </p:cNvSpPr>
          <p:nvPr>
            <p:ph type="sldNum" sz="quarter" idx="12"/>
          </p:nvPr>
        </p:nvSpPr>
        <p:spPr/>
        <p:txBody>
          <a:bodyPr/>
          <a:lstStyle/>
          <a:p>
            <a:fld id="{B52D1F0E-ADB9-054E-881E-D5691EC4F528}" type="slidenum">
              <a:rPr lang="en-US" smtClean="0"/>
              <a:t>‹#›</a:t>
            </a:fld>
            <a:endParaRPr lang="en-US"/>
          </a:p>
        </p:txBody>
      </p:sp>
    </p:spTree>
    <p:extLst>
      <p:ext uri="{BB962C8B-B14F-4D97-AF65-F5344CB8AC3E}">
        <p14:creationId xmlns:p14="http://schemas.microsoft.com/office/powerpoint/2010/main" val="23081361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245C26A-D6BB-5E46-8A66-944331A768A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9A0A296-538C-1148-9B74-48C7F2F2B12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9F2CFD-3298-BE4F-8678-96702FBE3822}"/>
              </a:ext>
            </a:extLst>
          </p:cNvPr>
          <p:cNvSpPr>
            <a:spLocks noGrp="1"/>
          </p:cNvSpPr>
          <p:nvPr>
            <p:ph type="dt" sz="half" idx="10"/>
          </p:nvPr>
        </p:nvSpPr>
        <p:spPr/>
        <p:txBody>
          <a:bodyPr/>
          <a:lstStyle/>
          <a:p>
            <a:fld id="{7276F1BB-09BE-8E48-AC18-289AC16D6BAD}" type="datetime1">
              <a:rPr lang="en-US" smtClean="0"/>
              <a:t>12/2/20</a:t>
            </a:fld>
            <a:endParaRPr lang="en-US"/>
          </a:p>
        </p:txBody>
      </p:sp>
      <p:sp>
        <p:nvSpPr>
          <p:cNvPr id="5" name="Footer Placeholder 4">
            <a:extLst>
              <a:ext uri="{FF2B5EF4-FFF2-40B4-BE49-F238E27FC236}">
                <a16:creationId xmlns:a16="http://schemas.microsoft.com/office/drawing/2014/main" id="{A3318D35-D854-744A-B816-AEF4BB20740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DC78D06-E67F-6342-94C1-F32F3A3FFAF5}"/>
              </a:ext>
            </a:extLst>
          </p:cNvPr>
          <p:cNvSpPr>
            <a:spLocks noGrp="1"/>
          </p:cNvSpPr>
          <p:nvPr>
            <p:ph type="sldNum" sz="quarter" idx="12"/>
          </p:nvPr>
        </p:nvSpPr>
        <p:spPr/>
        <p:txBody>
          <a:bodyPr/>
          <a:lstStyle/>
          <a:p>
            <a:fld id="{B52D1F0E-ADB9-054E-881E-D5691EC4F528}" type="slidenum">
              <a:rPr lang="en-US" smtClean="0"/>
              <a:t>‹#›</a:t>
            </a:fld>
            <a:endParaRPr lang="en-US"/>
          </a:p>
        </p:txBody>
      </p:sp>
    </p:spTree>
    <p:extLst>
      <p:ext uri="{BB962C8B-B14F-4D97-AF65-F5344CB8AC3E}">
        <p14:creationId xmlns:p14="http://schemas.microsoft.com/office/powerpoint/2010/main" val="28429067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B07EAC-9C06-FD4B-9E9A-689088B8C36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6DF108F-C169-564F-AD53-DC20E0AE49E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E0A409E-C0AF-384A-A461-9FC0316D9D82}"/>
              </a:ext>
            </a:extLst>
          </p:cNvPr>
          <p:cNvSpPr>
            <a:spLocks noGrp="1"/>
          </p:cNvSpPr>
          <p:nvPr>
            <p:ph type="dt" sz="half" idx="10"/>
          </p:nvPr>
        </p:nvSpPr>
        <p:spPr/>
        <p:txBody>
          <a:bodyPr/>
          <a:lstStyle/>
          <a:p>
            <a:fld id="{0AE77259-499E-504E-A0C5-42954608F214}" type="datetime1">
              <a:rPr lang="en-US" smtClean="0"/>
              <a:t>12/2/20</a:t>
            </a:fld>
            <a:endParaRPr lang="en-US"/>
          </a:p>
        </p:txBody>
      </p:sp>
      <p:sp>
        <p:nvSpPr>
          <p:cNvPr id="5" name="Footer Placeholder 4">
            <a:extLst>
              <a:ext uri="{FF2B5EF4-FFF2-40B4-BE49-F238E27FC236}">
                <a16:creationId xmlns:a16="http://schemas.microsoft.com/office/drawing/2014/main" id="{5C81205E-9F98-8C4E-9794-93198C85BC6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004FAFB-5EC4-FA43-BCCD-F1E9126B364A}"/>
              </a:ext>
            </a:extLst>
          </p:cNvPr>
          <p:cNvSpPr>
            <a:spLocks noGrp="1"/>
          </p:cNvSpPr>
          <p:nvPr>
            <p:ph type="sldNum" sz="quarter" idx="12"/>
          </p:nvPr>
        </p:nvSpPr>
        <p:spPr/>
        <p:txBody>
          <a:bodyPr/>
          <a:lstStyle/>
          <a:p>
            <a:fld id="{B52D1F0E-ADB9-054E-881E-D5691EC4F528}" type="slidenum">
              <a:rPr lang="en-US" smtClean="0"/>
              <a:t>‹#›</a:t>
            </a:fld>
            <a:endParaRPr lang="en-US"/>
          </a:p>
        </p:txBody>
      </p:sp>
    </p:spTree>
    <p:extLst>
      <p:ext uri="{BB962C8B-B14F-4D97-AF65-F5344CB8AC3E}">
        <p14:creationId xmlns:p14="http://schemas.microsoft.com/office/powerpoint/2010/main" val="10343812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0262DF-803D-7F44-8C7F-9723240752F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2D8F91F-06DF-AF4A-85DB-B19F8EB72EE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870A055-28E8-1540-B377-7D606729A901}"/>
              </a:ext>
            </a:extLst>
          </p:cNvPr>
          <p:cNvSpPr>
            <a:spLocks noGrp="1"/>
          </p:cNvSpPr>
          <p:nvPr>
            <p:ph type="dt" sz="half" idx="10"/>
          </p:nvPr>
        </p:nvSpPr>
        <p:spPr/>
        <p:txBody>
          <a:bodyPr/>
          <a:lstStyle/>
          <a:p>
            <a:fld id="{6776A7DC-C027-194C-9CF6-6853A2319F72}" type="datetime1">
              <a:rPr lang="en-US" smtClean="0"/>
              <a:t>12/2/20</a:t>
            </a:fld>
            <a:endParaRPr lang="en-US"/>
          </a:p>
        </p:txBody>
      </p:sp>
      <p:sp>
        <p:nvSpPr>
          <p:cNvPr id="5" name="Footer Placeholder 4">
            <a:extLst>
              <a:ext uri="{FF2B5EF4-FFF2-40B4-BE49-F238E27FC236}">
                <a16:creationId xmlns:a16="http://schemas.microsoft.com/office/drawing/2014/main" id="{A5F5F65D-FC88-3F41-ADE4-1A4B277AE72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722FCFF-CE64-9940-8DF3-1712E59E04C8}"/>
              </a:ext>
            </a:extLst>
          </p:cNvPr>
          <p:cNvSpPr>
            <a:spLocks noGrp="1"/>
          </p:cNvSpPr>
          <p:nvPr>
            <p:ph type="sldNum" sz="quarter" idx="12"/>
          </p:nvPr>
        </p:nvSpPr>
        <p:spPr/>
        <p:txBody>
          <a:bodyPr/>
          <a:lstStyle/>
          <a:p>
            <a:fld id="{B52D1F0E-ADB9-054E-881E-D5691EC4F528}" type="slidenum">
              <a:rPr lang="en-US" smtClean="0"/>
              <a:t>‹#›</a:t>
            </a:fld>
            <a:endParaRPr lang="en-US"/>
          </a:p>
        </p:txBody>
      </p:sp>
    </p:spTree>
    <p:extLst>
      <p:ext uri="{BB962C8B-B14F-4D97-AF65-F5344CB8AC3E}">
        <p14:creationId xmlns:p14="http://schemas.microsoft.com/office/powerpoint/2010/main" val="30906432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28869C-2ED0-B244-879A-182329DE1A7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55DFF0B-6CE3-3447-88A8-213FAD7F9DF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019797D-9ADC-964E-8C55-CE6FDAF5547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6246CE5-5081-6348-A163-DF5EF5756D35}"/>
              </a:ext>
            </a:extLst>
          </p:cNvPr>
          <p:cNvSpPr>
            <a:spLocks noGrp="1"/>
          </p:cNvSpPr>
          <p:nvPr>
            <p:ph type="dt" sz="half" idx="10"/>
          </p:nvPr>
        </p:nvSpPr>
        <p:spPr/>
        <p:txBody>
          <a:bodyPr/>
          <a:lstStyle/>
          <a:p>
            <a:fld id="{8CA1C82C-AED5-0C43-BB92-5FF29242E44D}" type="datetime1">
              <a:rPr lang="en-US" smtClean="0"/>
              <a:t>12/2/20</a:t>
            </a:fld>
            <a:endParaRPr lang="en-US"/>
          </a:p>
        </p:txBody>
      </p:sp>
      <p:sp>
        <p:nvSpPr>
          <p:cNvPr id="6" name="Footer Placeholder 5">
            <a:extLst>
              <a:ext uri="{FF2B5EF4-FFF2-40B4-BE49-F238E27FC236}">
                <a16:creationId xmlns:a16="http://schemas.microsoft.com/office/drawing/2014/main" id="{1DD21C26-D4D1-224F-B7F8-562B16C02CA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CB451BE-AEDE-D444-A2B4-ED61FA504059}"/>
              </a:ext>
            </a:extLst>
          </p:cNvPr>
          <p:cNvSpPr>
            <a:spLocks noGrp="1"/>
          </p:cNvSpPr>
          <p:nvPr>
            <p:ph type="sldNum" sz="quarter" idx="12"/>
          </p:nvPr>
        </p:nvSpPr>
        <p:spPr/>
        <p:txBody>
          <a:bodyPr/>
          <a:lstStyle/>
          <a:p>
            <a:fld id="{B52D1F0E-ADB9-054E-881E-D5691EC4F528}" type="slidenum">
              <a:rPr lang="en-US" smtClean="0"/>
              <a:t>‹#›</a:t>
            </a:fld>
            <a:endParaRPr lang="en-US"/>
          </a:p>
        </p:txBody>
      </p:sp>
    </p:spTree>
    <p:extLst>
      <p:ext uri="{BB962C8B-B14F-4D97-AF65-F5344CB8AC3E}">
        <p14:creationId xmlns:p14="http://schemas.microsoft.com/office/powerpoint/2010/main" val="17271188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5EBFEE-1E6C-D741-9D2D-88CC62235B0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F1F6784-0831-1743-B501-0EF94ABAEB5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F19D3B2-51DB-D041-BA4E-41AFFBC49E9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0332030-C82F-4E4A-B778-88ED651890F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0EB0592-7411-494A-B075-D401DA275B4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14507E6-A119-4B41-9EEB-E9B7BC9181CE}"/>
              </a:ext>
            </a:extLst>
          </p:cNvPr>
          <p:cNvSpPr>
            <a:spLocks noGrp="1"/>
          </p:cNvSpPr>
          <p:nvPr>
            <p:ph type="dt" sz="half" idx="10"/>
          </p:nvPr>
        </p:nvSpPr>
        <p:spPr/>
        <p:txBody>
          <a:bodyPr/>
          <a:lstStyle/>
          <a:p>
            <a:fld id="{FC9BE7E6-69DD-4F4C-B14F-E50C92727057}" type="datetime1">
              <a:rPr lang="en-US" smtClean="0"/>
              <a:t>12/2/20</a:t>
            </a:fld>
            <a:endParaRPr lang="en-US"/>
          </a:p>
        </p:txBody>
      </p:sp>
      <p:sp>
        <p:nvSpPr>
          <p:cNvPr id="8" name="Footer Placeholder 7">
            <a:extLst>
              <a:ext uri="{FF2B5EF4-FFF2-40B4-BE49-F238E27FC236}">
                <a16:creationId xmlns:a16="http://schemas.microsoft.com/office/drawing/2014/main" id="{F1E9FF7E-65F9-B64E-862D-D55BE0664FF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18CE1C9-01E1-1841-BD98-537E45282BA3}"/>
              </a:ext>
            </a:extLst>
          </p:cNvPr>
          <p:cNvSpPr>
            <a:spLocks noGrp="1"/>
          </p:cNvSpPr>
          <p:nvPr>
            <p:ph type="sldNum" sz="quarter" idx="12"/>
          </p:nvPr>
        </p:nvSpPr>
        <p:spPr/>
        <p:txBody>
          <a:bodyPr/>
          <a:lstStyle/>
          <a:p>
            <a:fld id="{B52D1F0E-ADB9-054E-881E-D5691EC4F528}" type="slidenum">
              <a:rPr lang="en-US" smtClean="0"/>
              <a:t>‹#›</a:t>
            </a:fld>
            <a:endParaRPr lang="en-US"/>
          </a:p>
        </p:txBody>
      </p:sp>
    </p:spTree>
    <p:extLst>
      <p:ext uri="{BB962C8B-B14F-4D97-AF65-F5344CB8AC3E}">
        <p14:creationId xmlns:p14="http://schemas.microsoft.com/office/powerpoint/2010/main" val="14336438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237453-A90D-9A43-A6C2-7A30B5237C9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30D7B3A-0B92-A446-9851-12872AD4DA5B}"/>
              </a:ext>
            </a:extLst>
          </p:cNvPr>
          <p:cNvSpPr>
            <a:spLocks noGrp="1"/>
          </p:cNvSpPr>
          <p:nvPr>
            <p:ph type="dt" sz="half" idx="10"/>
          </p:nvPr>
        </p:nvSpPr>
        <p:spPr/>
        <p:txBody>
          <a:bodyPr/>
          <a:lstStyle/>
          <a:p>
            <a:fld id="{BEE43B9C-6353-4F42-93D1-74BD333169A5}" type="datetime1">
              <a:rPr lang="en-US" smtClean="0"/>
              <a:t>12/2/20</a:t>
            </a:fld>
            <a:endParaRPr lang="en-US"/>
          </a:p>
        </p:txBody>
      </p:sp>
      <p:sp>
        <p:nvSpPr>
          <p:cNvPr id="4" name="Footer Placeholder 3">
            <a:extLst>
              <a:ext uri="{FF2B5EF4-FFF2-40B4-BE49-F238E27FC236}">
                <a16:creationId xmlns:a16="http://schemas.microsoft.com/office/drawing/2014/main" id="{F6274FCF-DE5D-FB43-BB41-E3622AF1FBF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0AE2F71-D8EA-9247-86EA-1BE5C755AFE4}"/>
              </a:ext>
            </a:extLst>
          </p:cNvPr>
          <p:cNvSpPr>
            <a:spLocks noGrp="1"/>
          </p:cNvSpPr>
          <p:nvPr>
            <p:ph type="sldNum" sz="quarter" idx="12"/>
          </p:nvPr>
        </p:nvSpPr>
        <p:spPr/>
        <p:txBody>
          <a:bodyPr/>
          <a:lstStyle/>
          <a:p>
            <a:fld id="{B52D1F0E-ADB9-054E-881E-D5691EC4F528}" type="slidenum">
              <a:rPr lang="en-US" smtClean="0"/>
              <a:t>‹#›</a:t>
            </a:fld>
            <a:endParaRPr lang="en-US"/>
          </a:p>
        </p:txBody>
      </p:sp>
    </p:spTree>
    <p:extLst>
      <p:ext uri="{BB962C8B-B14F-4D97-AF65-F5344CB8AC3E}">
        <p14:creationId xmlns:p14="http://schemas.microsoft.com/office/powerpoint/2010/main" val="13308529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7D741D1-AD00-B044-B732-493E3619CD71}"/>
              </a:ext>
            </a:extLst>
          </p:cNvPr>
          <p:cNvSpPr>
            <a:spLocks noGrp="1"/>
          </p:cNvSpPr>
          <p:nvPr>
            <p:ph type="dt" sz="half" idx="10"/>
          </p:nvPr>
        </p:nvSpPr>
        <p:spPr/>
        <p:txBody>
          <a:bodyPr/>
          <a:lstStyle/>
          <a:p>
            <a:fld id="{33760787-AA69-E54C-927F-9E1B5B4A42B1}" type="datetime1">
              <a:rPr lang="en-US" smtClean="0"/>
              <a:t>12/2/20</a:t>
            </a:fld>
            <a:endParaRPr lang="en-US"/>
          </a:p>
        </p:txBody>
      </p:sp>
      <p:sp>
        <p:nvSpPr>
          <p:cNvPr id="3" name="Footer Placeholder 2">
            <a:extLst>
              <a:ext uri="{FF2B5EF4-FFF2-40B4-BE49-F238E27FC236}">
                <a16:creationId xmlns:a16="http://schemas.microsoft.com/office/drawing/2014/main" id="{107EDA9E-52AA-0646-981F-6BCEBCCC725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68B41E0-C70D-6446-A5C2-2789F696BF35}"/>
              </a:ext>
            </a:extLst>
          </p:cNvPr>
          <p:cNvSpPr>
            <a:spLocks noGrp="1"/>
          </p:cNvSpPr>
          <p:nvPr>
            <p:ph type="sldNum" sz="quarter" idx="12"/>
          </p:nvPr>
        </p:nvSpPr>
        <p:spPr/>
        <p:txBody>
          <a:bodyPr/>
          <a:lstStyle/>
          <a:p>
            <a:fld id="{B52D1F0E-ADB9-054E-881E-D5691EC4F528}" type="slidenum">
              <a:rPr lang="en-US" smtClean="0"/>
              <a:t>‹#›</a:t>
            </a:fld>
            <a:endParaRPr lang="en-US"/>
          </a:p>
        </p:txBody>
      </p:sp>
    </p:spTree>
    <p:extLst>
      <p:ext uri="{BB962C8B-B14F-4D97-AF65-F5344CB8AC3E}">
        <p14:creationId xmlns:p14="http://schemas.microsoft.com/office/powerpoint/2010/main" val="15342194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8C7C80-901D-ED4B-8A90-18DF85DB5A2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905C4AF-F81A-0F45-A811-437FF943A38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EB167BD-CF1B-3248-AA99-06B085BC6ED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A99C0F4-6797-2F48-B73E-80D4BE6247D6}"/>
              </a:ext>
            </a:extLst>
          </p:cNvPr>
          <p:cNvSpPr>
            <a:spLocks noGrp="1"/>
          </p:cNvSpPr>
          <p:nvPr>
            <p:ph type="dt" sz="half" idx="10"/>
          </p:nvPr>
        </p:nvSpPr>
        <p:spPr/>
        <p:txBody>
          <a:bodyPr/>
          <a:lstStyle/>
          <a:p>
            <a:fld id="{A7C60234-6D31-E042-82DE-A92B0C2E2D63}" type="datetime1">
              <a:rPr lang="en-US" smtClean="0"/>
              <a:t>12/2/20</a:t>
            </a:fld>
            <a:endParaRPr lang="en-US"/>
          </a:p>
        </p:txBody>
      </p:sp>
      <p:sp>
        <p:nvSpPr>
          <p:cNvPr id="6" name="Footer Placeholder 5">
            <a:extLst>
              <a:ext uri="{FF2B5EF4-FFF2-40B4-BE49-F238E27FC236}">
                <a16:creationId xmlns:a16="http://schemas.microsoft.com/office/drawing/2014/main" id="{B7F8453C-70BC-AB47-92ED-CA48A2782FA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145EC8B-94AE-864C-BFEE-1924968CF76A}"/>
              </a:ext>
            </a:extLst>
          </p:cNvPr>
          <p:cNvSpPr>
            <a:spLocks noGrp="1"/>
          </p:cNvSpPr>
          <p:nvPr>
            <p:ph type="sldNum" sz="quarter" idx="12"/>
          </p:nvPr>
        </p:nvSpPr>
        <p:spPr/>
        <p:txBody>
          <a:bodyPr/>
          <a:lstStyle/>
          <a:p>
            <a:fld id="{B52D1F0E-ADB9-054E-881E-D5691EC4F528}" type="slidenum">
              <a:rPr lang="en-US" smtClean="0"/>
              <a:t>‹#›</a:t>
            </a:fld>
            <a:endParaRPr lang="en-US"/>
          </a:p>
        </p:txBody>
      </p:sp>
    </p:spTree>
    <p:extLst>
      <p:ext uri="{BB962C8B-B14F-4D97-AF65-F5344CB8AC3E}">
        <p14:creationId xmlns:p14="http://schemas.microsoft.com/office/powerpoint/2010/main" val="41810557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DD02A6-220C-F34D-83BD-130BCD003BA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A5832E6-98E5-FA4F-8386-956208775F2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43B79F6-8ACA-5D40-9CEB-75EB9A41377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92D5F41-7149-CC48-A255-EA1610016C75}"/>
              </a:ext>
            </a:extLst>
          </p:cNvPr>
          <p:cNvSpPr>
            <a:spLocks noGrp="1"/>
          </p:cNvSpPr>
          <p:nvPr>
            <p:ph type="dt" sz="half" idx="10"/>
          </p:nvPr>
        </p:nvSpPr>
        <p:spPr/>
        <p:txBody>
          <a:bodyPr/>
          <a:lstStyle/>
          <a:p>
            <a:fld id="{A86D839A-B12E-3B4A-877B-5E34C8EFF2BF}" type="datetime1">
              <a:rPr lang="en-US" smtClean="0"/>
              <a:t>12/2/20</a:t>
            </a:fld>
            <a:endParaRPr lang="en-US"/>
          </a:p>
        </p:txBody>
      </p:sp>
      <p:sp>
        <p:nvSpPr>
          <p:cNvPr id="6" name="Footer Placeholder 5">
            <a:extLst>
              <a:ext uri="{FF2B5EF4-FFF2-40B4-BE49-F238E27FC236}">
                <a16:creationId xmlns:a16="http://schemas.microsoft.com/office/drawing/2014/main" id="{E0D2F3F2-91E1-3B4A-8DA3-8A0B5A2CFE2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C61542D-A93E-7D42-B0D3-7B1337069781}"/>
              </a:ext>
            </a:extLst>
          </p:cNvPr>
          <p:cNvSpPr>
            <a:spLocks noGrp="1"/>
          </p:cNvSpPr>
          <p:nvPr>
            <p:ph type="sldNum" sz="quarter" idx="12"/>
          </p:nvPr>
        </p:nvSpPr>
        <p:spPr/>
        <p:txBody>
          <a:bodyPr/>
          <a:lstStyle/>
          <a:p>
            <a:fld id="{B52D1F0E-ADB9-054E-881E-D5691EC4F528}" type="slidenum">
              <a:rPr lang="en-US" smtClean="0"/>
              <a:t>‹#›</a:t>
            </a:fld>
            <a:endParaRPr lang="en-US"/>
          </a:p>
        </p:txBody>
      </p:sp>
    </p:spTree>
    <p:extLst>
      <p:ext uri="{BB962C8B-B14F-4D97-AF65-F5344CB8AC3E}">
        <p14:creationId xmlns:p14="http://schemas.microsoft.com/office/powerpoint/2010/main" val="30771148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3F2F6AA-29BB-8E48-88DB-42B4E2E71FD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5C527A3-2C3B-EB45-9B34-0F76C4B924C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741F083-5269-EE4B-A0F7-07C27D392CF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8B7695-4309-314F-A93A-6C2684F789EF}" type="datetime1">
              <a:rPr lang="en-US" smtClean="0"/>
              <a:t>12/2/20</a:t>
            </a:fld>
            <a:endParaRPr lang="en-US"/>
          </a:p>
        </p:txBody>
      </p:sp>
      <p:sp>
        <p:nvSpPr>
          <p:cNvPr id="5" name="Footer Placeholder 4">
            <a:extLst>
              <a:ext uri="{FF2B5EF4-FFF2-40B4-BE49-F238E27FC236}">
                <a16:creationId xmlns:a16="http://schemas.microsoft.com/office/drawing/2014/main" id="{EB98B883-C060-184F-AD15-5CA3C1CEC64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2ADB94C-BF95-AA46-878A-FAEBF41366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52D1F0E-ADB9-054E-881E-D5691EC4F528}" type="slidenum">
              <a:rPr lang="en-US" smtClean="0"/>
              <a:t>‹#›</a:t>
            </a:fld>
            <a:endParaRPr lang="en-US"/>
          </a:p>
        </p:txBody>
      </p:sp>
    </p:spTree>
    <p:extLst>
      <p:ext uri="{BB962C8B-B14F-4D97-AF65-F5344CB8AC3E}">
        <p14:creationId xmlns:p14="http://schemas.microsoft.com/office/powerpoint/2010/main" val="10272326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3" Type="http://schemas.openxmlformats.org/officeDocument/2006/relationships/hyperlink" Target="https://docs.wixstatic.com/ugd/849f65_68e76679fd054bd6ad34e1c2ba0a4168.pdf"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svg"/></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EF5D2C17-0813-439D-9C19-CF691B964CE9}"/>
              </a:ext>
            </a:extLst>
          </p:cNvPr>
          <p:cNvPicPr>
            <a:picLocks noChangeAspect="1"/>
          </p:cNvPicPr>
          <p:nvPr/>
        </p:nvPicPr>
        <p:blipFill rotWithShape="1">
          <a:blip r:embed="rId2">
            <a:duotone>
              <a:prstClr val="black"/>
              <a:schemeClr val="tx2">
                <a:tint val="45000"/>
                <a:satMod val="400000"/>
              </a:schemeClr>
            </a:duotone>
            <a:alphaModFix amt="25000"/>
          </a:blip>
          <a:srcRect b="15730"/>
          <a:stretch/>
        </p:blipFill>
        <p:spPr>
          <a:xfrm>
            <a:off x="20" y="1"/>
            <a:ext cx="12191980" cy="6857999"/>
          </a:xfrm>
          <a:prstGeom prst="rect">
            <a:avLst/>
          </a:prstGeom>
        </p:spPr>
      </p:pic>
      <p:sp>
        <p:nvSpPr>
          <p:cNvPr id="2" name="Title 1">
            <a:extLst>
              <a:ext uri="{FF2B5EF4-FFF2-40B4-BE49-F238E27FC236}">
                <a16:creationId xmlns:a16="http://schemas.microsoft.com/office/drawing/2014/main" id="{EE8FC8DD-84CF-CC48-8A4F-D4134A8F9505}"/>
              </a:ext>
            </a:extLst>
          </p:cNvPr>
          <p:cNvSpPr>
            <a:spLocks noGrp="1"/>
          </p:cNvSpPr>
          <p:nvPr>
            <p:ph type="ctrTitle"/>
          </p:nvPr>
        </p:nvSpPr>
        <p:spPr>
          <a:xfrm>
            <a:off x="1524000" y="1122363"/>
            <a:ext cx="9144000" cy="2777852"/>
          </a:xfrm>
        </p:spPr>
        <p:txBody>
          <a:bodyPr>
            <a:normAutofit/>
          </a:bodyPr>
          <a:lstStyle/>
          <a:p>
            <a:r>
              <a:rPr lang="en-US"/>
              <a:t>CAEECC 2021 Planning</a:t>
            </a:r>
          </a:p>
        </p:txBody>
      </p:sp>
      <p:sp>
        <p:nvSpPr>
          <p:cNvPr id="3" name="Subtitle 2">
            <a:extLst>
              <a:ext uri="{FF2B5EF4-FFF2-40B4-BE49-F238E27FC236}">
                <a16:creationId xmlns:a16="http://schemas.microsoft.com/office/drawing/2014/main" id="{89AE84EC-F9FE-7C44-B832-514E8055F56B}"/>
              </a:ext>
            </a:extLst>
          </p:cNvPr>
          <p:cNvSpPr>
            <a:spLocks noGrp="1"/>
          </p:cNvSpPr>
          <p:nvPr>
            <p:ph type="subTitle" idx="1"/>
          </p:nvPr>
        </p:nvSpPr>
        <p:spPr>
          <a:xfrm>
            <a:off x="1524000" y="4036740"/>
            <a:ext cx="9144000" cy="1221059"/>
          </a:xfrm>
        </p:spPr>
        <p:txBody>
          <a:bodyPr>
            <a:normAutofit/>
          </a:bodyPr>
          <a:lstStyle/>
          <a:p>
            <a:r>
              <a:rPr lang="en-US" sz="2000"/>
              <a:t>Full CAEECC Meeting #27</a:t>
            </a:r>
          </a:p>
          <a:p>
            <a:r>
              <a:rPr lang="en-US" sz="2000"/>
              <a:t>Facilitation Team: Dr. Jonathan Raab and Katie Abrams</a:t>
            </a:r>
          </a:p>
          <a:p>
            <a:r>
              <a:rPr lang="en-US" sz="2000"/>
              <a:t>December 3, 2020</a:t>
            </a:r>
          </a:p>
        </p:txBody>
      </p:sp>
    </p:spTree>
    <p:extLst>
      <p:ext uri="{BB962C8B-B14F-4D97-AF65-F5344CB8AC3E}">
        <p14:creationId xmlns:p14="http://schemas.microsoft.com/office/powerpoint/2010/main" val="3641581581"/>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6">
            <a:extLst>
              <a:ext uri="{FF2B5EF4-FFF2-40B4-BE49-F238E27FC236}">
                <a16:creationId xmlns:a16="http://schemas.microsoft.com/office/drawing/2014/main" id="{DCC231C8-C761-4B31-9B1C-C6D19248C6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C3AA7FC-3C79-DB44-8042-92D3B5F75C29}"/>
              </a:ext>
            </a:extLst>
          </p:cNvPr>
          <p:cNvSpPr>
            <a:spLocks noGrp="1"/>
          </p:cNvSpPr>
          <p:nvPr>
            <p:ph type="title"/>
          </p:nvPr>
        </p:nvSpPr>
        <p:spPr>
          <a:xfrm>
            <a:off x="838200" y="557189"/>
            <a:ext cx="3374136" cy="5567891"/>
          </a:xfrm>
        </p:spPr>
        <p:txBody>
          <a:bodyPr>
            <a:normAutofit/>
          </a:bodyPr>
          <a:lstStyle/>
          <a:p>
            <a:r>
              <a:rPr lang="en-US" sz="5200"/>
              <a:t>Topics</a:t>
            </a:r>
          </a:p>
        </p:txBody>
      </p:sp>
      <p:graphicFrame>
        <p:nvGraphicFramePr>
          <p:cNvPr id="7" name="Content Placeholder 2">
            <a:extLst>
              <a:ext uri="{FF2B5EF4-FFF2-40B4-BE49-F238E27FC236}">
                <a16:creationId xmlns:a16="http://schemas.microsoft.com/office/drawing/2014/main" id="{47B9A8B8-1D8C-442A-BD58-3E9B2FC055D7}"/>
              </a:ext>
            </a:extLst>
          </p:cNvPr>
          <p:cNvGraphicFramePr>
            <a:graphicFrameLocks noGrp="1"/>
          </p:cNvGraphicFramePr>
          <p:nvPr>
            <p:ph idx="1"/>
            <p:extLst>
              <p:ext uri="{D42A27DB-BD31-4B8C-83A1-F6EECF244321}">
                <p14:modId xmlns:p14="http://schemas.microsoft.com/office/powerpoint/2010/main" val="3427728649"/>
              </p:ext>
            </p:extLst>
          </p:nvPr>
        </p:nvGraphicFramePr>
        <p:xfrm>
          <a:off x="5093208" y="620392"/>
          <a:ext cx="6263640" cy="55046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lide Number Placeholder 2">
            <a:extLst>
              <a:ext uri="{FF2B5EF4-FFF2-40B4-BE49-F238E27FC236}">
                <a16:creationId xmlns:a16="http://schemas.microsoft.com/office/drawing/2014/main" id="{A6EE06F6-7AC2-0749-AEF9-6C4AA1C281C7}"/>
              </a:ext>
            </a:extLst>
          </p:cNvPr>
          <p:cNvSpPr>
            <a:spLocks noGrp="1"/>
          </p:cNvSpPr>
          <p:nvPr>
            <p:ph type="sldNum" sz="quarter" idx="12"/>
          </p:nvPr>
        </p:nvSpPr>
        <p:spPr/>
        <p:txBody>
          <a:bodyPr/>
          <a:lstStyle/>
          <a:p>
            <a:fld id="{B52D1F0E-ADB9-054E-881E-D5691EC4F528}" type="slidenum">
              <a:rPr lang="en-US" smtClean="0"/>
              <a:t>2</a:t>
            </a:fld>
            <a:endParaRPr lang="en-US"/>
          </a:p>
        </p:txBody>
      </p:sp>
    </p:spTree>
    <p:extLst>
      <p:ext uri="{BB962C8B-B14F-4D97-AF65-F5344CB8AC3E}">
        <p14:creationId xmlns:p14="http://schemas.microsoft.com/office/powerpoint/2010/main" val="10630863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06F87E-8EB6-A84A-836D-F020C8BC54E4}"/>
              </a:ext>
            </a:extLst>
          </p:cNvPr>
          <p:cNvSpPr>
            <a:spLocks noGrp="1"/>
          </p:cNvSpPr>
          <p:nvPr>
            <p:ph type="title"/>
          </p:nvPr>
        </p:nvSpPr>
        <p:spPr>
          <a:xfrm>
            <a:off x="391378" y="320675"/>
            <a:ext cx="11407487" cy="1325563"/>
          </a:xfrm>
        </p:spPr>
        <p:txBody>
          <a:bodyPr>
            <a:normAutofit/>
          </a:bodyPr>
          <a:lstStyle/>
          <a:p>
            <a:r>
              <a:rPr lang="en-US" sz="5400" dirty="0">
                <a:solidFill>
                  <a:schemeClr val="accent5"/>
                </a:solidFill>
              </a:rPr>
              <a:t>Workplan</a:t>
            </a:r>
          </a:p>
        </p:txBody>
      </p:sp>
      <p:graphicFrame>
        <p:nvGraphicFramePr>
          <p:cNvPr id="7" name="Content Placeholder 2">
            <a:extLst>
              <a:ext uri="{FF2B5EF4-FFF2-40B4-BE49-F238E27FC236}">
                <a16:creationId xmlns:a16="http://schemas.microsoft.com/office/drawing/2014/main" id="{8C90E8B8-CA64-4770-9AD7-6E152846E20A}"/>
              </a:ext>
            </a:extLst>
          </p:cNvPr>
          <p:cNvGraphicFramePr>
            <a:graphicFrameLocks noGrp="1"/>
          </p:cNvGraphicFramePr>
          <p:nvPr>
            <p:ph idx="1"/>
            <p:extLst>
              <p:ext uri="{D42A27DB-BD31-4B8C-83A1-F6EECF244321}">
                <p14:modId xmlns:p14="http://schemas.microsoft.com/office/powerpoint/2010/main" val="970302443"/>
              </p:ext>
            </p:extLst>
          </p:nvPr>
        </p:nvGraphicFramePr>
        <p:xfrm>
          <a:off x="391379" y="1846646"/>
          <a:ext cx="11407487"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lide Number Placeholder 2">
            <a:extLst>
              <a:ext uri="{FF2B5EF4-FFF2-40B4-BE49-F238E27FC236}">
                <a16:creationId xmlns:a16="http://schemas.microsoft.com/office/drawing/2014/main" id="{39445EA7-C8D6-474A-92D6-B139D1300B74}"/>
              </a:ext>
            </a:extLst>
          </p:cNvPr>
          <p:cNvSpPr>
            <a:spLocks noGrp="1"/>
          </p:cNvSpPr>
          <p:nvPr>
            <p:ph type="sldNum" sz="quarter" idx="12"/>
          </p:nvPr>
        </p:nvSpPr>
        <p:spPr/>
        <p:txBody>
          <a:bodyPr/>
          <a:lstStyle/>
          <a:p>
            <a:fld id="{B52D1F0E-ADB9-054E-881E-D5691EC4F528}" type="slidenum">
              <a:rPr lang="en-US" smtClean="0"/>
              <a:t>3</a:t>
            </a:fld>
            <a:endParaRPr lang="en-US"/>
          </a:p>
        </p:txBody>
      </p:sp>
    </p:spTree>
    <p:extLst>
      <p:ext uri="{BB962C8B-B14F-4D97-AF65-F5344CB8AC3E}">
        <p14:creationId xmlns:p14="http://schemas.microsoft.com/office/powerpoint/2010/main" val="8405657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201CC55D-ED54-4C5C-95E6-10947BD110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78BEDF1-ECAC-5B45-AC11-6E88C743AFCF}"/>
              </a:ext>
            </a:extLst>
          </p:cNvPr>
          <p:cNvSpPr>
            <a:spLocks noGrp="1"/>
          </p:cNvSpPr>
          <p:nvPr>
            <p:ph type="title"/>
          </p:nvPr>
        </p:nvSpPr>
        <p:spPr>
          <a:xfrm>
            <a:off x="589560" y="856180"/>
            <a:ext cx="4560584" cy="1128068"/>
          </a:xfrm>
        </p:spPr>
        <p:txBody>
          <a:bodyPr anchor="ctr">
            <a:normAutofit/>
          </a:bodyPr>
          <a:lstStyle/>
          <a:p>
            <a:r>
              <a:rPr lang="en-US" sz="3700"/>
              <a:t>Proposed Quarterly 2021 Dates</a:t>
            </a:r>
          </a:p>
        </p:txBody>
      </p:sp>
      <p:grpSp>
        <p:nvGrpSpPr>
          <p:cNvPr id="16" name="Group 15">
            <a:extLst>
              <a:ext uri="{FF2B5EF4-FFF2-40B4-BE49-F238E27FC236}">
                <a16:creationId xmlns:a16="http://schemas.microsoft.com/office/drawing/2014/main" id="{1DE889C7-FAD6-4397-98E2-05D50348445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1083484"/>
            <a:ext cx="355196" cy="673460"/>
            <a:chOff x="0" y="823811"/>
            <a:chExt cx="355196" cy="673460"/>
          </a:xfrm>
        </p:grpSpPr>
        <p:sp>
          <p:nvSpPr>
            <p:cNvPr id="17" name="Rectangle 16">
              <a:extLst>
                <a:ext uri="{FF2B5EF4-FFF2-40B4-BE49-F238E27FC236}">
                  <a16:creationId xmlns:a16="http://schemas.microsoft.com/office/drawing/2014/main" id="{F399A70F-F8CD-4992-9EF5-6CF15472E7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823811"/>
              <a:ext cx="87363" cy="6734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48F4FEDC-6D80-458C-A665-075D9B9500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9341" y="823811"/>
              <a:ext cx="195855" cy="6734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0" name="Rectangle 19">
            <a:extLst>
              <a:ext uri="{FF2B5EF4-FFF2-40B4-BE49-F238E27FC236}">
                <a16:creationId xmlns:a16="http://schemas.microsoft.com/office/drawing/2014/main" id="{3873B707-463F-40B0-8227-E8CC6C67EB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65085" y="2090569"/>
            <a:ext cx="4297680" cy="2743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DDEEC4F5-1B7B-E447-8E4A-3BB3C699907D}"/>
              </a:ext>
            </a:extLst>
          </p:cNvPr>
          <p:cNvSpPr>
            <a:spLocks noGrp="1"/>
          </p:cNvSpPr>
          <p:nvPr>
            <p:ph idx="1"/>
          </p:nvPr>
        </p:nvSpPr>
        <p:spPr>
          <a:xfrm>
            <a:off x="590719" y="2319995"/>
            <a:ext cx="4559425" cy="3979585"/>
          </a:xfrm>
        </p:spPr>
        <p:txBody>
          <a:bodyPr anchor="ctr">
            <a:normAutofit/>
          </a:bodyPr>
          <a:lstStyle/>
          <a:p>
            <a:r>
              <a:rPr lang="en-US" sz="2200" dirty="0"/>
              <a:t>March 18</a:t>
            </a:r>
          </a:p>
          <a:p>
            <a:r>
              <a:rPr lang="en-US" sz="2200" dirty="0"/>
              <a:t>June 24</a:t>
            </a:r>
          </a:p>
          <a:p>
            <a:r>
              <a:rPr lang="en-US" sz="2200" dirty="0"/>
              <a:t>August 5 (if CAEECC needs to review ABALs); September 2 (if not)</a:t>
            </a:r>
          </a:p>
          <a:p>
            <a:r>
              <a:rPr lang="en-US" sz="2200" dirty="0"/>
              <a:t>December 2</a:t>
            </a:r>
          </a:p>
          <a:p>
            <a:endParaRPr lang="en-US" sz="2000" dirty="0"/>
          </a:p>
        </p:txBody>
      </p:sp>
      <p:sp>
        <p:nvSpPr>
          <p:cNvPr id="22" name="Rectangle 21">
            <a:extLst>
              <a:ext uri="{FF2B5EF4-FFF2-40B4-BE49-F238E27FC236}">
                <a16:creationId xmlns:a16="http://schemas.microsoft.com/office/drawing/2014/main" id="{C13237C8-E62C-4F0D-A318-BD6FB6C2D1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0697670" y="0"/>
            <a:ext cx="149433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19C9EAEA-39D0-4B0E-A0EB-51E7B2674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85810" y="513853"/>
            <a:ext cx="6009366" cy="5834577"/>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Calendar&#10;&#10;Description automatically generated">
            <a:extLst>
              <a:ext uri="{FF2B5EF4-FFF2-40B4-BE49-F238E27FC236}">
                <a16:creationId xmlns:a16="http://schemas.microsoft.com/office/drawing/2014/main" id="{F915C070-3336-4618-B04E-47CEFB098DE6}"/>
              </a:ext>
            </a:extLst>
          </p:cNvPr>
          <p:cNvPicPr>
            <a:picLocks noChangeAspect="1"/>
          </p:cNvPicPr>
          <p:nvPr/>
        </p:nvPicPr>
        <p:blipFill rotWithShape="1">
          <a:blip r:embed="rId2"/>
          <a:srcRect r="31143" b="1"/>
          <a:stretch/>
        </p:blipFill>
        <p:spPr>
          <a:xfrm>
            <a:off x="5977788" y="799352"/>
            <a:ext cx="5425410" cy="5259296"/>
          </a:xfrm>
          <a:prstGeom prst="rect">
            <a:avLst/>
          </a:prstGeom>
        </p:spPr>
      </p:pic>
      <p:sp>
        <p:nvSpPr>
          <p:cNvPr id="4" name="Slide Number Placeholder 3">
            <a:extLst>
              <a:ext uri="{FF2B5EF4-FFF2-40B4-BE49-F238E27FC236}">
                <a16:creationId xmlns:a16="http://schemas.microsoft.com/office/drawing/2014/main" id="{DFA5B1A3-BBA3-BE44-A4CA-E7F17DEA3B54}"/>
              </a:ext>
            </a:extLst>
          </p:cNvPr>
          <p:cNvSpPr>
            <a:spLocks noGrp="1"/>
          </p:cNvSpPr>
          <p:nvPr>
            <p:ph type="sldNum" sz="quarter" idx="12"/>
          </p:nvPr>
        </p:nvSpPr>
        <p:spPr/>
        <p:txBody>
          <a:bodyPr/>
          <a:lstStyle/>
          <a:p>
            <a:fld id="{B52D1F0E-ADB9-054E-881E-D5691EC4F528}" type="slidenum">
              <a:rPr lang="en-US" smtClean="0"/>
              <a:t>4</a:t>
            </a:fld>
            <a:endParaRPr lang="en-US"/>
          </a:p>
        </p:txBody>
      </p:sp>
    </p:spTree>
    <p:extLst>
      <p:ext uri="{BB962C8B-B14F-4D97-AF65-F5344CB8AC3E}">
        <p14:creationId xmlns:p14="http://schemas.microsoft.com/office/powerpoint/2010/main" val="2831419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8">
            <a:extLst>
              <a:ext uri="{FF2B5EF4-FFF2-40B4-BE49-F238E27FC236}">
                <a16:creationId xmlns:a16="http://schemas.microsoft.com/office/drawing/2014/main" id="{122F9423-F4B1-45D4-8445-E9991ECCBC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0AD5CA2-8F73-EF49-82E4-F09F05357021}"/>
              </a:ext>
            </a:extLst>
          </p:cNvPr>
          <p:cNvSpPr>
            <a:spLocks noGrp="1"/>
          </p:cNvSpPr>
          <p:nvPr>
            <p:ph type="title"/>
          </p:nvPr>
        </p:nvSpPr>
        <p:spPr>
          <a:xfrm>
            <a:off x="1812897" y="518649"/>
            <a:ext cx="9882278" cy="1067634"/>
          </a:xfrm>
        </p:spPr>
        <p:txBody>
          <a:bodyPr anchor="ctr">
            <a:normAutofit/>
          </a:bodyPr>
          <a:lstStyle/>
          <a:p>
            <a:r>
              <a:rPr lang="en-US"/>
              <a:t>2021 Co-Chairs</a:t>
            </a:r>
            <a:endParaRPr lang="en-US" dirty="0"/>
          </a:p>
        </p:txBody>
      </p:sp>
      <p:grpSp>
        <p:nvGrpSpPr>
          <p:cNvPr id="11" name="Group 10">
            <a:extLst>
              <a:ext uri="{FF2B5EF4-FFF2-40B4-BE49-F238E27FC236}">
                <a16:creationId xmlns:a16="http://schemas.microsoft.com/office/drawing/2014/main" id="{770AE191-D2EA-45C9-A44D-830C188F74C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72021" y="628863"/>
            <a:ext cx="1128382" cy="847206"/>
            <a:chOff x="8183879" y="1000124"/>
            <a:chExt cx="1562267" cy="1172973"/>
          </a:xfrm>
        </p:grpSpPr>
        <p:sp>
          <p:nvSpPr>
            <p:cNvPr id="12" name="Freeform 5">
              <a:extLst>
                <a:ext uri="{FF2B5EF4-FFF2-40B4-BE49-F238E27FC236}">
                  <a16:creationId xmlns:a16="http://schemas.microsoft.com/office/drawing/2014/main" id="{23A0E4C1-B7A6-4637-AC51-4A5AE3841FF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8183879" y="1348782"/>
              <a:ext cx="935037" cy="824315"/>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tx1"/>
              </a:solidFill>
            </a:ln>
          </p:spPr>
          <p:txBody>
            <a:bodyPr vert="horz" wrap="square" lIns="91440" tIns="45720" rIns="91440" bIns="45720" numCol="1" anchor="t" anchorCtr="0" compatLnSpc="1">
              <a:prstTxWarp prst="textNoShape">
                <a:avLst/>
              </a:prstTxWarp>
            </a:bodyPr>
            <a:lstStyle/>
            <a:p>
              <a:endParaRPr lang="en-US"/>
            </a:p>
          </p:txBody>
        </p:sp>
        <p:sp>
          <p:nvSpPr>
            <p:cNvPr id="13" name="Freeform 5">
              <a:extLst>
                <a:ext uri="{FF2B5EF4-FFF2-40B4-BE49-F238E27FC236}">
                  <a16:creationId xmlns:a16="http://schemas.microsoft.com/office/drawing/2014/main" id="{F4E8C039-CC58-44F3-8A7B-E0A934C1D01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8983979" y="1000124"/>
              <a:ext cx="762167" cy="671915"/>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tx1"/>
              </a:solidFill>
            </a:ln>
          </p:spPr>
          <p:txBody>
            <a:bodyPr vert="horz" wrap="square" lIns="91440" tIns="45720" rIns="91440" bIns="45720" numCol="1" anchor="t" anchorCtr="0" compatLnSpc="1">
              <a:prstTxWarp prst="textNoShape">
                <a:avLst/>
              </a:prstTxWarp>
            </a:bodyPr>
            <a:lstStyle/>
            <a:p>
              <a:endParaRPr lang="en-US"/>
            </a:p>
          </p:txBody>
        </p:sp>
      </p:grpSp>
      <p:graphicFrame>
        <p:nvGraphicFramePr>
          <p:cNvPr id="15" name="Content Placeholder 2">
            <a:extLst>
              <a:ext uri="{FF2B5EF4-FFF2-40B4-BE49-F238E27FC236}">
                <a16:creationId xmlns:a16="http://schemas.microsoft.com/office/drawing/2014/main" id="{C4323CE1-554C-4E82-8AE8-0344698A34B9}"/>
              </a:ext>
            </a:extLst>
          </p:cNvPr>
          <p:cNvGraphicFramePr>
            <a:graphicFrameLocks noGrp="1"/>
          </p:cNvGraphicFramePr>
          <p:nvPr>
            <p:ph idx="1"/>
            <p:extLst>
              <p:ext uri="{D42A27DB-BD31-4B8C-83A1-F6EECF244321}">
                <p14:modId xmlns:p14="http://schemas.microsoft.com/office/powerpoint/2010/main" val="72272506"/>
              </p:ext>
            </p:extLst>
          </p:nvPr>
        </p:nvGraphicFramePr>
        <p:xfrm>
          <a:off x="629854" y="1860604"/>
          <a:ext cx="10907490" cy="409492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lide Number Placeholder 2">
            <a:extLst>
              <a:ext uri="{FF2B5EF4-FFF2-40B4-BE49-F238E27FC236}">
                <a16:creationId xmlns:a16="http://schemas.microsoft.com/office/drawing/2014/main" id="{C79522F7-813B-EC47-B3C8-50DD2A1021CD}"/>
              </a:ext>
            </a:extLst>
          </p:cNvPr>
          <p:cNvSpPr>
            <a:spLocks noGrp="1"/>
          </p:cNvSpPr>
          <p:nvPr>
            <p:ph type="sldNum" sz="quarter" idx="12"/>
          </p:nvPr>
        </p:nvSpPr>
        <p:spPr/>
        <p:txBody>
          <a:bodyPr/>
          <a:lstStyle/>
          <a:p>
            <a:fld id="{B52D1F0E-ADB9-054E-881E-D5691EC4F528}" type="slidenum">
              <a:rPr lang="en-US" smtClean="0"/>
              <a:t>5</a:t>
            </a:fld>
            <a:endParaRPr lang="en-US"/>
          </a:p>
        </p:txBody>
      </p:sp>
    </p:spTree>
    <p:extLst>
      <p:ext uri="{BB962C8B-B14F-4D97-AF65-F5344CB8AC3E}">
        <p14:creationId xmlns:p14="http://schemas.microsoft.com/office/powerpoint/2010/main" val="9260588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16404-EB9F-E945-A11C-5DCC495B812D}"/>
              </a:ext>
            </a:extLst>
          </p:cNvPr>
          <p:cNvSpPr>
            <a:spLocks noGrp="1"/>
          </p:cNvSpPr>
          <p:nvPr>
            <p:ph type="title"/>
          </p:nvPr>
        </p:nvSpPr>
        <p:spPr>
          <a:xfrm>
            <a:off x="1653363" y="365760"/>
            <a:ext cx="9367203" cy="1188720"/>
          </a:xfrm>
        </p:spPr>
        <p:txBody>
          <a:bodyPr>
            <a:normAutofit/>
          </a:bodyPr>
          <a:lstStyle/>
          <a:p>
            <a:r>
              <a:rPr lang="en-US" dirty="0"/>
              <a:t>Current CAEECC Membership Criteria</a:t>
            </a:r>
          </a:p>
        </p:txBody>
      </p:sp>
      <p:sp>
        <p:nvSpPr>
          <p:cNvPr id="8" name="Freeform: Shape 7">
            <a:extLst>
              <a:ext uri="{FF2B5EF4-FFF2-40B4-BE49-F238E27FC236}">
                <a16:creationId xmlns:a16="http://schemas.microsoft.com/office/drawing/2014/main" id="{7CB4857B-ED7C-444D-9F04-2F885114A1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764099" cy="1558212"/>
          </a:xfrm>
          <a:custGeom>
            <a:avLst/>
            <a:gdLst>
              <a:gd name="connsiteX0" fmla="*/ 0 w 1764099"/>
              <a:gd name="connsiteY0" fmla="*/ 0 h 1558212"/>
              <a:gd name="connsiteX1" fmla="*/ 1764099 w 1764099"/>
              <a:gd name="connsiteY1" fmla="*/ 0 h 1558212"/>
              <a:gd name="connsiteX2" fmla="*/ 1042087 w 1764099"/>
              <a:gd name="connsiteY2" fmla="*/ 1558212 h 1558212"/>
              <a:gd name="connsiteX3" fmla="*/ 0 w 1764099"/>
              <a:gd name="connsiteY3" fmla="*/ 1558212 h 1558212"/>
            </a:gdLst>
            <a:ahLst/>
            <a:cxnLst>
              <a:cxn ang="0">
                <a:pos x="connsiteX0" y="connsiteY0"/>
              </a:cxn>
              <a:cxn ang="0">
                <a:pos x="connsiteX1" y="connsiteY1"/>
              </a:cxn>
              <a:cxn ang="0">
                <a:pos x="connsiteX2" y="connsiteY2"/>
              </a:cxn>
              <a:cxn ang="0">
                <a:pos x="connsiteX3" y="connsiteY3"/>
              </a:cxn>
            </a:cxnLst>
            <a:rect l="l" t="t" r="r" b="b"/>
            <a:pathLst>
              <a:path w="1764099" h="1558212">
                <a:moveTo>
                  <a:pt x="0" y="0"/>
                </a:moveTo>
                <a:lnTo>
                  <a:pt x="1764099" y="0"/>
                </a:lnTo>
                <a:lnTo>
                  <a:pt x="1042087" y="1558212"/>
                </a:lnTo>
                <a:lnTo>
                  <a:pt x="0" y="1558212"/>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3" name="Freeform: Shape 9">
            <a:extLst>
              <a:ext uri="{FF2B5EF4-FFF2-40B4-BE49-F238E27FC236}">
                <a16:creationId xmlns:a16="http://schemas.microsoft.com/office/drawing/2014/main" id="{D18046FB-44EA-4FD8-A585-EA09A319B2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691640"/>
            <a:ext cx="12191999" cy="5166360"/>
          </a:xfrm>
          <a:custGeom>
            <a:avLst/>
            <a:gdLst>
              <a:gd name="connsiteX0" fmla="*/ 0 w 12191999"/>
              <a:gd name="connsiteY0" fmla="*/ 0 h 5166360"/>
              <a:gd name="connsiteX1" fmla="*/ 1822388 w 12191999"/>
              <a:gd name="connsiteY1" fmla="*/ 0 h 5166360"/>
              <a:gd name="connsiteX2" fmla="*/ 6468290 w 12191999"/>
              <a:gd name="connsiteY2" fmla="*/ 0 h 5166360"/>
              <a:gd name="connsiteX3" fmla="*/ 7796394 w 12191999"/>
              <a:gd name="connsiteY3" fmla="*/ 0 h 5166360"/>
              <a:gd name="connsiteX4" fmla="*/ 8376834 w 12191999"/>
              <a:gd name="connsiteY4" fmla="*/ 0 h 5166360"/>
              <a:gd name="connsiteX5" fmla="*/ 9704938 w 12191999"/>
              <a:gd name="connsiteY5" fmla="*/ 0 h 5166360"/>
              <a:gd name="connsiteX6" fmla="*/ 9704938 w 12191999"/>
              <a:gd name="connsiteY6" fmla="*/ 2 h 5166360"/>
              <a:gd name="connsiteX7" fmla="*/ 10283456 w 12191999"/>
              <a:gd name="connsiteY7" fmla="*/ 2 h 5166360"/>
              <a:gd name="connsiteX8" fmla="*/ 10863897 w 12191999"/>
              <a:gd name="connsiteY8" fmla="*/ 2 h 5166360"/>
              <a:gd name="connsiteX9" fmla="*/ 12191999 w 12191999"/>
              <a:gd name="connsiteY9" fmla="*/ 2 h 5166360"/>
              <a:gd name="connsiteX10" fmla="*/ 12191999 w 12191999"/>
              <a:gd name="connsiteY10" fmla="*/ 5166360 h 5166360"/>
              <a:gd name="connsiteX11" fmla="*/ 0 w 12191999"/>
              <a:gd name="connsiteY11" fmla="*/ 5166360 h 5166360"/>
              <a:gd name="connsiteX12" fmla="*/ 0 w 12191999"/>
              <a:gd name="connsiteY12" fmla="*/ 2604436 h 5166360"/>
              <a:gd name="connsiteX13" fmla="*/ 862341 w 12191999"/>
              <a:gd name="connsiteY13" fmla="*/ 743371 h 5166360"/>
              <a:gd name="connsiteX14" fmla="*/ 0 w 12191999"/>
              <a:gd name="connsiteY14" fmla="*/ 743371 h 5166360"/>
              <a:gd name="connsiteX15" fmla="*/ 0 w 12191999"/>
              <a:gd name="connsiteY15" fmla="*/ 742508 h 5166360"/>
              <a:gd name="connsiteX16" fmla="*/ 92826 w 12191999"/>
              <a:gd name="connsiteY16" fmla="*/ 742508 h 5166360"/>
              <a:gd name="connsiteX17" fmla="*/ 406486 w 12191999"/>
              <a:gd name="connsiteY17" fmla="*/ 742508 h 5166360"/>
              <a:gd name="connsiteX18" fmla="*/ 406486 w 12191999"/>
              <a:gd name="connsiteY18" fmla="*/ 742507 h 5166360"/>
              <a:gd name="connsiteX19" fmla="*/ 862741 w 12191999"/>
              <a:gd name="connsiteY19" fmla="*/ 742507 h 5166360"/>
              <a:gd name="connsiteX20" fmla="*/ 1206388 w 12191999"/>
              <a:gd name="connsiteY20" fmla="*/ 864 h 5166360"/>
              <a:gd name="connsiteX21" fmla="*/ 748500 w 12191999"/>
              <a:gd name="connsiteY21" fmla="*/ 864 h 5166360"/>
              <a:gd name="connsiteX22" fmla="*/ 0 w 12191999"/>
              <a:gd name="connsiteY22" fmla="*/ 864 h 5166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191999" h="516636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4" name="Freeform: Shape 11">
            <a:extLst>
              <a:ext uri="{FF2B5EF4-FFF2-40B4-BE49-F238E27FC236}">
                <a16:creationId xmlns:a16="http://schemas.microsoft.com/office/drawing/2014/main" id="{479F5F2B-8B58-4140-AE6A-51F6C67B18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1641"/>
            <a:ext cx="971654" cy="2096979"/>
          </a:xfrm>
          <a:custGeom>
            <a:avLst/>
            <a:gdLst>
              <a:gd name="connsiteX0" fmla="*/ 0 w 971654"/>
              <a:gd name="connsiteY0" fmla="*/ 0 h 2096979"/>
              <a:gd name="connsiteX1" fmla="*/ 971654 w 971654"/>
              <a:gd name="connsiteY1" fmla="*/ 0 h 2096979"/>
              <a:gd name="connsiteX2" fmla="*/ 0 w 971654"/>
              <a:gd name="connsiteY2" fmla="*/ 2096979 h 2096979"/>
            </a:gdLst>
            <a:ahLst/>
            <a:cxnLst>
              <a:cxn ang="0">
                <a:pos x="connsiteX0" y="connsiteY0"/>
              </a:cxn>
              <a:cxn ang="0">
                <a:pos x="connsiteX1" y="connsiteY1"/>
              </a:cxn>
              <a:cxn ang="0">
                <a:pos x="connsiteX2" y="connsiteY2"/>
              </a:cxn>
            </a:cxnLst>
            <a:rect l="l" t="t" r="r" b="b"/>
            <a:pathLst>
              <a:path w="971654" h="2096979">
                <a:moveTo>
                  <a:pt x="0" y="0"/>
                </a:moveTo>
                <a:lnTo>
                  <a:pt x="971654" y="0"/>
                </a:lnTo>
                <a:lnTo>
                  <a:pt x="0" y="2096979"/>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id="{D3601D71-72A4-6C4D-9BBF-D45D387BBD0C}"/>
              </a:ext>
            </a:extLst>
          </p:cNvPr>
          <p:cNvSpPr>
            <a:spLocks noGrp="1"/>
          </p:cNvSpPr>
          <p:nvPr>
            <p:ph idx="1"/>
          </p:nvPr>
        </p:nvSpPr>
        <p:spPr>
          <a:xfrm>
            <a:off x="1653363" y="2176272"/>
            <a:ext cx="9367204" cy="4041648"/>
          </a:xfrm>
        </p:spPr>
        <p:txBody>
          <a:bodyPr anchor="t">
            <a:normAutofit fontScale="92500" lnSpcReduction="20000"/>
          </a:bodyPr>
          <a:lstStyle/>
          <a:p>
            <a:pPr marL="514350" indent="-514350">
              <a:buFont typeface="+mj-lt"/>
              <a:buAutoNum type="arabicPeriod"/>
            </a:pPr>
            <a:r>
              <a:rPr lang="en-US" sz="2000" b="1" dirty="0"/>
              <a:t>Member Organizations</a:t>
            </a:r>
            <a:r>
              <a:rPr lang="en-US" sz="2000" dirty="0"/>
              <a:t>: Organizations with substantial demonstrated interest and qualifications on energy efficiency in California (and support by at least two existing CAEECC Members)</a:t>
            </a:r>
          </a:p>
          <a:p>
            <a:pPr marL="514350" indent="-514350">
              <a:buFont typeface="+mj-lt"/>
              <a:buAutoNum type="arabicPeriod"/>
            </a:pPr>
            <a:r>
              <a:rPr lang="en-US" sz="2000" b="1" dirty="0"/>
              <a:t>Individual lead Member and any alternate Proxy </a:t>
            </a:r>
            <a:r>
              <a:rPr lang="en-US" sz="2000" dirty="0"/>
              <a:t>from the Member Organization: </a:t>
            </a:r>
          </a:p>
          <a:p>
            <a:pPr lvl="2"/>
            <a:r>
              <a:rPr lang="en-US" dirty="0"/>
              <a:t>A detailed understanding of and working familiarity with CA’s EE policies including its cost-effectiveness framework</a:t>
            </a:r>
          </a:p>
          <a:p>
            <a:pPr lvl="2"/>
            <a:r>
              <a:rPr lang="en-US" dirty="0"/>
              <a:t>Agreement to abide by all the CAEECC roles and responsibilities for Members and by the CAEECC </a:t>
            </a:r>
            <a:r>
              <a:rPr lang="en-US" u="sng" dirty="0">
                <a:hlinkClick r:id="rId3"/>
              </a:rPr>
              <a:t>groundrules</a:t>
            </a:r>
            <a:endParaRPr lang="en-US" u="sng" dirty="0"/>
          </a:p>
          <a:p>
            <a:pPr lvl="2"/>
            <a:r>
              <a:rPr lang="en-US" dirty="0"/>
              <a:t>Prior experience working collaboratively in other stakeholder processes</a:t>
            </a:r>
          </a:p>
          <a:p>
            <a:pPr marL="514350" indent="-514350">
              <a:buFont typeface="+mj-lt"/>
              <a:buAutoNum type="arabicPeriod"/>
            </a:pPr>
            <a:r>
              <a:rPr lang="en-US" sz="2000" b="1" dirty="0"/>
              <a:t>Other Considerations by CAEECC</a:t>
            </a:r>
            <a:r>
              <a:rPr lang="en-US" sz="2000" dirty="0"/>
              <a:t>:</a:t>
            </a:r>
          </a:p>
          <a:p>
            <a:pPr lvl="2"/>
            <a:r>
              <a:rPr lang="en-US" dirty="0"/>
              <a:t>Overall size of the CAEECC (e.g., in the 20-25 Member range):</a:t>
            </a:r>
          </a:p>
          <a:p>
            <a:pPr lvl="2"/>
            <a:r>
              <a:rPr lang="en-US" dirty="0"/>
              <a:t>The composition of the CAEECC as a whole, (i.e., so that there’s reasonable balance among the different stakeholder interests and that there’s not redundancy of interests among Members)</a:t>
            </a:r>
          </a:p>
          <a:p>
            <a:pPr lvl="2"/>
            <a:r>
              <a:rPr lang="en-US" dirty="0"/>
              <a:t>Other Factors</a:t>
            </a:r>
          </a:p>
        </p:txBody>
      </p:sp>
      <p:sp>
        <p:nvSpPr>
          <p:cNvPr id="4" name="Slide Number Placeholder 3">
            <a:extLst>
              <a:ext uri="{FF2B5EF4-FFF2-40B4-BE49-F238E27FC236}">
                <a16:creationId xmlns:a16="http://schemas.microsoft.com/office/drawing/2014/main" id="{AFE65D9A-C92D-F84B-9D0E-A2F60C3E1C25}"/>
              </a:ext>
            </a:extLst>
          </p:cNvPr>
          <p:cNvSpPr>
            <a:spLocks noGrp="1"/>
          </p:cNvSpPr>
          <p:nvPr>
            <p:ph type="sldNum" sz="quarter" idx="12"/>
          </p:nvPr>
        </p:nvSpPr>
        <p:spPr/>
        <p:txBody>
          <a:bodyPr/>
          <a:lstStyle/>
          <a:p>
            <a:fld id="{B52D1F0E-ADB9-054E-881E-D5691EC4F528}" type="slidenum">
              <a:rPr lang="en-US" smtClean="0"/>
              <a:t>6</a:t>
            </a:fld>
            <a:endParaRPr lang="en-US"/>
          </a:p>
        </p:txBody>
      </p:sp>
    </p:spTree>
    <p:extLst>
      <p:ext uri="{BB962C8B-B14F-4D97-AF65-F5344CB8AC3E}">
        <p14:creationId xmlns:p14="http://schemas.microsoft.com/office/powerpoint/2010/main" val="20463736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16404-EB9F-E945-A11C-5DCC495B812D}"/>
              </a:ext>
            </a:extLst>
          </p:cNvPr>
          <p:cNvSpPr>
            <a:spLocks noGrp="1"/>
          </p:cNvSpPr>
          <p:nvPr>
            <p:ph type="title"/>
          </p:nvPr>
        </p:nvSpPr>
        <p:spPr>
          <a:xfrm>
            <a:off x="1913468" y="365125"/>
            <a:ext cx="9440332" cy="1325563"/>
          </a:xfrm>
        </p:spPr>
        <p:txBody>
          <a:bodyPr>
            <a:normAutofit fontScale="90000"/>
          </a:bodyPr>
          <a:lstStyle/>
          <a:p>
            <a:r>
              <a:rPr lang="en-US" sz="5400" dirty="0"/>
              <a:t>Proposed</a:t>
            </a:r>
            <a:r>
              <a:rPr lang="en-US" sz="5400" dirty="0">
                <a:solidFill>
                  <a:srgbClr val="FF0000"/>
                </a:solidFill>
              </a:rPr>
              <a:t> </a:t>
            </a:r>
            <a:r>
              <a:rPr lang="en-US" sz="5400" dirty="0"/>
              <a:t>Schedule for Membership Review</a:t>
            </a:r>
          </a:p>
        </p:txBody>
      </p:sp>
      <p:sp>
        <p:nvSpPr>
          <p:cNvPr id="10" name="Rectangle 9">
            <a:extLst>
              <a:ext uri="{FF2B5EF4-FFF2-40B4-BE49-F238E27FC236}">
                <a16:creationId xmlns:a16="http://schemas.microsoft.com/office/drawing/2014/main" id="{FF0330B1-AAAC-427D-8A95-40380162BC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6124" cy="6858000"/>
          </a:xfrm>
          <a:prstGeom prst="rect">
            <a:avLst/>
          </a:prstGeom>
          <a:solidFill>
            <a:srgbClr val="4472C4"/>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7" name="Graphic 6" descr="Meeting">
            <a:extLst>
              <a:ext uri="{FF2B5EF4-FFF2-40B4-BE49-F238E27FC236}">
                <a16:creationId xmlns:a16="http://schemas.microsoft.com/office/drawing/2014/main" id="{5A71CD98-399C-4D95-B586-4E80C19A2D0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38200" y="570706"/>
            <a:ext cx="914400" cy="914400"/>
          </a:xfrm>
          <a:prstGeom prst="rect">
            <a:avLst/>
          </a:prstGeom>
        </p:spPr>
      </p:pic>
      <p:sp>
        <p:nvSpPr>
          <p:cNvPr id="16" name="Content Placeholder 2">
            <a:extLst>
              <a:ext uri="{FF2B5EF4-FFF2-40B4-BE49-F238E27FC236}">
                <a16:creationId xmlns:a16="http://schemas.microsoft.com/office/drawing/2014/main" id="{D3601D71-72A4-6C4D-9BBF-D45D387BBD0C}"/>
              </a:ext>
            </a:extLst>
          </p:cNvPr>
          <p:cNvSpPr>
            <a:spLocks noGrp="1"/>
          </p:cNvSpPr>
          <p:nvPr>
            <p:ph idx="1"/>
          </p:nvPr>
        </p:nvSpPr>
        <p:spPr>
          <a:xfrm>
            <a:off x="838200" y="1825625"/>
            <a:ext cx="10515600" cy="4351338"/>
          </a:xfrm>
        </p:spPr>
        <p:txBody>
          <a:bodyPr>
            <a:normAutofit fontScale="85000" lnSpcReduction="10000"/>
          </a:bodyPr>
          <a:lstStyle/>
          <a:p>
            <a:pPr marL="914400" lvl="1" indent="-457200">
              <a:buFont typeface="+mj-lt"/>
              <a:buAutoNum type="arabicPeriod"/>
            </a:pPr>
            <a:r>
              <a:rPr lang="en-US" b="1" dirty="0"/>
              <a:t>Existing Member Organizations inform facilitator/Co-chairs</a:t>
            </a:r>
            <a:r>
              <a:rPr lang="en-US" dirty="0"/>
              <a:t> if they do not plan to continue in 2021 (by 12/18/2020)</a:t>
            </a:r>
          </a:p>
          <a:p>
            <a:pPr marL="914400" lvl="1" indent="-457200">
              <a:buFont typeface="+mj-lt"/>
              <a:buAutoNum type="arabicPeriod"/>
            </a:pPr>
            <a:endParaRPr lang="en-US" dirty="0"/>
          </a:p>
          <a:p>
            <a:pPr marL="914400" lvl="1" indent="-457200">
              <a:buFont typeface="+mj-lt"/>
              <a:buAutoNum type="arabicPeriod"/>
            </a:pPr>
            <a:r>
              <a:rPr lang="en-US" b="1" dirty="0"/>
              <a:t>Facilitation Team sends note to CAEECC list serve </a:t>
            </a:r>
            <a:r>
              <a:rPr lang="en-US" dirty="0"/>
              <a:t>about new Member application process and criteria (first week in January)</a:t>
            </a:r>
          </a:p>
          <a:p>
            <a:pPr marL="914400" lvl="1" indent="-457200">
              <a:buFont typeface="+mj-lt"/>
              <a:buAutoNum type="arabicPeriod"/>
            </a:pPr>
            <a:endParaRPr lang="en-US" dirty="0"/>
          </a:p>
          <a:p>
            <a:pPr marL="914400" lvl="1" indent="-457200">
              <a:buFont typeface="+mj-lt"/>
              <a:buAutoNum type="arabicPeriod"/>
            </a:pPr>
            <a:r>
              <a:rPr lang="en-US" b="1" dirty="0"/>
              <a:t>New Member applications due </a:t>
            </a:r>
            <a:r>
              <a:rPr lang="en-US" dirty="0"/>
              <a:t>(first week in February)</a:t>
            </a:r>
          </a:p>
          <a:p>
            <a:pPr marL="914400" lvl="1" indent="-457200">
              <a:buFont typeface="+mj-lt"/>
              <a:buAutoNum type="arabicPeriod"/>
            </a:pPr>
            <a:endParaRPr lang="en-US" dirty="0"/>
          </a:p>
          <a:p>
            <a:pPr marL="914400" lvl="1" indent="-457200">
              <a:buFont typeface="+mj-lt"/>
              <a:buAutoNum type="arabicPeriod"/>
            </a:pPr>
            <a:r>
              <a:rPr lang="en-US" b="1" dirty="0"/>
              <a:t>CAEECC discusses and decides </a:t>
            </a:r>
            <a:r>
              <a:rPr lang="en-US" dirty="0"/>
              <a:t>on any new Member organization application (first quarterly CAEECC meeting in 2021 ) [Note: Facilitator attempts to get consensus; if no consensus, vote of at least ¾ total membership is required to approve new members]</a:t>
            </a:r>
          </a:p>
          <a:p>
            <a:pPr marL="914400" lvl="1" indent="-457200">
              <a:buFont typeface="+mj-lt"/>
              <a:buAutoNum type="arabicPeriod"/>
            </a:pPr>
            <a:endParaRPr lang="en-US" dirty="0"/>
          </a:p>
          <a:p>
            <a:pPr marL="914400" lvl="1" indent="-457200">
              <a:buFont typeface="+mj-lt"/>
              <a:buAutoNum type="arabicPeriod"/>
            </a:pPr>
            <a:r>
              <a:rPr lang="en-US" b="1" dirty="0"/>
              <a:t>CAEECC broad (every other year) stakeholder cluster review  to determine whether important stakeholder groupings are missing </a:t>
            </a:r>
            <a:r>
              <a:rPr lang="en-US" dirty="0"/>
              <a:t>(December 2021 CAEECC meeting)</a:t>
            </a:r>
          </a:p>
        </p:txBody>
      </p:sp>
      <p:sp>
        <p:nvSpPr>
          <p:cNvPr id="3" name="Slide Number Placeholder 2">
            <a:extLst>
              <a:ext uri="{FF2B5EF4-FFF2-40B4-BE49-F238E27FC236}">
                <a16:creationId xmlns:a16="http://schemas.microsoft.com/office/drawing/2014/main" id="{152F9AC0-F4D3-C64B-BDE9-97C14EF906DA}"/>
              </a:ext>
            </a:extLst>
          </p:cNvPr>
          <p:cNvSpPr>
            <a:spLocks noGrp="1"/>
          </p:cNvSpPr>
          <p:nvPr>
            <p:ph type="sldNum" sz="quarter" idx="12"/>
          </p:nvPr>
        </p:nvSpPr>
        <p:spPr/>
        <p:txBody>
          <a:bodyPr/>
          <a:lstStyle/>
          <a:p>
            <a:fld id="{B52D1F0E-ADB9-054E-881E-D5691EC4F528}" type="slidenum">
              <a:rPr lang="en-US" smtClean="0"/>
              <a:t>7</a:t>
            </a:fld>
            <a:endParaRPr lang="en-US"/>
          </a:p>
        </p:txBody>
      </p:sp>
    </p:spTree>
    <p:extLst>
      <p:ext uri="{BB962C8B-B14F-4D97-AF65-F5344CB8AC3E}">
        <p14:creationId xmlns:p14="http://schemas.microsoft.com/office/powerpoint/2010/main" val="25169957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18FD74D4-C0F3-4E5B-9628-885593F0B5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4216404-EB9F-E945-A11C-5DCC495B812D}"/>
              </a:ext>
            </a:extLst>
          </p:cNvPr>
          <p:cNvSpPr>
            <a:spLocks noGrp="1"/>
          </p:cNvSpPr>
          <p:nvPr>
            <p:ph type="title"/>
          </p:nvPr>
        </p:nvSpPr>
        <p:spPr>
          <a:xfrm>
            <a:off x="1197864" y="891539"/>
            <a:ext cx="5876036" cy="1346693"/>
          </a:xfrm>
        </p:spPr>
        <p:txBody>
          <a:bodyPr>
            <a:normAutofit/>
          </a:bodyPr>
          <a:lstStyle/>
          <a:p>
            <a:r>
              <a:rPr lang="en-US" sz="4000" dirty="0"/>
              <a:t>Membership Changes?</a:t>
            </a:r>
          </a:p>
        </p:txBody>
      </p:sp>
      <p:sp>
        <p:nvSpPr>
          <p:cNvPr id="25" name="Rectangle 24">
            <a:extLst>
              <a:ext uri="{FF2B5EF4-FFF2-40B4-BE49-F238E27FC236}">
                <a16:creationId xmlns:a16="http://schemas.microsoft.com/office/drawing/2014/main" id="{E64FA8EC-281F-4A47-AF2E-9F85F2AABC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91540"/>
            <a:ext cx="722376" cy="5071110"/>
          </a:xfrm>
          <a:prstGeom prst="rect">
            <a:avLst/>
          </a:prstGeom>
          <a:solidFill>
            <a:srgbClr val="4C52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Content Placeholder 2">
            <a:extLst>
              <a:ext uri="{FF2B5EF4-FFF2-40B4-BE49-F238E27FC236}">
                <a16:creationId xmlns:a16="http://schemas.microsoft.com/office/drawing/2014/main" id="{D3601D71-72A4-6C4D-9BBF-D45D387BBD0C}"/>
              </a:ext>
            </a:extLst>
          </p:cNvPr>
          <p:cNvSpPr>
            <a:spLocks noGrp="1"/>
          </p:cNvSpPr>
          <p:nvPr>
            <p:ph idx="1"/>
          </p:nvPr>
        </p:nvSpPr>
        <p:spPr>
          <a:xfrm>
            <a:off x="1197864" y="2399100"/>
            <a:ext cx="6231636" cy="3645084"/>
          </a:xfrm>
        </p:spPr>
        <p:txBody>
          <a:bodyPr>
            <a:normAutofit/>
          </a:bodyPr>
          <a:lstStyle/>
          <a:p>
            <a:pPr marL="0" indent="0">
              <a:buNone/>
            </a:pPr>
            <a:r>
              <a:rPr lang="en-US" sz="2000" b="1" dirty="0"/>
              <a:t>Do any existing CAEECC Member Organizations plan to exit?</a:t>
            </a:r>
          </a:p>
          <a:p>
            <a:pPr marL="0" indent="0">
              <a:buNone/>
            </a:pPr>
            <a:endParaRPr lang="en-US" sz="2000" dirty="0"/>
          </a:p>
          <a:p>
            <a:pPr marL="0" indent="0">
              <a:buNone/>
            </a:pPr>
            <a:r>
              <a:rPr lang="en-US" sz="2000" b="1" dirty="0"/>
              <a:t>Any lead/alternate changes within a Member Organization?</a:t>
            </a:r>
          </a:p>
          <a:p>
            <a:pPr lvl="1"/>
            <a:r>
              <a:rPr lang="en-US" sz="2000" dirty="0"/>
              <a:t>PG&amp;E lead changing from Ryan Chan to Lucy Morris</a:t>
            </a:r>
          </a:p>
          <a:p>
            <a:pPr lvl="1"/>
            <a:r>
              <a:rPr lang="en-US" sz="2000" dirty="0"/>
              <a:t>Others?</a:t>
            </a:r>
          </a:p>
          <a:p>
            <a:pPr marL="0" indent="0">
              <a:buNone/>
            </a:pPr>
            <a:endParaRPr lang="en-US" sz="2000" dirty="0"/>
          </a:p>
        </p:txBody>
      </p:sp>
      <p:pic>
        <p:nvPicPr>
          <p:cNvPr id="16" name="Picture 4">
            <a:extLst>
              <a:ext uri="{FF2B5EF4-FFF2-40B4-BE49-F238E27FC236}">
                <a16:creationId xmlns:a16="http://schemas.microsoft.com/office/drawing/2014/main" id="{8771FBC5-26C3-43E0-BAF9-32C1C919F3D9}"/>
              </a:ext>
            </a:extLst>
          </p:cNvPr>
          <p:cNvPicPr>
            <a:picLocks noChangeAspect="1"/>
          </p:cNvPicPr>
          <p:nvPr/>
        </p:nvPicPr>
        <p:blipFill rotWithShape="1">
          <a:blip r:embed="rId2"/>
          <a:srcRect l="11367" r="5226" b="2"/>
          <a:stretch/>
        </p:blipFill>
        <p:spPr>
          <a:xfrm>
            <a:off x="7646932" y="891540"/>
            <a:ext cx="4545068" cy="4086860"/>
          </a:xfrm>
          <a:prstGeom prst="rect">
            <a:avLst/>
          </a:prstGeom>
          <a:effectLst>
            <a:outerShdw blurRad="406400" dist="317500" dir="5400000" sx="89000" sy="89000" rotWithShape="0">
              <a:prstClr val="black">
                <a:alpha val="15000"/>
              </a:prstClr>
            </a:outerShdw>
          </a:effectLst>
        </p:spPr>
      </p:pic>
      <p:sp>
        <p:nvSpPr>
          <p:cNvPr id="3" name="Slide Number Placeholder 2">
            <a:extLst>
              <a:ext uri="{FF2B5EF4-FFF2-40B4-BE49-F238E27FC236}">
                <a16:creationId xmlns:a16="http://schemas.microsoft.com/office/drawing/2014/main" id="{9CF90727-A371-3848-9735-866AECAEE8BB}"/>
              </a:ext>
            </a:extLst>
          </p:cNvPr>
          <p:cNvSpPr>
            <a:spLocks noGrp="1"/>
          </p:cNvSpPr>
          <p:nvPr>
            <p:ph type="sldNum" sz="quarter" idx="12"/>
          </p:nvPr>
        </p:nvSpPr>
        <p:spPr/>
        <p:txBody>
          <a:bodyPr/>
          <a:lstStyle/>
          <a:p>
            <a:fld id="{B52D1F0E-ADB9-054E-881E-D5691EC4F528}" type="slidenum">
              <a:rPr lang="en-US" smtClean="0"/>
              <a:t>8</a:t>
            </a:fld>
            <a:endParaRPr lang="en-US"/>
          </a:p>
        </p:txBody>
      </p:sp>
    </p:spTree>
    <p:extLst>
      <p:ext uri="{BB962C8B-B14F-4D97-AF65-F5344CB8AC3E}">
        <p14:creationId xmlns:p14="http://schemas.microsoft.com/office/powerpoint/2010/main" val="10212525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 name="Rectangle 37">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D613935-104F-E449-8CBF-DFC8EB6369E8}"/>
              </a:ext>
            </a:extLst>
          </p:cNvPr>
          <p:cNvSpPr>
            <a:spLocks noGrp="1"/>
          </p:cNvSpPr>
          <p:nvPr>
            <p:ph type="title"/>
          </p:nvPr>
        </p:nvSpPr>
        <p:spPr>
          <a:xfrm>
            <a:off x="643467" y="321734"/>
            <a:ext cx="10905066" cy="1135737"/>
          </a:xfrm>
        </p:spPr>
        <p:txBody>
          <a:bodyPr>
            <a:normAutofit/>
          </a:bodyPr>
          <a:lstStyle/>
          <a:p>
            <a:br>
              <a:rPr lang="en-US" sz="2800" i="1" dirty="0"/>
            </a:br>
            <a:r>
              <a:rPr lang="en-US" sz="2800" dirty="0"/>
              <a:t>Process for Annual CAEECC Evaluation and Groundrules Review/Update </a:t>
            </a:r>
          </a:p>
        </p:txBody>
      </p:sp>
      <p:sp>
        <p:nvSpPr>
          <p:cNvPr id="3" name="Content Placeholder 2">
            <a:extLst>
              <a:ext uri="{FF2B5EF4-FFF2-40B4-BE49-F238E27FC236}">
                <a16:creationId xmlns:a16="http://schemas.microsoft.com/office/drawing/2014/main" id="{0CA68286-5433-5348-B31C-31A21490DFD3}"/>
              </a:ext>
            </a:extLst>
          </p:cNvPr>
          <p:cNvSpPr>
            <a:spLocks noGrp="1"/>
          </p:cNvSpPr>
          <p:nvPr>
            <p:ph idx="1"/>
          </p:nvPr>
        </p:nvSpPr>
        <p:spPr>
          <a:xfrm>
            <a:off x="643467" y="1782981"/>
            <a:ext cx="6891187" cy="4393982"/>
          </a:xfrm>
        </p:spPr>
        <p:txBody>
          <a:bodyPr>
            <a:normAutofit/>
          </a:bodyPr>
          <a:lstStyle/>
          <a:p>
            <a:pPr marL="0" indent="0">
              <a:buNone/>
            </a:pPr>
            <a:r>
              <a:rPr lang="en-US" sz="1700" b="1" dirty="0"/>
              <a:t>Evaluations</a:t>
            </a:r>
          </a:p>
          <a:p>
            <a:pPr lvl="1"/>
            <a:r>
              <a:rPr lang="en-US" sz="1700" dirty="0"/>
              <a:t>Quarterly CAEECC meetings (including this one)—after each meeting</a:t>
            </a:r>
          </a:p>
          <a:p>
            <a:pPr lvl="1"/>
            <a:r>
              <a:rPr lang="en-US" sz="1700" dirty="0"/>
              <a:t>Working Group Processes—at conclusion of each WG process</a:t>
            </a:r>
          </a:p>
          <a:p>
            <a:pPr lvl="2"/>
            <a:r>
              <a:rPr lang="en-US" sz="1700" dirty="0"/>
              <a:t>EE Filing Working Group Process (December)</a:t>
            </a:r>
          </a:p>
          <a:p>
            <a:pPr lvl="2"/>
            <a:r>
              <a:rPr lang="en-US" sz="1700" dirty="0"/>
              <a:t>MTWG (January/February)</a:t>
            </a:r>
          </a:p>
          <a:p>
            <a:pPr lvl="2"/>
            <a:r>
              <a:rPr lang="en-US" sz="1700" dirty="0"/>
              <a:t>Underserved Working Group (TBD)</a:t>
            </a:r>
          </a:p>
          <a:p>
            <a:pPr marL="0" indent="0">
              <a:buNone/>
            </a:pPr>
            <a:r>
              <a:rPr lang="en-US" sz="1700" b="1" dirty="0" err="1"/>
              <a:t>Groundrules</a:t>
            </a:r>
            <a:r>
              <a:rPr lang="en-US" sz="1700" b="1" dirty="0"/>
              <a:t> Review/Update</a:t>
            </a:r>
          </a:p>
          <a:p>
            <a:pPr lvl="1"/>
            <a:r>
              <a:rPr lang="en-US" sz="1700" dirty="0"/>
              <a:t>Survey of CAEECC Members on current </a:t>
            </a:r>
            <a:r>
              <a:rPr lang="en-US" sz="1700" dirty="0" err="1"/>
              <a:t>groundrules</a:t>
            </a:r>
            <a:r>
              <a:rPr lang="en-US" sz="1700" dirty="0"/>
              <a:t>, including:</a:t>
            </a:r>
          </a:p>
          <a:p>
            <a:pPr lvl="2"/>
            <a:r>
              <a:rPr lang="en-US" sz="1700" dirty="0"/>
              <a:t>Compliance by Facilitators, Members, &amp; Co-Chairs</a:t>
            </a:r>
          </a:p>
          <a:p>
            <a:pPr lvl="3"/>
            <a:r>
              <a:rPr lang="en-US" sz="1700" dirty="0"/>
              <a:t>To be administered in January, plan to circulate draft for comments before</a:t>
            </a:r>
          </a:p>
          <a:p>
            <a:pPr lvl="1"/>
            <a:r>
              <a:rPr lang="en-US" sz="1700" dirty="0"/>
              <a:t>Suggested additions/modifications to </a:t>
            </a:r>
            <a:r>
              <a:rPr lang="en-US" sz="1700" dirty="0" err="1"/>
              <a:t>groundrules</a:t>
            </a:r>
            <a:r>
              <a:rPr lang="en-US" sz="1700" dirty="0"/>
              <a:t> (in redline) ahead of meeting</a:t>
            </a:r>
          </a:p>
          <a:p>
            <a:pPr marL="0" indent="0">
              <a:buNone/>
            </a:pPr>
            <a:r>
              <a:rPr lang="en-US" sz="1700" b="1" dirty="0"/>
              <a:t>Presentation(s)/Discussion at first quarter 2021 CC Mtg</a:t>
            </a:r>
          </a:p>
        </p:txBody>
      </p:sp>
      <p:pic>
        <p:nvPicPr>
          <p:cNvPr id="16" name="Picture 15">
            <a:extLst>
              <a:ext uri="{FF2B5EF4-FFF2-40B4-BE49-F238E27FC236}">
                <a16:creationId xmlns:a16="http://schemas.microsoft.com/office/drawing/2014/main" id="{495E1A77-6098-472C-88E5-9789047FB56E}"/>
              </a:ext>
            </a:extLst>
          </p:cNvPr>
          <p:cNvPicPr>
            <a:picLocks noChangeAspect="1"/>
          </p:cNvPicPr>
          <p:nvPr/>
        </p:nvPicPr>
        <p:blipFill rotWithShape="1">
          <a:blip r:embed="rId2"/>
          <a:srcRect l="19290" r="-2" b="-2"/>
          <a:stretch/>
        </p:blipFill>
        <p:spPr>
          <a:xfrm>
            <a:off x="7777393" y="1976277"/>
            <a:ext cx="4414606" cy="4881723"/>
          </a:xfrm>
          <a:custGeom>
            <a:avLst/>
            <a:gdLst/>
            <a:ahLst/>
            <a:cxnLst/>
            <a:rect l="l" t="t" r="r" b="b"/>
            <a:pathLst>
              <a:path w="4414606" h="4881723">
                <a:moveTo>
                  <a:pt x="3151661" y="0"/>
                </a:moveTo>
                <a:lnTo>
                  <a:pt x="4414606" y="1262946"/>
                </a:lnTo>
                <a:lnTo>
                  <a:pt x="4414606" y="4881723"/>
                </a:lnTo>
                <a:lnTo>
                  <a:pt x="1730061" y="4881723"/>
                </a:lnTo>
                <a:lnTo>
                  <a:pt x="0" y="3151662"/>
                </a:lnTo>
                <a:close/>
              </a:path>
            </a:pathLst>
          </a:custGeom>
        </p:spPr>
      </p:pic>
      <p:sp>
        <p:nvSpPr>
          <p:cNvPr id="40" name="Rectangle 39">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Isosceles Triangle 41">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Isosceles Triangle 43">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45">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Slide Number Placeholder 3">
            <a:extLst>
              <a:ext uri="{FF2B5EF4-FFF2-40B4-BE49-F238E27FC236}">
                <a16:creationId xmlns:a16="http://schemas.microsoft.com/office/drawing/2014/main" id="{BF960B9D-12AC-0942-868D-EF590EC01F98}"/>
              </a:ext>
            </a:extLst>
          </p:cNvPr>
          <p:cNvSpPr>
            <a:spLocks noGrp="1"/>
          </p:cNvSpPr>
          <p:nvPr>
            <p:ph type="sldNum" sz="quarter" idx="12"/>
          </p:nvPr>
        </p:nvSpPr>
        <p:spPr/>
        <p:txBody>
          <a:bodyPr/>
          <a:lstStyle/>
          <a:p>
            <a:fld id="{B52D1F0E-ADB9-054E-881E-D5691EC4F528}" type="slidenum">
              <a:rPr lang="en-US" smtClean="0"/>
              <a:t>9</a:t>
            </a:fld>
            <a:endParaRPr lang="en-US"/>
          </a:p>
        </p:txBody>
      </p:sp>
    </p:spTree>
    <p:extLst>
      <p:ext uri="{BB962C8B-B14F-4D97-AF65-F5344CB8AC3E}">
        <p14:creationId xmlns:p14="http://schemas.microsoft.com/office/powerpoint/2010/main" val="17690332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1418</TotalTime>
  <Words>1230</Words>
  <Application>Microsoft Macintosh PowerPoint</Application>
  <PresentationFormat>Widescreen</PresentationFormat>
  <Paragraphs>104</Paragraphs>
  <Slides>9</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CAEECC 2021 Planning</vt:lpstr>
      <vt:lpstr>Topics</vt:lpstr>
      <vt:lpstr>Workplan</vt:lpstr>
      <vt:lpstr>Proposed Quarterly 2021 Dates</vt:lpstr>
      <vt:lpstr>2021 Co-Chairs</vt:lpstr>
      <vt:lpstr>Current CAEECC Membership Criteria</vt:lpstr>
      <vt:lpstr>Proposed Schedule for Membership Review</vt:lpstr>
      <vt:lpstr>Membership Changes?</vt:lpstr>
      <vt:lpstr> Process for Annual CAEECC Evaluation and Groundrules Review/Update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CAEECC 2021 Planning</dc:title>
  <dc:creator>Katherine Mckeague Abrams</dc:creator>
  <cp:lastModifiedBy>Jonathan Raab</cp:lastModifiedBy>
  <cp:revision>11</cp:revision>
  <dcterms:created xsi:type="dcterms:W3CDTF">2020-11-23T21:49:48Z</dcterms:created>
  <dcterms:modified xsi:type="dcterms:W3CDTF">2020-12-03T14:53:14Z</dcterms:modified>
</cp:coreProperties>
</file>