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  <p:sldMasterId id="2147483727" r:id="rId2"/>
    <p:sldMasterId id="2147483753" r:id="rId3"/>
  </p:sldMasterIdLst>
  <p:notesMasterIdLst>
    <p:notesMasterId r:id="rId11"/>
  </p:notesMasterIdLst>
  <p:sldIdLst>
    <p:sldId id="256" r:id="rId4"/>
    <p:sldId id="8061" r:id="rId5"/>
    <p:sldId id="8041" r:id="rId6"/>
    <p:sldId id="8062" r:id="rId7"/>
    <p:sldId id="8135" r:id="rId8"/>
    <p:sldId id="8136" r:id="rId9"/>
    <p:sldId id="813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50638F-9579-E893-0197-38D95CB74D80}" name="Katherine Mckeague Abrams" initials="KMA" userId="S::kaab3536@colorado.edu::c3c02ecd-6fd1-430a-90d4-b8672eff30c5" providerId="AD"/>
  <p188:author id="{CF1F729B-D796-5577-3C39-B3D5EF5CEA7B}" name="Lara Ettenson" initials="A" userId="Lara Ettens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 Ettenson" initials="A" lastIdx="10" clrIdx="0">
    <p:extLst>
      <p:ext uri="{19B8F6BF-5375-455C-9EA6-DF929625EA0E}">
        <p15:presenceInfo xmlns:p15="http://schemas.microsoft.com/office/powerpoint/2012/main" userId="Lara Ette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B41"/>
    <a:srgbClr val="E8A469"/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/>
    <p:restoredTop sz="93061"/>
  </p:normalViewPr>
  <p:slideViewPr>
    <p:cSldViewPr snapToGrid="0" snapToObjects="1">
      <p:cViewPr varScale="1">
        <p:scale>
          <a:sx n="119" d="100"/>
          <a:sy n="119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14C40-EA39-764D-BB5C-9AD38B33F82D}" type="doc">
      <dgm:prSet loTypeId="urn:microsoft.com/office/officeart/2005/8/layout/funne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084D4C-7148-7746-A2FB-6545F807C809}">
      <dgm:prSet phldrT="[Text]"/>
      <dgm:spPr/>
      <dgm:t>
        <a:bodyPr/>
        <a:lstStyle/>
        <a:p>
          <a:endParaRPr lang="en-US" dirty="0"/>
        </a:p>
      </dgm:t>
    </dgm:pt>
    <dgm:pt modelId="{5B027173-CC38-E94B-B871-B43A12EBAACF}" type="sibTrans" cxnId="{E5FE0B61-D461-9249-A0AA-B93A766736CF}">
      <dgm:prSet/>
      <dgm:spPr/>
      <dgm:t>
        <a:bodyPr/>
        <a:lstStyle/>
        <a:p>
          <a:endParaRPr lang="en-US"/>
        </a:p>
      </dgm:t>
    </dgm:pt>
    <dgm:pt modelId="{5A488F33-A237-484F-B02B-9382AA6F920D}" type="parTrans" cxnId="{E5FE0B61-D461-9249-A0AA-B93A766736CF}">
      <dgm:prSet/>
      <dgm:spPr/>
      <dgm:t>
        <a:bodyPr/>
        <a:lstStyle/>
        <a:p>
          <a:endParaRPr lang="en-US"/>
        </a:p>
      </dgm:t>
    </dgm:pt>
    <dgm:pt modelId="{74153A35-9D99-5D4A-92D5-3FB204057918}">
      <dgm:prSet phldrT="[Text]"/>
      <dgm:spPr/>
      <dgm:t>
        <a:bodyPr/>
        <a:lstStyle/>
        <a:p>
          <a:endParaRPr lang="en-US" dirty="0"/>
        </a:p>
      </dgm:t>
    </dgm:pt>
    <dgm:pt modelId="{EF0DE3C6-9DF5-2E40-8B69-50787CDBE1B2}" type="parTrans" cxnId="{7291B8E7-4D0A-8249-A14F-0C548E50547C}">
      <dgm:prSet/>
      <dgm:spPr/>
      <dgm:t>
        <a:bodyPr/>
        <a:lstStyle/>
        <a:p>
          <a:endParaRPr lang="en-US"/>
        </a:p>
      </dgm:t>
    </dgm:pt>
    <dgm:pt modelId="{04E60DB5-7486-3342-9C43-A09B8E9D6B80}" type="sibTrans" cxnId="{7291B8E7-4D0A-8249-A14F-0C548E50547C}">
      <dgm:prSet/>
      <dgm:spPr/>
      <dgm:t>
        <a:bodyPr/>
        <a:lstStyle/>
        <a:p>
          <a:endParaRPr lang="en-US"/>
        </a:p>
      </dgm:t>
    </dgm:pt>
    <dgm:pt modelId="{94CD21C9-897F-D845-B040-32CBB2DC51F6}">
      <dgm:prSet phldrT="[Text]"/>
      <dgm:spPr/>
      <dgm:t>
        <a:bodyPr/>
        <a:lstStyle/>
        <a:p>
          <a:endParaRPr lang="en-US" dirty="0"/>
        </a:p>
      </dgm:t>
    </dgm:pt>
    <dgm:pt modelId="{F83DB953-F995-2147-A58D-1CE773AF120D}" type="parTrans" cxnId="{A5FCA385-CA5D-7C49-9FF4-1FBD434B2E76}">
      <dgm:prSet/>
      <dgm:spPr/>
      <dgm:t>
        <a:bodyPr/>
        <a:lstStyle/>
        <a:p>
          <a:endParaRPr lang="en-US"/>
        </a:p>
      </dgm:t>
    </dgm:pt>
    <dgm:pt modelId="{04F557E9-0019-E24A-A711-BE138F1D8F91}" type="sibTrans" cxnId="{A5FCA385-CA5D-7C49-9FF4-1FBD434B2E76}">
      <dgm:prSet/>
      <dgm:spPr/>
      <dgm:t>
        <a:bodyPr/>
        <a:lstStyle/>
        <a:p>
          <a:endParaRPr lang="en-US"/>
        </a:p>
      </dgm:t>
    </dgm:pt>
    <dgm:pt modelId="{726C1FDD-3084-6A4E-84A8-2A9BC0423D67}">
      <dgm:prSet phldrT="[Text]"/>
      <dgm:spPr/>
      <dgm:t>
        <a:bodyPr/>
        <a:lstStyle/>
        <a:p>
          <a:endParaRPr lang="en-US" dirty="0"/>
        </a:p>
      </dgm:t>
    </dgm:pt>
    <dgm:pt modelId="{7F766E43-5F1C-8D4A-B4E2-E6A2C4263CFB}" type="parTrans" cxnId="{8DE709DB-94F6-4247-AA31-A49B944FF8B1}">
      <dgm:prSet/>
      <dgm:spPr/>
      <dgm:t>
        <a:bodyPr/>
        <a:lstStyle/>
        <a:p>
          <a:endParaRPr lang="en-US"/>
        </a:p>
      </dgm:t>
    </dgm:pt>
    <dgm:pt modelId="{17F25989-5246-0048-8800-E656695F7002}" type="sibTrans" cxnId="{8DE709DB-94F6-4247-AA31-A49B944FF8B1}">
      <dgm:prSet/>
      <dgm:spPr/>
      <dgm:t>
        <a:bodyPr/>
        <a:lstStyle/>
        <a:p>
          <a:endParaRPr lang="en-US"/>
        </a:p>
      </dgm:t>
    </dgm:pt>
    <dgm:pt modelId="{0081E0D6-3DC5-A443-AE3B-FCC1A60B8EB4}" type="pres">
      <dgm:prSet presAssocID="{AD814C40-EA39-764D-BB5C-9AD38B33F82D}" presName="Name0" presStyleCnt="0">
        <dgm:presLayoutVars>
          <dgm:chMax val="4"/>
          <dgm:resizeHandles val="exact"/>
        </dgm:presLayoutVars>
      </dgm:prSet>
      <dgm:spPr/>
    </dgm:pt>
    <dgm:pt modelId="{820EBB5C-B5B7-6B4E-B306-3E46AF63AD06}" type="pres">
      <dgm:prSet presAssocID="{AD814C40-EA39-764D-BB5C-9AD38B33F82D}" presName="ellipse" presStyleLbl="trBgShp" presStyleIdx="0" presStyleCnt="1"/>
      <dgm:spPr/>
    </dgm:pt>
    <dgm:pt modelId="{C11F9C28-C24A-5A4A-B750-E786EEA26989}" type="pres">
      <dgm:prSet presAssocID="{AD814C40-EA39-764D-BB5C-9AD38B33F82D}" presName="arrow1" presStyleLbl="fgShp" presStyleIdx="0" presStyleCnt="1"/>
      <dgm:spPr/>
    </dgm:pt>
    <dgm:pt modelId="{77BACDE5-A09B-7F4E-88AF-C3B4D779275E}" type="pres">
      <dgm:prSet presAssocID="{AD814C40-EA39-764D-BB5C-9AD38B33F82D}" presName="rectangle" presStyleLbl="revTx" presStyleIdx="0" presStyleCnt="1">
        <dgm:presLayoutVars>
          <dgm:bulletEnabled val="1"/>
        </dgm:presLayoutVars>
      </dgm:prSet>
      <dgm:spPr/>
    </dgm:pt>
    <dgm:pt modelId="{63F0CA35-2221-0047-A6CE-0CFF66AB4CB8}" type="pres">
      <dgm:prSet presAssocID="{94CD21C9-897F-D845-B040-32CBB2DC51F6}" presName="item1" presStyleLbl="node1" presStyleIdx="0" presStyleCnt="3">
        <dgm:presLayoutVars>
          <dgm:bulletEnabled val="1"/>
        </dgm:presLayoutVars>
      </dgm:prSet>
      <dgm:spPr/>
    </dgm:pt>
    <dgm:pt modelId="{739A966C-5686-954C-B9D0-09BA6E2823B1}" type="pres">
      <dgm:prSet presAssocID="{726C1FDD-3084-6A4E-84A8-2A9BC0423D67}" presName="item2" presStyleLbl="node1" presStyleIdx="1" presStyleCnt="3">
        <dgm:presLayoutVars>
          <dgm:bulletEnabled val="1"/>
        </dgm:presLayoutVars>
      </dgm:prSet>
      <dgm:spPr/>
    </dgm:pt>
    <dgm:pt modelId="{67AAF392-91DC-9A4A-8529-EAAF81154AB8}" type="pres">
      <dgm:prSet presAssocID="{D9084D4C-7148-7746-A2FB-6545F807C809}" presName="item3" presStyleLbl="node1" presStyleIdx="2" presStyleCnt="3">
        <dgm:presLayoutVars>
          <dgm:bulletEnabled val="1"/>
        </dgm:presLayoutVars>
      </dgm:prSet>
      <dgm:spPr/>
    </dgm:pt>
    <dgm:pt modelId="{1E0F114F-7A94-1345-B67D-C33591CAD02B}" type="pres">
      <dgm:prSet presAssocID="{AD814C40-EA39-764D-BB5C-9AD38B33F82D}" presName="funnel" presStyleLbl="trAlignAcc1" presStyleIdx="0" presStyleCnt="1"/>
      <dgm:spPr/>
    </dgm:pt>
  </dgm:ptLst>
  <dgm:cxnLst>
    <dgm:cxn modelId="{72526433-FA42-654B-8541-D42F3EBD0D3A}" type="presOf" srcId="{726C1FDD-3084-6A4E-84A8-2A9BC0423D67}" destId="{63F0CA35-2221-0047-A6CE-0CFF66AB4CB8}" srcOrd="0" destOrd="0" presId="urn:microsoft.com/office/officeart/2005/8/layout/funnel1"/>
    <dgm:cxn modelId="{B647EE43-DFB2-7343-974D-1841AD9FB590}" type="presOf" srcId="{74153A35-9D99-5D4A-92D5-3FB204057918}" destId="{67AAF392-91DC-9A4A-8529-EAAF81154AB8}" srcOrd="0" destOrd="0" presId="urn:microsoft.com/office/officeart/2005/8/layout/funnel1"/>
    <dgm:cxn modelId="{E5FE0B61-D461-9249-A0AA-B93A766736CF}" srcId="{AD814C40-EA39-764D-BB5C-9AD38B33F82D}" destId="{D9084D4C-7148-7746-A2FB-6545F807C809}" srcOrd="3" destOrd="0" parTransId="{5A488F33-A237-484F-B02B-9382AA6F920D}" sibTransId="{5B027173-CC38-E94B-B871-B43A12EBAACF}"/>
    <dgm:cxn modelId="{C7612374-D591-9348-B1EC-F441990EC20B}" type="presOf" srcId="{D9084D4C-7148-7746-A2FB-6545F807C809}" destId="{77BACDE5-A09B-7F4E-88AF-C3B4D779275E}" srcOrd="0" destOrd="0" presId="urn:microsoft.com/office/officeart/2005/8/layout/funnel1"/>
    <dgm:cxn modelId="{A5FCA385-CA5D-7C49-9FF4-1FBD434B2E76}" srcId="{AD814C40-EA39-764D-BB5C-9AD38B33F82D}" destId="{94CD21C9-897F-D845-B040-32CBB2DC51F6}" srcOrd="1" destOrd="0" parTransId="{F83DB953-F995-2147-A58D-1CE773AF120D}" sibTransId="{04F557E9-0019-E24A-A711-BE138F1D8F91}"/>
    <dgm:cxn modelId="{4AB62FBD-67BB-8942-A953-E383AA184743}" type="presOf" srcId="{94CD21C9-897F-D845-B040-32CBB2DC51F6}" destId="{739A966C-5686-954C-B9D0-09BA6E2823B1}" srcOrd="0" destOrd="0" presId="urn:microsoft.com/office/officeart/2005/8/layout/funnel1"/>
    <dgm:cxn modelId="{8DE709DB-94F6-4247-AA31-A49B944FF8B1}" srcId="{AD814C40-EA39-764D-BB5C-9AD38B33F82D}" destId="{726C1FDD-3084-6A4E-84A8-2A9BC0423D67}" srcOrd="2" destOrd="0" parTransId="{7F766E43-5F1C-8D4A-B4E2-E6A2C4263CFB}" sibTransId="{17F25989-5246-0048-8800-E656695F7002}"/>
    <dgm:cxn modelId="{22690AE4-3D67-874A-817A-B3353A0240A5}" type="presOf" srcId="{AD814C40-EA39-764D-BB5C-9AD38B33F82D}" destId="{0081E0D6-3DC5-A443-AE3B-FCC1A60B8EB4}" srcOrd="0" destOrd="0" presId="urn:microsoft.com/office/officeart/2005/8/layout/funnel1"/>
    <dgm:cxn modelId="{7291B8E7-4D0A-8249-A14F-0C548E50547C}" srcId="{AD814C40-EA39-764D-BB5C-9AD38B33F82D}" destId="{74153A35-9D99-5D4A-92D5-3FB204057918}" srcOrd="0" destOrd="0" parTransId="{EF0DE3C6-9DF5-2E40-8B69-50787CDBE1B2}" sibTransId="{04E60DB5-7486-3342-9C43-A09B8E9D6B80}"/>
    <dgm:cxn modelId="{8CD9FB6A-8229-F346-B6F7-6432F4428C72}" type="presParOf" srcId="{0081E0D6-3DC5-A443-AE3B-FCC1A60B8EB4}" destId="{820EBB5C-B5B7-6B4E-B306-3E46AF63AD06}" srcOrd="0" destOrd="0" presId="urn:microsoft.com/office/officeart/2005/8/layout/funnel1"/>
    <dgm:cxn modelId="{C7511812-523F-A747-9130-5E4E85D55585}" type="presParOf" srcId="{0081E0D6-3DC5-A443-AE3B-FCC1A60B8EB4}" destId="{C11F9C28-C24A-5A4A-B750-E786EEA26989}" srcOrd="1" destOrd="0" presId="urn:microsoft.com/office/officeart/2005/8/layout/funnel1"/>
    <dgm:cxn modelId="{A7C9C735-BD3E-0C40-80B7-A013BA0B0173}" type="presParOf" srcId="{0081E0D6-3DC5-A443-AE3B-FCC1A60B8EB4}" destId="{77BACDE5-A09B-7F4E-88AF-C3B4D779275E}" srcOrd="2" destOrd="0" presId="urn:microsoft.com/office/officeart/2005/8/layout/funnel1"/>
    <dgm:cxn modelId="{37CE4BAC-488D-8146-841F-8AB8146AB612}" type="presParOf" srcId="{0081E0D6-3DC5-A443-AE3B-FCC1A60B8EB4}" destId="{63F0CA35-2221-0047-A6CE-0CFF66AB4CB8}" srcOrd="3" destOrd="0" presId="urn:microsoft.com/office/officeart/2005/8/layout/funnel1"/>
    <dgm:cxn modelId="{736E31F5-3EEA-5143-85DD-E18C1BB4536D}" type="presParOf" srcId="{0081E0D6-3DC5-A443-AE3B-FCC1A60B8EB4}" destId="{739A966C-5686-954C-B9D0-09BA6E2823B1}" srcOrd="4" destOrd="0" presId="urn:microsoft.com/office/officeart/2005/8/layout/funnel1"/>
    <dgm:cxn modelId="{88538519-6B6D-1D43-BBD7-AE8E533D7FEB}" type="presParOf" srcId="{0081E0D6-3DC5-A443-AE3B-FCC1A60B8EB4}" destId="{67AAF392-91DC-9A4A-8529-EAAF81154AB8}" srcOrd="5" destOrd="0" presId="urn:microsoft.com/office/officeart/2005/8/layout/funnel1"/>
    <dgm:cxn modelId="{999ED75A-3CC8-FF4C-88FA-E7CA3EE452E9}" type="presParOf" srcId="{0081E0D6-3DC5-A443-AE3B-FCC1A60B8EB4}" destId="{1E0F114F-7A94-1345-B67D-C33591CAD02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09FB0-757C-3D4F-ABDD-B33A7E75474A}" type="doc">
      <dgm:prSet loTypeId="urn:microsoft.com/office/officeart/2009/3/layout/RandomtoResult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5457CF-5A1A-F745-8DB3-5C4905F4E4D4}">
      <dgm:prSet phldrT="[Text]"/>
      <dgm:spPr/>
      <dgm:t>
        <a:bodyPr/>
        <a:lstStyle/>
        <a:p>
          <a:r>
            <a:rPr lang="en-US" dirty="0"/>
            <a:t>84 ideas generated</a:t>
          </a:r>
        </a:p>
      </dgm:t>
    </dgm:pt>
    <dgm:pt modelId="{0BA2B1F8-2034-7343-8023-CC59528AFE56}" type="parTrans" cxnId="{79005DD3-C644-8D4F-A876-4CD4FCD365D7}">
      <dgm:prSet/>
      <dgm:spPr/>
      <dgm:t>
        <a:bodyPr/>
        <a:lstStyle/>
        <a:p>
          <a:endParaRPr lang="en-US"/>
        </a:p>
      </dgm:t>
    </dgm:pt>
    <dgm:pt modelId="{BFB2F2EC-3803-AA48-B76C-5ACD6D4ED943}" type="sibTrans" cxnId="{79005DD3-C644-8D4F-A876-4CD4FCD365D7}">
      <dgm:prSet/>
      <dgm:spPr/>
      <dgm:t>
        <a:bodyPr/>
        <a:lstStyle/>
        <a:p>
          <a:endParaRPr lang="en-US"/>
        </a:p>
      </dgm:t>
    </dgm:pt>
    <dgm:pt modelId="{A93C0387-C5EA-DD41-A2E3-D8021C263C86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Avg. 17 ideas per category brainstormed</a:t>
          </a:r>
        </a:p>
      </dgm:t>
    </dgm:pt>
    <dgm:pt modelId="{15363972-2D04-C24C-AF81-084F8516E578}" type="parTrans" cxnId="{0D6B24D0-F774-B940-B89F-AE9DE8A96E50}">
      <dgm:prSet/>
      <dgm:spPr/>
      <dgm:t>
        <a:bodyPr/>
        <a:lstStyle/>
        <a:p>
          <a:endParaRPr lang="en-US"/>
        </a:p>
      </dgm:t>
    </dgm:pt>
    <dgm:pt modelId="{4EC62B4E-864A-F745-A0D1-C7C1F7EDC45C}" type="sibTrans" cxnId="{0D6B24D0-F774-B940-B89F-AE9DE8A96E50}">
      <dgm:prSet/>
      <dgm:spPr/>
      <dgm:t>
        <a:bodyPr/>
        <a:lstStyle/>
        <a:p>
          <a:endParaRPr lang="en-US"/>
        </a:p>
      </dgm:t>
    </dgm:pt>
    <dgm:pt modelId="{61F54FDF-96F2-E94C-8D46-6FE5661B7053}">
      <dgm:prSet phldrT="[Text]"/>
      <dgm:spPr/>
      <dgm:t>
        <a:bodyPr/>
        <a:lstStyle/>
        <a:p>
          <a:r>
            <a:rPr lang="en-US" dirty="0"/>
            <a:t>What are our priority recommendations?</a:t>
          </a:r>
        </a:p>
      </dgm:t>
    </dgm:pt>
    <dgm:pt modelId="{B915C2CE-0C50-B64B-BC7C-894598EF7F6E}" type="parTrans" cxnId="{6C6FBC1F-5072-E040-8A2C-9F535BC8E97B}">
      <dgm:prSet/>
      <dgm:spPr/>
      <dgm:t>
        <a:bodyPr/>
        <a:lstStyle/>
        <a:p>
          <a:endParaRPr lang="en-US"/>
        </a:p>
      </dgm:t>
    </dgm:pt>
    <dgm:pt modelId="{137CD5B7-80F6-FC47-BBDE-6032C5F2C9D2}" type="sibTrans" cxnId="{6C6FBC1F-5072-E040-8A2C-9F535BC8E97B}">
      <dgm:prSet/>
      <dgm:spPr/>
      <dgm:t>
        <a:bodyPr/>
        <a:lstStyle/>
        <a:p>
          <a:endParaRPr lang="en-US"/>
        </a:p>
      </dgm:t>
    </dgm:pt>
    <dgm:pt modelId="{7BAD2A4C-EE53-9543-9940-67D4C53F8249}">
      <dgm:prSet phldrT="[Text]"/>
      <dgm:spPr/>
      <dgm:t>
        <a:bodyPr/>
        <a:lstStyle/>
        <a:p>
          <a:r>
            <a:rPr lang="en-US" dirty="0"/>
            <a:t>Target is approx. 2-6 recommendations per category</a:t>
          </a:r>
        </a:p>
      </dgm:t>
    </dgm:pt>
    <dgm:pt modelId="{9AB34CDE-BE4E-FD42-94E3-3F586397A8CB}" type="parTrans" cxnId="{BA0DADA0-B18E-534C-8D4E-2E69A197FD4A}">
      <dgm:prSet/>
      <dgm:spPr/>
      <dgm:t>
        <a:bodyPr/>
        <a:lstStyle/>
        <a:p>
          <a:endParaRPr lang="en-US"/>
        </a:p>
      </dgm:t>
    </dgm:pt>
    <dgm:pt modelId="{390F02CC-CE1B-4746-AB16-40F4F6262F84}" type="sibTrans" cxnId="{BA0DADA0-B18E-534C-8D4E-2E69A197FD4A}">
      <dgm:prSet/>
      <dgm:spPr/>
      <dgm:t>
        <a:bodyPr/>
        <a:lstStyle/>
        <a:p>
          <a:endParaRPr lang="en-US"/>
        </a:p>
      </dgm:t>
    </dgm:pt>
    <dgm:pt modelId="{B203C79B-649E-D542-A3BD-325A41224C30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EE162376-AC67-1B44-A47E-63E5D28BC910}" type="parTrans" cxnId="{51F30362-55F8-614A-A817-725B59B5B9D9}">
      <dgm:prSet/>
      <dgm:spPr/>
      <dgm:t>
        <a:bodyPr/>
        <a:lstStyle/>
        <a:p>
          <a:endParaRPr lang="en-US"/>
        </a:p>
      </dgm:t>
    </dgm:pt>
    <dgm:pt modelId="{0C38AA40-A247-2F46-995C-3D58221FF9B2}" type="sibTrans" cxnId="{51F30362-55F8-614A-A817-725B59B5B9D9}">
      <dgm:prSet/>
      <dgm:spPr/>
      <dgm:t>
        <a:bodyPr/>
        <a:lstStyle/>
        <a:p>
          <a:endParaRPr lang="en-US"/>
        </a:p>
      </dgm:t>
    </dgm:pt>
    <dgm:pt modelId="{55FBDB78-8630-DC47-921C-3981462D7781}">
      <dgm:prSet phldrT="[Text]"/>
      <dgm:spPr/>
      <dgm:t>
        <a:bodyPr/>
        <a:lstStyle/>
        <a:p>
          <a:r>
            <a:rPr lang="en-US" dirty="0"/>
            <a:t>Full WG prioritized (via survey), then mini teams refine recommendations</a:t>
          </a:r>
        </a:p>
      </dgm:t>
    </dgm:pt>
    <dgm:pt modelId="{E10566CC-843F-EE4A-952F-C1F6BCF386DB}" type="parTrans" cxnId="{F4C5B1B0-2316-8743-A81F-216C1550B6BB}">
      <dgm:prSet/>
      <dgm:spPr/>
      <dgm:t>
        <a:bodyPr/>
        <a:lstStyle/>
        <a:p>
          <a:endParaRPr lang="en-US"/>
        </a:p>
      </dgm:t>
    </dgm:pt>
    <dgm:pt modelId="{558E1656-62A0-1C40-86D4-3EB8E1CAF843}" type="sibTrans" cxnId="{F4C5B1B0-2316-8743-A81F-216C1550B6BB}">
      <dgm:prSet/>
      <dgm:spPr/>
      <dgm:t>
        <a:bodyPr/>
        <a:lstStyle/>
        <a:p>
          <a:endParaRPr lang="en-US"/>
        </a:p>
      </dgm:t>
    </dgm:pt>
    <dgm:pt modelId="{22B601DE-73F9-E241-82DF-C42F8E6289D6}" type="pres">
      <dgm:prSet presAssocID="{DF009FB0-757C-3D4F-ABDD-B33A7E75474A}" presName="Name0" presStyleCnt="0">
        <dgm:presLayoutVars>
          <dgm:dir/>
          <dgm:animOne val="branch"/>
          <dgm:animLvl val="lvl"/>
        </dgm:presLayoutVars>
      </dgm:prSet>
      <dgm:spPr/>
    </dgm:pt>
    <dgm:pt modelId="{3EB75337-FA56-7343-A1D0-70D1748E29A8}" type="pres">
      <dgm:prSet presAssocID="{795457CF-5A1A-F745-8DB3-5C4905F4E4D4}" presName="chaos" presStyleCnt="0"/>
      <dgm:spPr/>
    </dgm:pt>
    <dgm:pt modelId="{E4CF6213-0D33-8249-A335-9AB2EB3DEF6B}" type="pres">
      <dgm:prSet presAssocID="{795457CF-5A1A-F745-8DB3-5C4905F4E4D4}" presName="parTx1" presStyleLbl="revTx" presStyleIdx="0" presStyleCnt="5"/>
      <dgm:spPr/>
    </dgm:pt>
    <dgm:pt modelId="{CC2687EC-B65B-FA4D-ADE7-E0E9D316404D}" type="pres">
      <dgm:prSet presAssocID="{795457CF-5A1A-F745-8DB3-5C4905F4E4D4}" presName="desTx1" presStyleLbl="revTx" presStyleIdx="1" presStyleCnt="5">
        <dgm:presLayoutVars>
          <dgm:bulletEnabled val="1"/>
        </dgm:presLayoutVars>
      </dgm:prSet>
      <dgm:spPr/>
    </dgm:pt>
    <dgm:pt modelId="{774493F8-E6BB-E346-85D1-8461D8B059FD}" type="pres">
      <dgm:prSet presAssocID="{795457CF-5A1A-F745-8DB3-5C4905F4E4D4}" presName="c1" presStyleLbl="node1" presStyleIdx="0" presStyleCnt="19"/>
      <dgm:spPr/>
    </dgm:pt>
    <dgm:pt modelId="{1E4CA53C-8B5A-BB4A-920E-21CE8EE94D3A}" type="pres">
      <dgm:prSet presAssocID="{795457CF-5A1A-F745-8DB3-5C4905F4E4D4}" presName="c2" presStyleLbl="node1" presStyleIdx="1" presStyleCnt="19"/>
      <dgm:spPr/>
    </dgm:pt>
    <dgm:pt modelId="{9D8AC827-F5FA-9B4E-9A24-B4FCAD960913}" type="pres">
      <dgm:prSet presAssocID="{795457CF-5A1A-F745-8DB3-5C4905F4E4D4}" presName="c3" presStyleLbl="node1" presStyleIdx="2" presStyleCnt="19"/>
      <dgm:spPr/>
    </dgm:pt>
    <dgm:pt modelId="{2F58875A-2692-7C4A-B91D-F90C4B3E0275}" type="pres">
      <dgm:prSet presAssocID="{795457CF-5A1A-F745-8DB3-5C4905F4E4D4}" presName="c4" presStyleLbl="node1" presStyleIdx="3" presStyleCnt="19"/>
      <dgm:spPr/>
    </dgm:pt>
    <dgm:pt modelId="{883D5F74-F82C-9A4E-8198-A10769D447D1}" type="pres">
      <dgm:prSet presAssocID="{795457CF-5A1A-F745-8DB3-5C4905F4E4D4}" presName="c5" presStyleLbl="node1" presStyleIdx="4" presStyleCnt="19"/>
      <dgm:spPr/>
    </dgm:pt>
    <dgm:pt modelId="{FE6B2389-D6A1-D14B-ABFF-05FFE567847E}" type="pres">
      <dgm:prSet presAssocID="{795457CF-5A1A-F745-8DB3-5C4905F4E4D4}" presName="c6" presStyleLbl="node1" presStyleIdx="5" presStyleCnt="19"/>
      <dgm:spPr/>
    </dgm:pt>
    <dgm:pt modelId="{6CED6792-4022-7143-B788-8B6BF5D6637B}" type="pres">
      <dgm:prSet presAssocID="{795457CF-5A1A-F745-8DB3-5C4905F4E4D4}" presName="c7" presStyleLbl="node1" presStyleIdx="6" presStyleCnt="19"/>
      <dgm:spPr/>
    </dgm:pt>
    <dgm:pt modelId="{927C6C54-4839-1F4D-ACF0-E06A33D411AC}" type="pres">
      <dgm:prSet presAssocID="{795457CF-5A1A-F745-8DB3-5C4905F4E4D4}" presName="c8" presStyleLbl="node1" presStyleIdx="7" presStyleCnt="19"/>
      <dgm:spPr/>
    </dgm:pt>
    <dgm:pt modelId="{9FA9D9A8-A68B-3D49-9564-98DF217EE511}" type="pres">
      <dgm:prSet presAssocID="{795457CF-5A1A-F745-8DB3-5C4905F4E4D4}" presName="c9" presStyleLbl="node1" presStyleIdx="8" presStyleCnt="19"/>
      <dgm:spPr/>
    </dgm:pt>
    <dgm:pt modelId="{BC189A9C-D3B4-CF4C-8926-5E59B039206A}" type="pres">
      <dgm:prSet presAssocID="{795457CF-5A1A-F745-8DB3-5C4905F4E4D4}" presName="c10" presStyleLbl="node1" presStyleIdx="9" presStyleCnt="19"/>
      <dgm:spPr/>
    </dgm:pt>
    <dgm:pt modelId="{AB1D1D3F-133B-EC43-BA9E-15B89BC50C94}" type="pres">
      <dgm:prSet presAssocID="{795457CF-5A1A-F745-8DB3-5C4905F4E4D4}" presName="c11" presStyleLbl="node1" presStyleIdx="10" presStyleCnt="19"/>
      <dgm:spPr/>
    </dgm:pt>
    <dgm:pt modelId="{838BBC15-EA8F-0848-A485-1457EE15D8DD}" type="pres">
      <dgm:prSet presAssocID="{795457CF-5A1A-F745-8DB3-5C4905F4E4D4}" presName="c12" presStyleLbl="node1" presStyleIdx="11" presStyleCnt="19"/>
      <dgm:spPr/>
    </dgm:pt>
    <dgm:pt modelId="{F5E81D18-E83C-074A-A95D-EDC920D7CBE8}" type="pres">
      <dgm:prSet presAssocID="{795457CF-5A1A-F745-8DB3-5C4905F4E4D4}" presName="c13" presStyleLbl="node1" presStyleIdx="12" presStyleCnt="19"/>
      <dgm:spPr/>
    </dgm:pt>
    <dgm:pt modelId="{7337FCC5-5AF6-0B49-8BA1-85B9682B95AB}" type="pres">
      <dgm:prSet presAssocID="{795457CF-5A1A-F745-8DB3-5C4905F4E4D4}" presName="c14" presStyleLbl="node1" presStyleIdx="13" presStyleCnt="19"/>
      <dgm:spPr/>
    </dgm:pt>
    <dgm:pt modelId="{0881D4ED-F115-F942-9776-945108F7DBE8}" type="pres">
      <dgm:prSet presAssocID="{795457CF-5A1A-F745-8DB3-5C4905F4E4D4}" presName="c15" presStyleLbl="node1" presStyleIdx="14" presStyleCnt="19"/>
      <dgm:spPr/>
    </dgm:pt>
    <dgm:pt modelId="{119A6223-648D-6E4B-9A4D-8C2F2FAF944B}" type="pres">
      <dgm:prSet presAssocID="{795457CF-5A1A-F745-8DB3-5C4905F4E4D4}" presName="c16" presStyleLbl="node1" presStyleIdx="15" presStyleCnt="19"/>
      <dgm:spPr/>
    </dgm:pt>
    <dgm:pt modelId="{DCA08B9D-9310-A44A-BA8E-5A05D3363DB5}" type="pres">
      <dgm:prSet presAssocID="{795457CF-5A1A-F745-8DB3-5C4905F4E4D4}" presName="c17" presStyleLbl="node1" presStyleIdx="16" presStyleCnt="19"/>
      <dgm:spPr/>
    </dgm:pt>
    <dgm:pt modelId="{3E036EA4-13C3-8A4E-A940-916C14EF9AA7}" type="pres">
      <dgm:prSet presAssocID="{795457CF-5A1A-F745-8DB3-5C4905F4E4D4}" presName="c18" presStyleLbl="node1" presStyleIdx="17" presStyleCnt="19"/>
      <dgm:spPr/>
    </dgm:pt>
    <dgm:pt modelId="{B128179D-17AB-F748-B917-42521DDE83EE}" type="pres">
      <dgm:prSet presAssocID="{BFB2F2EC-3803-AA48-B76C-5ACD6D4ED943}" presName="chevronComposite1" presStyleCnt="0"/>
      <dgm:spPr/>
    </dgm:pt>
    <dgm:pt modelId="{508F75BD-D8BC-3A48-9F6A-C25822246109}" type="pres">
      <dgm:prSet presAssocID="{BFB2F2EC-3803-AA48-B76C-5ACD6D4ED943}" presName="chevron1" presStyleLbl="sibTrans2D1" presStyleIdx="0" presStyleCnt="2"/>
      <dgm:spPr/>
    </dgm:pt>
    <dgm:pt modelId="{49B96BF8-6735-A74D-A367-51205BFA124E}" type="pres">
      <dgm:prSet presAssocID="{BFB2F2EC-3803-AA48-B76C-5ACD6D4ED943}" presName="spChevron1" presStyleCnt="0"/>
      <dgm:spPr/>
    </dgm:pt>
    <dgm:pt modelId="{3B743149-AF84-F448-B9FD-336A64014F47}" type="pres">
      <dgm:prSet presAssocID="{B203C79B-649E-D542-A3BD-325A41224C30}" presName="middle" presStyleCnt="0"/>
      <dgm:spPr/>
    </dgm:pt>
    <dgm:pt modelId="{04EF2CAE-DC9B-CC4B-B02D-5973AF3519AC}" type="pres">
      <dgm:prSet presAssocID="{B203C79B-649E-D542-A3BD-325A41224C30}" presName="parTxMid" presStyleLbl="revTx" presStyleIdx="2" presStyleCnt="5"/>
      <dgm:spPr/>
    </dgm:pt>
    <dgm:pt modelId="{418ECD5E-0CBE-144A-BFC9-FFB0A6F7AD4A}" type="pres">
      <dgm:prSet presAssocID="{B203C79B-649E-D542-A3BD-325A41224C30}" presName="desTxMid" presStyleLbl="revTx" presStyleIdx="3" presStyleCnt="5">
        <dgm:presLayoutVars>
          <dgm:bulletEnabled val="1"/>
        </dgm:presLayoutVars>
      </dgm:prSet>
      <dgm:spPr/>
    </dgm:pt>
    <dgm:pt modelId="{743FF82A-AB3B-6848-964D-8863AB222DB3}" type="pres">
      <dgm:prSet presAssocID="{B203C79B-649E-D542-A3BD-325A41224C30}" presName="spMid" presStyleCnt="0"/>
      <dgm:spPr/>
    </dgm:pt>
    <dgm:pt modelId="{A11B920C-9189-4B41-99C4-5C44C1DE69BF}" type="pres">
      <dgm:prSet presAssocID="{0C38AA40-A247-2F46-995C-3D58221FF9B2}" presName="chevronComposite1" presStyleCnt="0"/>
      <dgm:spPr/>
    </dgm:pt>
    <dgm:pt modelId="{A73BAFC7-32AD-8243-BCFC-555003986F05}" type="pres">
      <dgm:prSet presAssocID="{0C38AA40-A247-2F46-995C-3D58221FF9B2}" presName="chevron1" presStyleLbl="sibTrans2D1" presStyleIdx="1" presStyleCnt="2"/>
      <dgm:spPr/>
    </dgm:pt>
    <dgm:pt modelId="{6D62E28F-33F5-2D4E-8085-7823E09E418F}" type="pres">
      <dgm:prSet presAssocID="{0C38AA40-A247-2F46-995C-3D58221FF9B2}" presName="spChevron1" presStyleCnt="0"/>
      <dgm:spPr/>
    </dgm:pt>
    <dgm:pt modelId="{BF76BD4C-24B4-C749-90CD-1DF7FDC75D69}" type="pres">
      <dgm:prSet presAssocID="{61F54FDF-96F2-E94C-8D46-6FE5661B7053}" presName="last" presStyleCnt="0"/>
      <dgm:spPr/>
    </dgm:pt>
    <dgm:pt modelId="{7D911A47-7E7E-364E-A067-0AB5E67C6844}" type="pres">
      <dgm:prSet presAssocID="{61F54FDF-96F2-E94C-8D46-6FE5661B7053}" presName="circleTx" presStyleLbl="node1" presStyleIdx="18" presStyleCnt="19"/>
      <dgm:spPr>
        <a:prstGeom prst="can">
          <a:avLst/>
        </a:prstGeom>
      </dgm:spPr>
    </dgm:pt>
    <dgm:pt modelId="{2BD7DA33-6DC0-D140-B1FB-41A654C1F134}" type="pres">
      <dgm:prSet presAssocID="{61F54FDF-96F2-E94C-8D46-6FE5661B7053}" presName="desTxN" presStyleLbl="revTx" presStyleIdx="4" presStyleCnt="5">
        <dgm:presLayoutVars>
          <dgm:bulletEnabled val="1"/>
        </dgm:presLayoutVars>
      </dgm:prSet>
      <dgm:spPr/>
    </dgm:pt>
    <dgm:pt modelId="{313F691B-42BB-5B47-91EB-B3BC454E6992}" type="pres">
      <dgm:prSet presAssocID="{61F54FDF-96F2-E94C-8D46-6FE5661B7053}" presName="spN" presStyleCnt="0"/>
      <dgm:spPr/>
    </dgm:pt>
  </dgm:ptLst>
  <dgm:cxnLst>
    <dgm:cxn modelId="{6C6FBC1F-5072-E040-8A2C-9F535BC8E97B}" srcId="{DF009FB0-757C-3D4F-ABDD-B33A7E75474A}" destId="{61F54FDF-96F2-E94C-8D46-6FE5661B7053}" srcOrd="2" destOrd="0" parTransId="{B915C2CE-0C50-B64B-BC7C-894598EF7F6E}" sibTransId="{137CD5B7-80F6-FC47-BBDE-6032C5F2C9D2}"/>
    <dgm:cxn modelId="{68AFC61F-DA8C-D14B-9C88-703DDCC55A2F}" type="presOf" srcId="{61F54FDF-96F2-E94C-8D46-6FE5661B7053}" destId="{7D911A47-7E7E-364E-A067-0AB5E67C6844}" srcOrd="0" destOrd="0" presId="urn:microsoft.com/office/officeart/2009/3/layout/RandomtoResultProcess"/>
    <dgm:cxn modelId="{0FCF3931-AE06-6248-8A5E-B09603783D8B}" type="presOf" srcId="{55FBDB78-8630-DC47-921C-3981462D7781}" destId="{418ECD5E-0CBE-144A-BFC9-FFB0A6F7AD4A}" srcOrd="0" destOrd="0" presId="urn:microsoft.com/office/officeart/2009/3/layout/RandomtoResultProcess"/>
    <dgm:cxn modelId="{51F30362-55F8-614A-A817-725B59B5B9D9}" srcId="{DF009FB0-757C-3D4F-ABDD-B33A7E75474A}" destId="{B203C79B-649E-D542-A3BD-325A41224C30}" srcOrd="1" destOrd="0" parTransId="{EE162376-AC67-1B44-A47E-63E5D28BC910}" sibTransId="{0C38AA40-A247-2F46-995C-3D58221FF9B2}"/>
    <dgm:cxn modelId="{DAF0786C-8E8A-3448-9B01-1EFB38CE58F7}" type="presOf" srcId="{795457CF-5A1A-F745-8DB3-5C4905F4E4D4}" destId="{E4CF6213-0D33-8249-A335-9AB2EB3DEF6B}" srcOrd="0" destOrd="0" presId="urn:microsoft.com/office/officeart/2009/3/layout/RandomtoResultProcess"/>
    <dgm:cxn modelId="{680D206F-E8BF-B941-9EA3-40A8F464305E}" type="presOf" srcId="{7BAD2A4C-EE53-9543-9940-67D4C53F8249}" destId="{2BD7DA33-6DC0-D140-B1FB-41A654C1F134}" srcOrd="0" destOrd="0" presId="urn:microsoft.com/office/officeart/2009/3/layout/RandomtoResultProcess"/>
    <dgm:cxn modelId="{4AA82D88-8437-9445-98F8-2F047D5F51B5}" type="presOf" srcId="{DF009FB0-757C-3D4F-ABDD-B33A7E75474A}" destId="{22B601DE-73F9-E241-82DF-C42F8E6289D6}" srcOrd="0" destOrd="0" presId="urn:microsoft.com/office/officeart/2009/3/layout/RandomtoResultProcess"/>
    <dgm:cxn modelId="{BA0DADA0-B18E-534C-8D4E-2E69A197FD4A}" srcId="{61F54FDF-96F2-E94C-8D46-6FE5661B7053}" destId="{7BAD2A4C-EE53-9543-9940-67D4C53F8249}" srcOrd="0" destOrd="0" parTransId="{9AB34CDE-BE4E-FD42-94E3-3F586397A8CB}" sibTransId="{390F02CC-CE1B-4746-AB16-40F4F6262F84}"/>
    <dgm:cxn modelId="{F4C5B1B0-2316-8743-A81F-216C1550B6BB}" srcId="{B203C79B-649E-D542-A3BD-325A41224C30}" destId="{55FBDB78-8630-DC47-921C-3981462D7781}" srcOrd="0" destOrd="0" parTransId="{E10566CC-843F-EE4A-952F-C1F6BCF386DB}" sibTransId="{558E1656-62A0-1C40-86D4-3EB8E1CAF843}"/>
    <dgm:cxn modelId="{0D6B24D0-F774-B940-B89F-AE9DE8A96E50}" srcId="{795457CF-5A1A-F745-8DB3-5C4905F4E4D4}" destId="{A93C0387-C5EA-DD41-A2E3-D8021C263C86}" srcOrd="0" destOrd="0" parTransId="{15363972-2D04-C24C-AF81-084F8516E578}" sibTransId="{4EC62B4E-864A-F745-A0D1-C7C1F7EDC45C}"/>
    <dgm:cxn modelId="{79005DD3-C644-8D4F-A876-4CD4FCD365D7}" srcId="{DF009FB0-757C-3D4F-ABDD-B33A7E75474A}" destId="{795457CF-5A1A-F745-8DB3-5C4905F4E4D4}" srcOrd="0" destOrd="0" parTransId="{0BA2B1F8-2034-7343-8023-CC59528AFE56}" sibTransId="{BFB2F2EC-3803-AA48-B76C-5ACD6D4ED943}"/>
    <dgm:cxn modelId="{E39226D4-7660-AB47-AB39-6868B8824287}" type="presOf" srcId="{B203C79B-649E-D542-A3BD-325A41224C30}" destId="{04EF2CAE-DC9B-CC4B-B02D-5973AF3519AC}" srcOrd="0" destOrd="0" presId="urn:microsoft.com/office/officeart/2009/3/layout/RandomtoResultProcess"/>
    <dgm:cxn modelId="{7E1625FC-90D2-D54C-87EC-E35752BAA917}" type="presOf" srcId="{A93C0387-C5EA-DD41-A2E3-D8021C263C86}" destId="{CC2687EC-B65B-FA4D-ADE7-E0E9D316404D}" srcOrd="0" destOrd="0" presId="urn:microsoft.com/office/officeart/2009/3/layout/RandomtoResultProcess"/>
    <dgm:cxn modelId="{E7568A67-927A-9140-B2EF-E19BA515DBB3}" type="presParOf" srcId="{22B601DE-73F9-E241-82DF-C42F8E6289D6}" destId="{3EB75337-FA56-7343-A1D0-70D1748E29A8}" srcOrd="0" destOrd="0" presId="urn:microsoft.com/office/officeart/2009/3/layout/RandomtoResultProcess"/>
    <dgm:cxn modelId="{381F7750-B4D5-0646-BFBB-1E8444027BFE}" type="presParOf" srcId="{3EB75337-FA56-7343-A1D0-70D1748E29A8}" destId="{E4CF6213-0D33-8249-A335-9AB2EB3DEF6B}" srcOrd="0" destOrd="0" presId="urn:microsoft.com/office/officeart/2009/3/layout/RandomtoResultProcess"/>
    <dgm:cxn modelId="{3A45F725-574B-ED4E-BCAD-AE2C8EE6791E}" type="presParOf" srcId="{3EB75337-FA56-7343-A1D0-70D1748E29A8}" destId="{CC2687EC-B65B-FA4D-ADE7-E0E9D316404D}" srcOrd="1" destOrd="0" presId="urn:microsoft.com/office/officeart/2009/3/layout/RandomtoResultProcess"/>
    <dgm:cxn modelId="{45744D7A-33B5-8948-B80A-16452FC17FED}" type="presParOf" srcId="{3EB75337-FA56-7343-A1D0-70D1748E29A8}" destId="{774493F8-E6BB-E346-85D1-8461D8B059FD}" srcOrd="2" destOrd="0" presId="urn:microsoft.com/office/officeart/2009/3/layout/RandomtoResultProcess"/>
    <dgm:cxn modelId="{9FA57C5A-B181-CC42-B28F-EDC0C662F3E9}" type="presParOf" srcId="{3EB75337-FA56-7343-A1D0-70D1748E29A8}" destId="{1E4CA53C-8B5A-BB4A-920E-21CE8EE94D3A}" srcOrd="3" destOrd="0" presId="urn:microsoft.com/office/officeart/2009/3/layout/RandomtoResultProcess"/>
    <dgm:cxn modelId="{B9337478-7E1D-984C-8DD2-1DE7A6FBE214}" type="presParOf" srcId="{3EB75337-FA56-7343-A1D0-70D1748E29A8}" destId="{9D8AC827-F5FA-9B4E-9A24-B4FCAD960913}" srcOrd="4" destOrd="0" presId="urn:microsoft.com/office/officeart/2009/3/layout/RandomtoResultProcess"/>
    <dgm:cxn modelId="{793EE8A6-3E03-E04D-8183-1F0BE97E99B5}" type="presParOf" srcId="{3EB75337-FA56-7343-A1D0-70D1748E29A8}" destId="{2F58875A-2692-7C4A-B91D-F90C4B3E0275}" srcOrd="5" destOrd="0" presId="urn:microsoft.com/office/officeart/2009/3/layout/RandomtoResultProcess"/>
    <dgm:cxn modelId="{45285B82-71F4-D844-B289-17BF153E4622}" type="presParOf" srcId="{3EB75337-FA56-7343-A1D0-70D1748E29A8}" destId="{883D5F74-F82C-9A4E-8198-A10769D447D1}" srcOrd="6" destOrd="0" presId="urn:microsoft.com/office/officeart/2009/3/layout/RandomtoResultProcess"/>
    <dgm:cxn modelId="{D740A601-3DA9-7E44-8B19-2E9AD24CEAE6}" type="presParOf" srcId="{3EB75337-FA56-7343-A1D0-70D1748E29A8}" destId="{FE6B2389-D6A1-D14B-ABFF-05FFE567847E}" srcOrd="7" destOrd="0" presId="urn:microsoft.com/office/officeart/2009/3/layout/RandomtoResultProcess"/>
    <dgm:cxn modelId="{A9281A3A-7E75-D245-B5ED-D65BD4E39440}" type="presParOf" srcId="{3EB75337-FA56-7343-A1D0-70D1748E29A8}" destId="{6CED6792-4022-7143-B788-8B6BF5D6637B}" srcOrd="8" destOrd="0" presId="urn:microsoft.com/office/officeart/2009/3/layout/RandomtoResultProcess"/>
    <dgm:cxn modelId="{1358D0C3-C79E-E943-9742-4983F7114FB3}" type="presParOf" srcId="{3EB75337-FA56-7343-A1D0-70D1748E29A8}" destId="{927C6C54-4839-1F4D-ACF0-E06A33D411AC}" srcOrd="9" destOrd="0" presId="urn:microsoft.com/office/officeart/2009/3/layout/RandomtoResultProcess"/>
    <dgm:cxn modelId="{EAD885F6-D85F-0241-AFAF-79F09C976A44}" type="presParOf" srcId="{3EB75337-FA56-7343-A1D0-70D1748E29A8}" destId="{9FA9D9A8-A68B-3D49-9564-98DF217EE511}" srcOrd="10" destOrd="0" presId="urn:microsoft.com/office/officeart/2009/3/layout/RandomtoResultProcess"/>
    <dgm:cxn modelId="{AB3D3D90-27AF-A347-A420-6C3AF1FD5903}" type="presParOf" srcId="{3EB75337-FA56-7343-A1D0-70D1748E29A8}" destId="{BC189A9C-D3B4-CF4C-8926-5E59B039206A}" srcOrd="11" destOrd="0" presId="urn:microsoft.com/office/officeart/2009/3/layout/RandomtoResultProcess"/>
    <dgm:cxn modelId="{410751A4-265A-B940-9246-11DA3AF79E74}" type="presParOf" srcId="{3EB75337-FA56-7343-A1D0-70D1748E29A8}" destId="{AB1D1D3F-133B-EC43-BA9E-15B89BC50C94}" srcOrd="12" destOrd="0" presId="urn:microsoft.com/office/officeart/2009/3/layout/RandomtoResultProcess"/>
    <dgm:cxn modelId="{1FDC8F9A-F121-4A41-9445-215D29EDF52F}" type="presParOf" srcId="{3EB75337-FA56-7343-A1D0-70D1748E29A8}" destId="{838BBC15-EA8F-0848-A485-1457EE15D8DD}" srcOrd="13" destOrd="0" presId="urn:microsoft.com/office/officeart/2009/3/layout/RandomtoResultProcess"/>
    <dgm:cxn modelId="{1117B532-B4EA-204E-9546-63268B27BC1F}" type="presParOf" srcId="{3EB75337-FA56-7343-A1D0-70D1748E29A8}" destId="{F5E81D18-E83C-074A-A95D-EDC920D7CBE8}" srcOrd="14" destOrd="0" presId="urn:microsoft.com/office/officeart/2009/3/layout/RandomtoResultProcess"/>
    <dgm:cxn modelId="{DDACD605-81D8-A74F-BF80-364F0C1B752F}" type="presParOf" srcId="{3EB75337-FA56-7343-A1D0-70D1748E29A8}" destId="{7337FCC5-5AF6-0B49-8BA1-85B9682B95AB}" srcOrd="15" destOrd="0" presId="urn:microsoft.com/office/officeart/2009/3/layout/RandomtoResultProcess"/>
    <dgm:cxn modelId="{B9DA06D0-F463-B649-83EE-8159AF1C3595}" type="presParOf" srcId="{3EB75337-FA56-7343-A1D0-70D1748E29A8}" destId="{0881D4ED-F115-F942-9776-945108F7DBE8}" srcOrd="16" destOrd="0" presId="urn:microsoft.com/office/officeart/2009/3/layout/RandomtoResultProcess"/>
    <dgm:cxn modelId="{A681AD2B-B391-AA4C-81B3-CF4F84E31585}" type="presParOf" srcId="{3EB75337-FA56-7343-A1D0-70D1748E29A8}" destId="{119A6223-648D-6E4B-9A4D-8C2F2FAF944B}" srcOrd="17" destOrd="0" presId="urn:microsoft.com/office/officeart/2009/3/layout/RandomtoResultProcess"/>
    <dgm:cxn modelId="{A8121106-A8B4-2947-AA5E-AC81A6167D9A}" type="presParOf" srcId="{3EB75337-FA56-7343-A1D0-70D1748E29A8}" destId="{DCA08B9D-9310-A44A-BA8E-5A05D3363DB5}" srcOrd="18" destOrd="0" presId="urn:microsoft.com/office/officeart/2009/3/layout/RandomtoResultProcess"/>
    <dgm:cxn modelId="{A99E162B-42A6-6B4C-A059-0BC9FF31538F}" type="presParOf" srcId="{3EB75337-FA56-7343-A1D0-70D1748E29A8}" destId="{3E036EA4-13C3-8A4E-A940-916C14EF9AA7}" srcOrd="19" destOrd="0" presId="urn:microsoft.com/office/officeart/2009/3/layout/RandomtoResultProcess"/>
    <dgm:cxn modelId="{1A9F4B0F-649D-4B4F-A9B9-AB8B814C619D}" type="presParOf" srcId="{22B601DE-73F9-E241-82DF-C42F8E6289D6}" destId="{B128179D-17AB-F748-B917-42521DDE83EE}" srcOrd="1" destOrd="0" presId="urn:microsoft.com/office/officeart/2009/3/layout/RandomtoResultProcess"/>
    <dgm:cxn modelId="{543100D9-6C16-1149-A2B8-4A5A5DB6CD18}" type="presParOf" srcId="{B128179D-17AB-F748-B917-42521DDE83EE}" destId="{508F75BD-D8BC-3A48-9F6A-C25822246109}" srcOrd="0" destOrd="0" presId="urn:microsoft.com/office/officeart/2009/3/layout/RandomtoResultProcess"/>
    <dgm:cxn modelId="{1488BCD6-DDD9-8A4C-9F91-43C6D4E2FD48}" type="presParOf" srcId="{B128179D-17AB-F748-B917-42521DDE83EE}" destId="{49B96BF8-6735-A74D-A367-51205BFA124E}" srcOrd="1" destOrd="0" presId="urn:microsoft.com/office/officeart/2009/3/layout/RandomtoResultProcess"/>
    <dgm:cxn modelId="{0F08D05C-5582-7445-B358-121D0B18F1CF}" type="presParOf" srcId="{22B601DE-73F9-E241-82DF-C42F8E6289D6}" destId="{3B743149-AF84-F448-B9FD-336A64014F47}" srcOrd="2" destOrd="0" presId="urn:microsoft.com/office/officeart/2009/3/layout/RandomtoResultProcess"/>
    <dgm:cxn modelId="{D9976214-C1A5-584D-BF1A-78AF320CDC0A}" type="presParOf" srcId="{3B743149-AF84-F448-B9FD-336A64014F47}" destId="{04EF2CAE-DC9B-CC4B-B02D-5973AF3519AC}" srcOrd="0" destOrd="0" presId="urn:microsoft.com/office/officeart/2009/3/layout/RandomtoResultProcess"/>
    <dgm:cxn modelId="{B0D61195-9241-0A4D-B4A0-289B6FB8C81B}" type="presParOf" srcId="{3B743149-AF84-F448-B9FD-336A64014F47}" destId="{418ECD5E-0CBE-144A-BFC9-FFB0A6F7AD4A}" srcOrd="1" destOrd="0" presId="urn:microsoft.com/office/officeart/2009/3/layout/RandomtoResultProcess"/>
    <dgm:cxn modelId="{4FCF4AFC-DE76-3944-A1A6-043AAE5FA1B3}" type="presParOf" srcId="{3B743149-AF84-F448-B9FD-336A64014F47}" destId="{743FF82A-AB3B-6848-964D-8863AB222DB3}" srcOrd="2" destOrd="0" presId="urn:microsoft.com/office/officeart/2009/3/layout/RandomtoResultProcess"/>
    <dgm:cxn modelId="{48A506AC-5FC7-C548-AD9C-67857F8C3D2E}" type="presParOf" srcId="{22B601DE-73F9-E241-82DF-C42F8E6289D6}" destId="{A11B920C-9189-4B41-99C4-5C44C1DE69BF}" srcOrd="3" destOrd="0" presId="urn:microsoft.com/office/officeart/2009/3/layout/RandomtoResultProcess"/>
    <dgm:cxn modelId="{5FE40F1B-E769-2E4B-B932-62D6BB52B275}" type="presParOf" srcId="{A11B920C-9189-4B41-99C4-5C44C1DE69BF}" destId="{A73BAFC7-32AD-8243-BCFC-555003986F05}" srcOrd="0" destOrd="0" presId="urn:microsoft.com/office/officeart/2009/3/layout/RandomtoResultProcess"/>
    <dgm:cxn modelId="{25B59DA0-6014-044F-8BED-1DFC3284C68C}" type="presParOf" srcId="{A11B920C-9189-4B41-99C4-5C44C1DE69BF}" destId="{6D62E28F-33F5-2D4E-8085-7823E09E418F}" srcOrd="1" destOrd="0" presId="urn:microsoft.com/office/officeart/2009/3/layout/RandomtoResultProcess"/>
    <dgm:cxn modelId="{001F48AC-0C1C-C74D-8A9D-D6521D18DFC2}" type="presParOf" srcId="{22B601DE-73F9-E241-82DF-C42F8E6289D6}" destId="{BF76BD4C-24B4-C749-90CD-1DF7FDC75D69}" srcOrd="4" destOrd="0" presId="urn:microsoft.com/office/officeart/2009/3/layout/RandomtoResultProcess"/>
    <dgm:cxn modelId="{CBB3B8AE-DA71-BA4F-B609-CD9CC8044EF8}" type="presParOf" srcId="{BF76BD4C-24B4-C749-90CD-1DF7FDC75D69}" destId="{7D911A47-7E7E-364E-A067-0AB5E67C6844}" srcOrd="0" destOrd="0" presId="urn:microsoft.com/office/officeart/2009/3/layout/RandomtoResultProcess"/>
    <dgm:cxn modelId="{A5C4A864-AC60-514B-8ABE-ADAF5F236850}" type="presParOf" srcId="{BF76BD4C-24B4-C749-90CD-1DF7FDC75D69}" destId="{2BD7DA33-6DC0-D140-B1FB-41A654C1F134}" srcOrd="1" destOrd="0" presId="urn:microsoft.com/office/officeart/2009/3/layout/RandomtoResultProcess"/>
    <dgm:cxn modelId="{CE938C93-DEEE-3442-BDCF-988DDF3FFE62}" type="presParOf" srcId="{BF76BD4C-24B4-C749-90CD-1DF7FDC75D69}" destId="{313F691B-42BB-5B47-91EB-B3BC454E6992}" srcOrd="2" destOrd="0" presId="urn:microsoft.com/office/officeart/2009/3/layout/RandomtoResultProcess"/>
  </dgm:cxnLst>
  <dgm:bg/>
  <dgm:whole>
    <a:ln>
      <a:solidFill>
        <a:schemeClr val="tx2">
          <a:lumMod val="75000"/>
          <a:lumOff val="25000"/>
        </a:schemeClr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EBB5C-B5B7-6B4E-B306-3E46AF63AD06}">
      <dsp:nvSpPr>
        <dsp:cNvPr id="0" name=""/>
        <dsp:cNvSpPr/>
      </dsp:nvSpPr>
      <dsp:spPr>
        <a:xfrm>
          <a:off x="523346" y="376841"/>
          <a:ext cx="1912513" cy="66419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F9C28-C24A-5A4A-B750-E786EEA26989}">
      <dsp:nvSpPr>
        <dsp:cNvPr id="0" name=""/>
        <dsp:cNvSpPr/>
      </dsp:nvSpPr>
      <dsp:spPr>
        <a:xfrm>
          <a:off x="1297247" y="2003218"/>
          <a:ext cx="370642" cy="23721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ACDE5-A09B-7F4E-88AF-C3B4D779275E}">
      <dsp:nvSpPr>
        <dsp:cNvPr id="0" name=""/>
        <dsp:cNvSpPr/>
      </dsp:nvSpPr>
      <dsp:spPr>
        <a:xfrm>
          <a:off x="593027" y="2192987"/>
          <a:ext cx="1779082" cy="44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593027" y="2192987"/>
        <a:ext cx="1779082" cy="444770"/>
      </dsp:txXfrm>
    </dsp:sp>
    <dsp:sp modelId="{63F0CA35-2221-0047-A6CE-0CFF66AB4CB8}">
      <dsp:nvSpPr>
        <dsp:cNvPr id="0" name=""/>
        <dsp:cNvSpPr/>
      </dsp:nvSpPr>
      <dsp:spPr>
        <a:xfrm>
          <a:off x="1218671" y="1092328"/>
          <a:ext cx="667155" cy="667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1316374" y="1190031"/>
        <a:ext cx="471749" cy="471749"/>
      </dsp:txXfrm>
    </dsp:sp>
    <dsp:sp modelId="{739A966C-5686-954C-B9D0-09BA6E2823B1}">
      <dsp:nvSpPr>
        <dsp:cNvPr id="0" name=""/>
        <dsp:cNvSpPr/>
      </dsp:nvSpPr>
      <dsp:spPr>
        <a:xfrm>
          <a:off x="741284" y="591813"/>
          <a:ext cx="667155" cy="667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838987" y="689516"/>
        <a:ext cx="471749" cy="471749"/>
      </dsp:txXfrm>
    </dsp:sp>
    <dsp:sp modelId="{67AAF392-91DC-9A4A-8529-EAAF81154AB8}">
      <dsp:nvSpPr>
        <dsp:cNvPr id="0" name=""/>
        <dsp:cNvSpPr/>
      </dsp:nvSpPr>
      <dsp:spPr>
        <a:xfrm>
          <a:off x="1423265" y="430510"/>
          <a:ext cx="667155" cy="667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1520968" y="528213"/>
        <a:ext cx="471749" cy="471749"/>
      </dsp:txXfrm>
    </dsp:sp>
    <dsp:sp modelId="{1E0F114F-7A94-1345-B67D-C33591CAD02B}">
      <dsp:nvSpPr>
        <dsp:cNvPr id="0" name=""/>
        <dsp:cNvSpPr/>
      </dsp:nvSpPr>
      <dsp:spPr>
        <a:xfrm>
          <a:off x="444770" y="295299"/>
          <a:ext cx="2075595" cy="166047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F6213-0D33-8249-A335-9AB2EB3DEF6B}">
      <dsp:nvSpPr>
        <dsp:cNvPr id="0" name=""/>
        <dsp:cNvSpPr/>
      </dsp:nvSpPr>
      <dsp:spPr>
        <a:xfrm>
          <a:off x="653912" y="972059"/>
          <a:ext cx="2727717" cy="898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84 ideas generated</a:t>
          </a:r>
        </a:p>
      </dsp:txBody>
      <dsp:txXfrm>
        <a:off x="653912" y="972059"/>
        <a:ext cx="2727717" cy="898906"/>
      </dsp:txXfrm>
    </dsp:sp>
    <dsp:sp modelId="{CC2687EC-B65B-FA4D-ADE7-E0E9D316404D}">
      <dsp:nvSpPr>
        <dsp:cNvPr id="0" name=""/>
        <dsp:cNvSpPr/>
      </dsp:nvSpPr>
      <dsp:spPr>
        <a:xfrm>
          <a:off x="653912" y="2867544"/>
          <a:ext cx="2727717" cy="168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Avg. 17 ideas per category brainstormed</a:t>
          </a:r>
        </a:p>
      </dsp:txBody>
      <dsp:txXfrm>
        <a:off x="653912" y="2867544"/>
        <a:ext cx="2727717" cy="1684113"/>
      </dsp:txXfrm>
    </dsp:sp>
    <dsp:sp modelId="{774493F8-E6BB-E346-85D1-8461D8B059FD}">
      <dsp:nvSpPr>
        <dsp:cNvPr id="0" name=""/>
        <dsp:cNvSpPr/>
      </dsp:nvSpPr>
      <dsp:spPr>
        <a:xfrm>
          <a:off x="650813" y="698667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CA53C-8B5A-BB4A-920E-21CE8EE94D3A}">
      <dsp:nvSpPr>
        <dsp:cNvPr id="0" name=""/>
        <dsp:cNvSpPr/>
      </dsp:nvSpPr>
      <dsp:spPr>
        <a:xfrm>
          <a:off x="802697" y="394899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AC827-F5FA-9B4E-9A24-B4FCAD960913}">
      <dsp:nvSpPr>
        <dsp:cNvPr id="0" name=""/>
        <dsp:cNvSpPr/>
      </dsp:nvSpPr>
      <dsp:spPr>
        <a:xfrm>
          <a:off x="1167219" y="455652"/>
          <a:ext cx="340964" cy="340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8875A-2692-7C4A-B91D-F90C4B3E0275}">
      <dsp:nvSpPr>
        <dsp:cNvPr id="0" name=""/>
        <dsp:cNvSpPr/>
      </dsp:nvSpPr>
      <dsp:spPr>
        <a:xfrm>
          <a:off x="1470988" y="121507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D5F74-F82C-9A4E-8198-A10769D447D1}">
      <dsp:nvSpPr>
        <dsp:cNvPr id="0" name=""/>
        <dsp:cNvSpPr/>
      </dsp:nvSpPr>
      <dsp:spPr>
        <a:xfrm>
          <a:off x="1865887" y="0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B2389-D6A1-D14B-ABFF-05FFE567847E}">
      <dsp:nvSpPr>
        <dsp:cNvPr id="0" name=""/>
        <dsp:cNvSpPr/>
      </dsp:nvSpPr>
      <dsp:spPr>
        <a:xfrm>
          <a:off x="2351917" y="212637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D6792-4022-7143-B788-8B6BF5D6637B}">
      <dsp:nvSpPr>
        <dsp:cNvPr id="0" name=""/>
        <dsp:cNvSpPr/>
      </dsp:nvSpPr>
      <dsp:spPr>
        <a:xfrm>
          <a:off x="2655685" y="364522"/>
          <a:ext cx="340964" cy="340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C6C54-4839-1F4D-ACF0-E06A33D411AC}">
      <dsp:nvSpPr>
        <dsp:cNvPr id="0" name=""/>
        <dsp:cNvSpPr/>
      </dsp:nvSpPr>
      <dsp:spPr>
        <a:xfrm>
          <a:off x="3080961" y="698667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9D9A8-A68B-3D49-9564-98DF217EE511}">
      <dsp:nvSpPr>
        <dsp:cNvPr id="0" name=""/>
        <dsp:cNvSpPr/>
      </dsp:nvSpPr>
      <dsp:spPr>
        <a:xfrm>
          <a:off x="3263222" y="1032813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89A9C-D3B4-CF4C-8926-5E59B039206A}">
      <dsp:nvSpPr>
        <dsp:cNvPr id="0" name=""/>
        <dsp:cNvSpPr/>
      </dsp:nvSpPr>
      <dsp:spPr>
        <a:xfrm>
          <a:off x="1683626" y="394899"/>
          <a:ext cx="557942" cy="5579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D1D3F-133B-EC43-BA9E-15B89BC50C94}">
      <dsp:nvSpPr>
        <dsp:cNvPr id="0" name=""/>
        <dsp:cNvSpPr/>
      </dsp:nvSpPr>
      <dsp:spPr>
        <a:xfrm>
          <a:off x="498928" y="1549219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BBC15-EA8F-0848-A485-1457EE15D8DD}">
      <dsp:nvSpPr>
        <dsp:cNvPr id="0" name=""/>
        <dsp:cNvSpPr/>
      </dsp:nvSpPr>
      <dsp:spPr>
        <a:xfrm>
          <a:off x="681190" y="1822611"/>
          <a:ext cx="340964" cy="340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81D18-E83C-074A-A95D-EDC920D7CBE8}">
      <dsp:nvSpPr>
        <dsp:cNvPr id="0" name=""/>
        <dsp:cNvSpPr/>
      </dsp:nvSpPr>
      <dsp:spPr>
        <a:xfrm>
          <a:off x="1136842" y="2065626"/>
          <a:ext cx="495948" cy="495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7FCC5-5AF6-0B49-8BA1-85B9682B95AB}">
      <dsp:nvSpPr>
        <dsp:cNvPr id="0" name=""/>
        <dsp:cNvSpPr/>
      </dsp:nvSpPr>
      <dsp:spPr>
        <a:xfrm>
          <a:off x="1774756" y="2460525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1D4ED-F115-F942-9776-945108F7DBE8}">
      <dsp:nvSpPr>
        <dsp:cNvPr id="0" name=""/>
        <dsp:cNvSpPr/>
      </dsp:nvSpPr>
      <dsp:spPr>
        <a:xfrm>
          <a:off x="1896264" y="2065626"/>
          <a:ext cx="340964" cy="340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A6223-648D-6E4B-9A4D-8C2F2FAF944B}">
      <dsp:nvSpPr>
        <dsp:cNvPr id="0" name=""/>
        <dsp:cNvSpPr/>
      </dsp:nvSpPr>
      <dsp:spPr>
        <a:xfrm>
          <a:off x="2200032" y="2490902"/>
          <a:ext cx="216977" cy="216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08B9D-9310-A44A-BA8E-5A05D3363DB5}">
      <dsp:nvSpPr>
        <dsp:cNvPr id="0" name=""/>
        <dsp:cNvSpPr/>
      </dsp:nvSpPr>
      <dsp:spPr>
        <a:xfrm>
          <a:off x="2473424" y="2004872"/>
          <a:ext cx="495948" cy="495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36EA4-13C3-8A4E-A940-916C14EF9AA7}">
      <dsp:nvSpPr>
        <dsp:cNvPr id="0" name=""/>
        <dsp:cNvSpPr/>
      </dsp:nvSpPr>
      <dsp:spPr>
        <a:xfrm>
          <a:off x="3141715" y="1883365"/>
          <a:ext cx="340964" cy="340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75BD-D8BC-3A48-9F6A-C25822246109}">
      <dsp:nvSpPr>
        <dsp:cNvPr id="0" name=""/>
        <dsp:cNvSpPr/>
      </dsp:nvSpPr>
      <dsp:spPr>
        <a:xfrm>
          <a:off x="3482679" y="455147"/>
          <a:ext cx="1001364" cy="191171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F2CAE-DC9B-CC4B-B02D-5973AF3519AC}">
      <dsp:nvSpPr>
        <dsp:cNvPr id="0" name=""/>
        <dsp:cNvSpPr/>
      </dsp:nvSpPr>
      <dsp:spPr>
        <a:xfrm>
          <a:off x="4484044" y="456076"/>
          <a:ext cx="2730994" cy="1911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</a:p>
      </dsp:txBody>
      <dsp:txXfrm>
        <a:off x="4484044" y="456076"/>
        <a:ext cx="2730994" cy="1911696"/>
      </dsp:txXfrm>
    </dsp:sp>
    <dsp:sp modelId="{418ECD5E-0CBE-144A-BFC9-FFB0A6F7AD4A}">
      <dsp:nvSpPr>
        <dsp:cNvPr id="0" name=""/>
        <dsp:cNvSpPr/>
      </dsp:nvSpPr>
      <dsp:spPr>
        <a:xfrm>
          <a:off x="4484044" y="2867544"/>
          <a:ext cx="2730994" cy="168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Full WG prioritized (via survey), then mini teams refine recommendations</a:t>
          </a:r>
        </a:p>
      </dsp:txBody>
      <dsp:txXfrm>
        <a:off x="4484044" y="2867544"/>
        <a:ext cx="2730994" cy="1684113"/>
      </dsp:txXfrm>
    </dsp:sp>
    <dsp:sp modelId="{A73BAFC7-32AD-8243-BCFC-555003986F05}">
      <dsp:nvSpPr>
        <dsp:cNvPr id="0" name=""/>
        <dsp:cNvSpPr/>
      </dsp:nvSpPr>
      <dsp:spPr>
        <a:xfrm>
          <a:off x="7215039" y="455147"/>
          <a:ext cx="1001364" cy="191171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11A47-7E7E-364E-A067-0AB5E67C6844}">
      <dsp:nvSpPr>
        <dsp:cNvPr id="0" name=""/>
        <dsp:cNvSpPr/>
      </dsp:nvSpPr>
      <dsp:spPr>
        <a:xfrm>
          <a:off x="8421228" y="319526"/>
          <a:ext cx="2321345" cy="2321345"/>
        </a:xfrm>
        <a:prstGeom prst="ca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What are our priority recommendations?</a:t>
          </a:r>
        </a:p>
      </dsp:txBody>
      <dsp:txXfrm>
        <a:off x="8421228" y="899862"/>
        <a:ext cx="2321345" cy="1450841"/>
      </dsp:txXfrm>
    </dsp:sp>
    <dsp:sp modelId="{2BD7DA33-6DC0-D140-B1FB-41A654C1F134}">
      <dsp:nvSpPr>
        <dsp:cNvPr id="0" name=""/>
        <dsp:cNvSpPr/>
      </dsp:nvSpPr>
      <dsp:spPr>
        <a:xfrm>
          <a:off x="8216404" y="2867544"/>
          <a:ext cx="2730994" cy="1684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Target is approx. 2-6 recommendations per category</a:t>
          </a:r>
        </a:p>
      </dsp:txBody>
      <dsp:txXfrm>
        <a:off x="8216404" y="2867544"/>
        <a:ext cx="2730994" cy="1684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00BB1-47C1-C842-85FF-EE0C436D154B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F8F4F-1637-9E48-B8A1-2B0B52D3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5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F8F4F-1637-9E48-B8A1-2B0B52D3A4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6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F8F4F-1637-9E48-B8A1-2B0B52D3A4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2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BB5-26AD-834B-ACAB-6D0FA2F1E69A}" type="datetime1">
              <a:rPr lang="en-US" smtClean="0"/>
              <a:t>2/27/22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9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30D8-40CC-574F-886D-B978B126D77E}" type="datetime1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8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9C4E-1C91-BE47-9502-45A8CDC07C42}" type="datetime1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1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3911AA-67E0-5A46-8543-9FB39D2A2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25312"/>
            <a:ext cx="2321859" cy="654516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E5CF10-454A-4175-82DA-D4539628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10883"/>
            <a:ext cx="9601200" cy="2306637"/>
          </a:xfrm>
        </p:spPr>
        <p:txBody>
          <a:bodyPr tIns="0" rIns="0" bIns="0"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E5AC7-53D4-4C0B-B42A-1A0692FD9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190558"/>
            <a:ext cx="9601200" cy="1655762"/>
          </a:xfrm>
        </p:spPr>
        <p:txBody>
          <a:bodyPr tIns="0" rIns="0" bIns="0"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6E02B-B9F4-499C-8636-D007AAC35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E436-6D5E-154B-B593-9563EE26A161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B4B01-15EC-433F-9EFE-F46608EF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CCF19-ED3A-444D-9389-15BB7142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8DBE-A65E-489E-9AB9-0CC9F507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09BE-9B55-4FB5-94A8-D345EC0CE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6BF3-B767-404C-9980-D5EC1336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B02-CE96-9B48-B34B-ED999AD6AF8F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69CF4-31FB-4A49-9A6A-5D616C29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4D128-D963-4687-A11C-8B4468DE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1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D7DE-BD2F-44A7-9A26-631D1820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09739"/>
            <a:ext cx="9601200" cy="278158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F02F6-F40C-412A-8F1F-B0EDC42D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589463"/>
            <a:ext cx="96012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A2848-E113-4E1E-BEB8-7252BCAC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B87E-DD1F-6748-8BC5-22DAF5FFE484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36698-0571-4544-B8CE-46A287ED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F6E0-585E-4E3C-AA69-4F05E9B9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2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21B7-A28E-4778-B02F-549747BD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8E54-8D65-4A81-99B9-303DBC954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3234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C811-A17E-409B-926F-A8B503DC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BADED-7370-42C0-92A7-9E8F5739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6B9E-C90A-1E43-952F-3A4996AC1F19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4C91-34CB-4540-A5C3-641C0D9D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89B-4B63-497F-A3B0-B98F1ED3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9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21B7-A28E-4778-B02F-549747BD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8E54-8D65-4A81-99B9-303DBC954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32348"/>
            <a:ext cx="3429000" cy="4351338"/>
          </a:xfrm>
        </p:spPr>
        <p:txBody>
          <a:bodyPr/>
          <a:lstStyle>
            <a:lvl1pPr marL="233363" indent="-233363">
              <a:tabLst/>
              <a:defRPr sz="2200"/>
            </a:lvl1pPr>
            <a:lvl2pPr marL="514350" indent="-227013">
              <a:tabLst/>
              <a:defRPr sz="2000"/>
            </a:lvl2pPr>
            <a:lvl3pPr marL="747713" indent="-173038">
              <a:tabLst/>
              <a:defRPr sz="1800"/>
            </a:lvl3pPr>
            <a:lvl4pPr marL="1028700" indent="-153988">
              <a:tabLst/>
              <a:defRPr sz="1600"/>
            </a:lvl4pPr>
            <a:lvl5pPr marL="1201738" indent="-166688"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C811-A17E-409B-926F-A8B503DC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1500" y="1825625"/>
            <a:ext cx="3429000" cy="4351338"/>
          </a:xfrm>
        </p:spPr>
        <p:txBody>
          <a:bodyPr/>
          <a:lstStyle>
            <a:lvl1pPr>
              <a:defRPr sz="2200"/>
            </a:lvl1pPr>
            <a:lvl2pPr marL="574675" indent="-228600">
              <a:tabLst/>
              <a:defRPr sz="2000"/>
            </a:lvl2pPr>
            <a:lvl3pPr marL="801688" indent="-174625">
              <a:tabLst/>
              <a:defRPr sz="1800"/>
            </a:lvl3pPr>
            <a:lvl4pPr marL="1028700" indent="-153988">
              <a:tabLst/>
              <a:defRPr sz="1600"/>
            </a:lvl4pPr>
            <a:lvl5pPr marL="1262063" indent="-146050"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BADED-7370-42C0-92A7-9E8F5739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2BBB-FEFE-2F4E-B36D-F36ECB58A560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4C91-34CB-4540-A5C3-641C0D9D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89B-4B63-497F-A3B0-B98F1ED3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DD63F5-A3E6-5541-A0D2-0741078CC51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3400" y="1823383"/>
            <a:ext cx="3429000" cy="4351338"/>
          </a:xfrm>
        </p:spPr>
        <p:txBody>
          <a:bodyPr/>
          <a:lstStyle>
            <a:lvl1pPr marL="233363" indent="-233363">
              <a:tabLst/>
              <a:defRPr sz="2200"/>
            </a:lvl1pPr>
            <a:lvl2pPr marL="514350" indent="-227013">
              <a:tabLst/>
              <a:defRPr sz="2000"/>
            </a:lvl2pPr>
            <a:lvl3pPr marL="747713" indent="-173038">
              <a:tabLst/>
              <a:defRPr sz="1800"/>
            </a:lvl3pPr>
            <a:lvl4pPr marL="1028700" indent="-153988">
              <a:tabLst/>
              <a:defRPr sz="1600"/>
            </a:lvl4pPr>
            <a:lvl5pPr marL="1201738" indent="-166688">
              <a:tabLst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3283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9E6A-FDA0-4ED7-BE97-C8D95AC2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F82F-23EB-452A-A518-6954BA417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15353"/>
            <a:ext cx="5157787" cy="6897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511F2-1879-422A-AC83-AF4B757EA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618140"/>
            <a:ext cx="5157787" cy="356750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085B0-5E55-4173-AD52-0FAA8D689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9212" y="1822075"/>
            <a:ext cx="5183188" cy="682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67218-91F9-4ED6-B3FB-013FE4027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618140"/>
            <a:ext cx="5183188" cy="356750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77532-C7EF-4FB8-B588-848FEACD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209C-6E50-534E-828D-C025BCA52FF1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9C5B1-FC29-4686-A5C9-68EB6E21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00C4AA-2AAD-4FD5-882C-4D74AEB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8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BEDE-A162-40BD-B5DF-FF0D21BB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E3442-FB53-48FB-8CC8-782FF274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772B-1694-6141-AA26-CE2BFB1B3E9D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A1A1C-89E4-4841-B8AB-BB40669C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9CEA0-EE21-44A0-B68B-DC3742CB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50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52EDD-1EE3-4B95-8473-43C06E5B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BAAA-BA31-DF47-BEEE-A0767E7BAD8E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BE13D-AC6B-4824-9171-82D0D4FE6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C3C82-BD2C-4170-9977-C96F9E46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2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4F9-F2A1-5940-B550-5B26621FC96E}" type="datetime1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6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049A-26B2-4C56-BBAF-F24162BA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41624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30857-C015-474B-91A7-FA6B383FF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22829"/>
            <a:ext cx="6399212" cy="473822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F55E0-CAAD-418B-B798-EF8909A82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144806"/>
            <a:ext cx="4162425" cy="37241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84654-1CE8-4958-8751-DED82E1F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E7B2-CAAC-584D-8659-FC5616959AA2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DE396-885E-4921-803B-7D9BB9BF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88B9E-F47E-4E3F-AED1-363F8FD6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10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2505-DA25-4627-AE8B-45B4E569D7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070E8-7368-44B9-AF9C-ACF947C1D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399212" cy="5714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0CC94-456E-4461-8F07-2069C3A33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14884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56321-E8FB-41E1-85F6-DBD6EA5F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AD1B-CE6A-8040-AC79-F7BAFADE3C95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4151C-9711-4DEA-A930-0BE29AAA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62239-A991-45D3-9A7C-078B372F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1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A054-1E05-49E4-9A16-3F64354E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008EB-C649-4DF5-8B4C-A649F1678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561E-6EC2-4599-9575-C067F25D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9D51-B0AE-0A4F-A7E2-A1587704FA35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F41A2-BA7C-411A-9330-0BD84C0C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1534B-E674-4D9E-BC73-E4283BC2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55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79964-4C31-41D4-B9E3-00E68D9F8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CA52-E870-4B90-827A-92F579F9D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5972A-1E60-4BFE-842E-4D79CB7A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4028-218B-ED46-A925-25733D737902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A85AD-1626-4202-9D3C-04AD6211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5654E-34E4-440A-8E7A-8EBF46E0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27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3911AA-67E0-5A46-8543-9FB39D2A2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25312"/>
            <a:ext cx="2321859" cy="654516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E5CF10-454A-4175-82DA-D4539628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10883"/>
            <a:ext cx="9601200" cy="2306637"/>
          </a:xfrm>
        </p:spPr>
        <p:txBody>
          <a:bodyPr tIns="0" rIns="0" bIns="0"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E5AC7-53D4-4C0B-B42A-1A0692FD9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190558"/>
            <a:ext cx="9601200" cy="1655762"/>
          </a:xfrm>
        </p:spPr>
        <p:txBody>
          <a:bodyPr tIns="0" rIns="0" bIns="0"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6E02B-B9F4-499C-8636-D007AAC35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E436-6D5E-154B-B593-9563EE26A161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B4B01-15EC-433F-9EFE-F46608EF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CCF19-ED3A-444D-9389-15BB7142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421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8DBE-A65E-489E-9AB9-0CC9F507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09BE-9B55-4FB5-94A8-D345EC0CE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6BF3-B767-404C-9980-D5EC1336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B02-CE96-9B48-B34B-ED999AD6AF8F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69CF4-31FB-4A49-9A6A-5D616C29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4D128-D963-4687-A11C-8B4468DE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13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D7DE-BD2F-44A7-9A26-631D1820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09739"/>
            <a:ext cx="9601200" cy="278158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F02F6-F40C-412A-8F1F-B0EDC42D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589463"/>
            <a:ext cx="96012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A2848-E113-4E1E-BEB8-7252BCAC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B87E-DD1F-6748-8BC5-22DAF5FFE484}" type="datetime4">
              <a:rPr lang="en-US" smtClean="0"/>
              <a:t>February 27,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36698-0571-4544-B8CE-46A287ED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F6E0-585E-4E3C-AA69-4F05E9B9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6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21B7-A28E-4778-B02F-549747BD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8E54-8D65-4A81-99B9-303DBC954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32348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C811-A17E-409B-926F-A8B503DC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BADED-7370-42C0-92A7-9E8F5739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6B9E-C90A-1E43-952F-3A4996AC1F19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4C91-34CB-4540-A5C3-641C0D9D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89B-4B63-497F-A3B0-B98F1ED3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020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21B7-A28E-4778-B02F-549747BD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8E54-8D65-4A81-99B9-303DBC954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32348"/>
            <a:ext cx="3429000" cy="4351338"/>
          </a:xfrm>
        </p:spPr>
        <p:txBody>
          <a:bodyPr/>
          <a:lstStyle>
            <a:lvl1pPr marL="233363" indent="-233363">
              <a:tabLst/>
              <a:defRPr sz="2200"/>
            </a:lvl1pPr>
            <a:lvl2pPr marL="514350" indent="-227013">
              <a:tabLst/>
              <a:defRPr sz="2000"/>
            </a:lvl2pPr>
            <a:lvl3pPr marL="747713" indent="-173038">
              <a:tabLst/>
              <a:defRPr sz="1800"/>
            </a:lvl3pPr>
            <a:lvl4pPr marL="1028700" indent="-153988">
              <a:tabLst/>
              <a:defRPr sz="1600"/>
            </a:lvl4pPr>
            <a:lvl5pPr marL="1201738" indent="-166688">
              <a:tabLst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C811-A17E-409B-926F-A8B503DC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1500" y="1825625"/>
            <a:ext cx="3429000" cy="4351338"/>
          </a:xfrm>
        </p:spPr>
        <p:txBody>
          <a:bodyPr/>
          <a:lstStyle>
            <a:lvl1pPr>
              <a:defRPr sz="2200"/>
            </a:lvl1pPr>
            <a:lvl2pPr marL="574675" indent="-228600">
              <a:tabLst/>
              <a:defRPr sz="2000"/>
            </a:lvl2pPr>
            <a:lvl3pPr marL="801688" indent="-174625">
              <a:tabLst/>
              <a:defRPr sz="1800"/>
            </a:lvl3pPr>
            <a:lvl4pPr marL="1028700" indent="-153988">
              <a:tabLst/>
              <a:defRPr sz="1600"/>
            </a:lvl4pPr>
            <a:lvl5pPr marL="1262063" indent="-146050">
              <a:tabLst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BADED-7370-42C0-92A7-9E8F5739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2BBB-FEFE-2F4E-B36D-F36ECB58A560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4C91-34CB-4540-A5C3-641C0D9D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89B-4B63-497F-A3B0-B98F1ED3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DD63F5-A3E6-5541-A0D2-0741078CC51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3400" y="1823383"/>
            <a:ext cx="3429000" cy="4351338"/>
          </a:xfrm>
        </p:spPr>
        <p:txBody>
          <a:bodyPr/>
          <a:lstStyle>
            <a:lvl1pPr marL="233363" indent="-233363">
              <a:tabLst/>
              <a:defRPr sz="2200"/>
            </a:lvl1pPr>
            <a:lvl2pPr marL="514350" indent="-227013">
              <a:tabLst/>
              <a:defRPr sz="2000"/>
            </a:lvl2pPr>
            <a:lvl3pPr marL="747713" indent="-173038">
              <a:tabLst/>
              <a:defRPr sz="1800"/>
            </a:lvl3pPr>
            <a:lvl4pPr marL="1028700" indent="-153988">
              <a:tabLst/>
              <a:defRPr sz="1600"/>
            </a:lvl4pPr>
            <a:lvl5pPr marL="1201738" indent="-166688">
              <a:tabLst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2176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9E6A-FDA0-4ED7-BE97-C8D95AC2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F82F-23EB-452A-A518-6954BA417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15353"/>
            <a:ext cx="5157787" cy="6897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511F2-1879-422A-AC83-AF4B757EA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618140"/>
            <a:ext cx="5157787" cy="356750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085B0-5E55-4173-AD52-0FAA8D689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9212" y="1822075"/>
            <a:ext cx="5183188" cy="682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67218-91F9-4ED6-B3FB-013FE4027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618140"/>
            <a:ext cx="5183188" cy="356750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77532-C7EF-4FB8-B588-848FEACD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209C-6E50-534E-828D-C025BCA52FF1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9C5B1-FC29-4686-A5C9-68EB6E21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00C4AA-2AAD-4FD5-882C-4D74AEB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2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1B95-76EE-6544-9A64-EFD86339DE2B}" type="datetime1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5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BEDE-A162-40BD-B5DF-FF0D21BB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E3442-FB53-48FB-8CC8-782FF274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772B-1694-6141-AA26-CE2BFB1B3E9D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A1A1C-89E4-4841-B8AB-BB40669C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9CEA0-EE21-44A0-B68B-DC3742CB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51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52EDD-1EE3-4B95-8473-43C06E5B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BAAA-BA31-DF47-BEEE-A0767E7BAD8E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BE13D-AC6B-4824-9171-82D0D4FE6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C3C82-BD2C-4170-9977-C96F9E46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454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049A-26B2-4C56-BBAF-F24162BA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41624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30857-C015-474B-91A7-FA6B383FF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22829"/>
            <a:ext cx="6399212" cy="473822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F55E0-CAAD-418B-B798-EF8909A82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144806"/>
            <a:ext cx="4162425" cy="37241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84654-1CE8-4958-8751-DED82E1F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E7B2-CAAC-584D-8659-FC5616959AA2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DE396-885E-4921-803B-7D9BB9BF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88B9E-F47E-4E3F-AED1-363F8FD6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325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2505-DA25-4627-AE8B-45B4E569D7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070E8-7368-44B9-AF9C-ACF947C1D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399212" cy="5714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0CC94-456E-4461-8F07-2069C3A33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14884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56321-E8FB-41E1-85F6-DBD6EA5F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AD1B-CE6A-8040-AC79-F7BAFADE3C95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4151C-9711-4DEA-A930-0BE29AAA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62239-A991-45D3-9A7C-078B372F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71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A054-1E05-49E4-9A16-3F64354E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008EB-C649-4DF5-8B4C-A649F1678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561E-6EC2-4599-9575-C067F25D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9D51-B0AE-0A4F-A7E2-A1587704FA35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F41A2-BA7C-411A-9330-0BD84C0C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1534B-E674-4D9E-BC73-E4283BC2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01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79964-4C31-41D4-B9E3-00E68D9F8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CA52-E870-4B90-827A-92F579F9D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5972A-1E60-4BFE-842E-4D79CB7A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4028-218B-ED46-A925-25733D737902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A85AD-1626-4202-9D3C-04AD6211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5654E-34E4-440A-8E7A-8EBF46E0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3630-D987-A440-9A82-88291BBCEE49}" type="datetime1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3007E-C477-3F4C-B847-367DA7F3CDEB}" type="datetime1">
              <a:rPr lang="en-US" smtClean="0"/>
              <a:t>2/27/22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3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97CB-7204-5B4C-B0E0-2FCE5FB1A85E}" type="datetime1">
              <a:rPr lang="en-US" smtClean="0"/>
              <a:t>2/27/22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8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7E4-EFE0-874E-B694-F7AC6741C127}" type="datetime1">
              <a:rPr lang="en-US" smtClean="0"/>
              <a:t>2/27/22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8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F9F9-4BC6-FB46-9FD6-D8B6FB6F48E4}" type="datetime1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6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7E99-1BCF-C24A-BD9D-9CF70AF2EAA0}" type="datetime1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0FC963C0-DD12-7B40-B158-44ED36A566D2}" type="datetime1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6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5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8372-D69B-4C8A-9CBB-B1C76540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06B32-88C8-46F8-A892-446061875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25625"/>
            <a:ext cx="10972800" cy="4351338"/>
          </a:xfrm>
          <a:prstGeom prst="rect">
            <a:avLst/>
          </a:prstGeom>
          <a:noFill/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707B2-76CD-463E-AE3E-654AD6959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2650" y="6400801"/>
            <a:ext cx="1333125" cy="19722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325624-FEDE-BC41-8F5D-6880B5800434}" type="datetime4">
              <a:rPr lang="en-US" smtClean="0"/>
              <a:t>February 27,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EE54C-68AD-4486-8014-B28CE560F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3263" y="6400801"/>
            <a:ext cx="5842207" cy="2091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1B2D1-9758-4DCF-A947-E6FA30020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906" y="6400800"/>
            <a:ext cx="382493" cy="1819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t">
              <a:defRPr sz="900" baseline="0">
                <a:solidFill>
                  <a:schemeClr val="accent1"/>
                </a:solidFill>
              </a:defRPr>
            </a:lvl1pPr>
          </a:lstStyle>
          <a:p>
            <a:fld id="{1C4126A1-9282-4A82-AC02-A59AF4A96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6774D7-0621-A844-AF51-9BC0AAC55D77}"/>
              </a:ext>
            </a:extLst>
          </p:cNvPr>
          <p:cNvSpPr txBox="1"/>
          <p:nvPr userDrawn="1"/>
        </p:nvSpPr>
        <p:spPr>
          <a:xfrm>
            <a:off x="604838" y="6400800"/>
            <a:ext cx="29327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spc="50" baseline="0">
                <a:solidFill>
                  <a:schemeClr val="accent1"/>
                </a:solidFill>
              </a:rPr>
              <a:t>California Public Utilities Commission</a:t>
            </a:r>
          </a:p>
        </p:txBody>
      </p:sp>
    </p:spTree>
    <p:extLst>
      <p:ext uri="{BB962C8B-B14F-4D97-AF65-F5344CB8AC3E}">
        <p14:creationId xmlns:p14="http://schemas.microsoft.com/office/powerpoint/2010/main" val="322770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sldNum="0" hdr="0" ftr="0" dt="0"/>
  <p:txStyles>
    <p:titleStyle>
      <a:lvl1pPr algn="l" defTabSz="914400" rtl="0" eaLnBrk="1" fontAlgn="b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1500" indent="-2317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971550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430338" indent="-1666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889125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403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8372-D69B-4C8A-9CBB-B1C76540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06B32-88C8-46F8-A892-446061875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25625"/>
            <a:ext cx="10972800" cy="4351338"/>
          </a:xfrm>
          <a:prstGeom prst="rect">
            <a:avLst/>
          </a:prstGeom>
          <a:noFill/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707B2-76CD-463E-AE3E-654AD6959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2650" y="6400801"/>
            <a:ext cx="1333125" cy="19722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325624-FEDE-BC41-8F5D-6880B5800434}" type="datetime4">
              <a:rPr lang="en-US" smtClean="0"/>
              <a:t>February 27,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EE54C-68AD-4486-8014-B28CE560F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3263" y="6400801"/>
            <a:ext cx="5842207" cy="2091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1B2D1-9758-4DCF-A947-E6FA30020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906" y="6400800"/>
            <a:ext cx="382493" cy="1819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t">
              <a:defRPr sz="900" baseline="0">
                <a:solidFill>
                  <a:schemeClr val="accent1"/>
                </a:solidFill>
              </a:defRPr>
            </a:lvl1pPr>
          </a:lstStyle>
          <a:p>
            <a:fld id="{1C4126A1-9282-4A82-AC02-A59AF4A96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6774D7-0621-A844-AF51-9BC0AAC55D77}"/>
              </a:ext>
            </a:extLst>
          </p:cNvPr>
          <p:cNvSpPr txBox="1"/>
          <p:nvPr userDrawn="1"/>
        </p:nvSpPr>
        <p:spPr>
          <a:xfrm>
            <a:off x="604838" y="6400800"/>
            <a:ext cx="29327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spc="50" baseline="0" dirty="0">
                <a:solidFill>
                  <a:schemeClr val="accent1"/>
                </a:solidFill>
              </a:rPr>
              <a:t>California Public Utilities Commission</a:t>
            </a:r>
          </a:p>
        </p:txBody>
      </p:sp>
    </p:spTree>
    <p:extLst>
      <p:ext uri="{BB962C8B-B14F-4D97-AF65-F5344CB8AC3E}">
        <p14:creationId xmlns:p14="http://schemas.microsoft.com/office/powerpoint/2010/main" val="161022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sldNum="0" hdr="0" ftr="0" dt="0"/>
  <p:txStyles>
    <p:titleStyle>
      <a:lvl1pPr algn="l" defTabSz="914400" rtl="0" eaLnBrk="1" fontAlgn="b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1500" indent="-2317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971550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430338" indent="-1666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889125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3D rendering of triangles">
            <a:extLst>
              <a:ext uri="{FF2B5EF4-FFF2-40B4-BE49-F238E27FC236}">
                <a16:creationId xmlns:a16="http://schemas.microsoft.com/office/drawing/2014/main" id="{E1933832-7908-413F-B1DA-2CAEDD3BB9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320" r="35325" b="-1"/>
          <a:stretch/>
        </p:blipFill>
        <p:spPr>
          <a:xfrm>
            <a:off x="0" y="11"/>
            <a:ext cx="47624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69809-E46B-A14F-A701-AB7F08665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en-US" dirty="0"/>
              <a:t>Guidance to caeecc </a:t>
            </a:r>
            <a:r>
              <a:rPr lang="en-US" dirty="0" err="1"/>
              <a:t>cdei</a:t>
            </a:r>
            <a:r>
              <a:rPr lang="en-US" dirty="0"/>
              <a:t> </a:t>
            </a:r>
            <a:r>
              <a:rPr lang="en-US" dirty="0" err="1"/>
              <a:t>wg</a:t>
            </a:r>
            <a:r>
              <a:rPr lang="en-US" dirty="0"/>
              <a:t> mini teams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A132D-80E1-204A-9D9B-7E55A93F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C7E4F40-63B3-9646-BE80-D0631FE09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1256" y="4114800"/>
            <a:ext cx="3481444" cy="2057400"/>
          </a:xfrm>
        </p:spPr>
        <p:txBody>
          <a:bodyPr/>
          <a:lstStyle/>
          <a:p>
            <a:r>
              <a:rPr lang="en-US" dirty="0"/>
              <a:t>February 26, 2022</a:t>
            </a:r>
          </a:p>
        </p:txBody>
      </p:sp>
    </p:spTree>
    <p:extLst>
      <p:ext uri="{BB962C8B-B14F-4D97-AF65-F5344CB8AC3E}">
        <p14:creationId xmlns:p14="http://schemas.microsoft.com/office/powerpoint/2010/main" val="396782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A068-F1CB-4D4C-83B7-7ED33FDE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418" y="662200"/>
            <a:ext cx="9486900" cy="611372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81BD4-9A13-334E-8358-6EB08CA11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418" y="1597218"/>
            <a:ext cx="9914034" cy="4598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Next Steps (related to mini team) due before 4</a:t>
            </a:r>
            <a:r>
              <a:rPr lang="en-US" b="1" baseline="30000" dirty="0"/>
              <a:t>th</a:t>
            </a:r>
            <a:r>
              <a:rPr lang="en-US" b="1" dirty="0"/>
              <a:t> meeting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oudy Old Style" panose="02020502050305020303" pitchFamily="18" charset="77"/>
              </a:rPr>
              <a:t>The full WG completes quick prioritization survey (select top 3 recommendations for at least Recruitment &amp; Retention and Facilitation; maybe other categories, too)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Mini teams on our 5 categories of recommendations submit drafts by COB Monday 3/7 (including next steps/timelines on recs that aren’t fully fleshed out/implementable as is)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WG Members review proposal in depth before 4</a:t>
            </a:r>
            <a:r>
              <a:rPr lang="en-US" baseline="30000" dirty="0"/>
              <a:t>th</a:t>
            </a:r>
            <a:r>
              <a:rPr lang="en-US" dirty="0"/>
              <a:t> mtg and let Katie know of any recs they can’t agree to (and draft alternative before 4</a:t>
            </a:r>
            <a:r>
              <a:rPr lang="en-US" baseline="30000" dirty="0"/>
              <a:t>th</a:t>
            </a:r>
            <a:r>
              <a:rPr lang="en-US" dirty="0"/>
              <a:t> mtg)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Plan of attack (for mini teams) for 4</a:t>
            </a:r>
            <a:r>
              <a:rPr lang="en-US" b="1" baseline="30000" dirty="0"/>
              <a:t>th</a:t>
            </a:r>
            <a:r>
              <a:rPr lang="en-US" b="1" dirty="0"/>
              <a:t> meeting 3/15/2022</a:t>
            </a:r>
            <a:endParaRPr lang="en-US" dirty="0"/>
          </a:p>
          <a:p>
            <a:pPr lvl="1"/>
            <a:r>
              <a:rPr lang="en-US" dirty="0"/>
              <a:t>Discuss proposals from the 5 mini teams </a:t>
            </a:r>
          </a:p>
          <a:p>
            <a:pPr lvl="1"/>
            <a:r>
              <a:rPr lang="en-US" dirty="0"/>
              <a:t>Members who can’t support a particular recommendation present their alternative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BEAEA-E641-3841-9EBE-A5B83DC3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6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656C-D771-584E-9BDA-85EBD84B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385761"/>
            <a:ext cx="9486900" cy="600075"/>
          </a:xfrm>
        </p:spPr>
        <p:txBody>
          <a:bodyPr/>
          <a:lstStyle/>
          <a:p>
            <a:r>
              <a:rPr lang="en-US" dirty="0"/>
              <a:t>Mini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94A1C-1967-9843-80A7-53AB8CF8C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62373"/>
            <a:ext cx="9486901" cy="50098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b="1" dirty="0"/>
              <a:t>Compensation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Fabi</a:t>
            </a:r>
            <a:r>
              <a:rPr lang="en-US" dirty="0"/>
              <a:t> Lao, Jim Dodenhoff, Nicole Cropper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Competency Building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Mabell</a:t>
            </a:r>
            <a:r>
              <a:rPr lang="en-US" dirty="0"/>
              <a:t> Garcia Paine, Dany </a:t>
            </a:r>
            <a:r>
              <a:rPr lang="en-US" dirty="0" err="1"/>
              <a:t>Kahumoku</a:t>
            </a:r>
            <a:r>
              <a:rPr lang="en-US" dirty="0"/>
              <a:t>, Alison LaBonte, Elizabeth Lowe, Kelsey Jones, Alice Sung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Restructuring CAEECC</a:t>
            </a:r>
            <a:r>
              <a:rPr lang="en-US" dirty="0"/>
              <a:t>: </a:t>
            </a:r>
          </a:p>
          <a:p>
            <a:pPr lvl="1"/>
            <a:r>
              <a:rPr lang="en-US" sz="2100" dirty="0"/>
              <a:t>Alice Sung, Bernie </a:t>
            </a:r>
            <a:r>
              <a:rPr lang="en-US" dirty="0"/>
              <a:t>Kotlier, </a:t>
            </a:r>
            <a:r>
              <a:rPr lang="en-US" dirty="0" err="1"/>
              <a:t>Yeshi</a:t>
            </a:r>
            <a:r>
              <a:rPr lang="en-US" dirty="0"/>
              <a:t> Lemma, Lara Ettenson, Patty </a:t>
            </a:r>
            <a:r>
              <a:rPr lang="en-US" dirty="0" err="1"/>
              <a:t>Neri</a:t>
            </a: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Recruitment &amp; Retention </a:t>
            </a:r>
          </a:p>
          <a:p>
            <a:pPr lvl="1"/>
            <a:r>
              <a:rPr lang="en-US" dirty="0"/>
              <a:t>Nicole Cropper, Annette </a:t>
            </a:r>
            <a:r>
              <a:rPr lang="en-US" dirty="0" err="1"/>
              <a:t>Beitel</a:t>
            </a: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Facilitation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Nils Strindberg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72DDB-6A66-5E4C-BF92-343DD141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9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1682-388D-5246-ABCE-4BBB536E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550223"/>
            <a:ext cx="11087100" cy="630382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for prioritizing and refining recommendations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E55AF2D-E20A-364A-B747-118706828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54994"/>
              </p:ext>
            </p:extLst>
          </p:nvPr>
        </p:nvGraphicFramePr>
        <p:xfrm>
          <a:off x="4741772" y="1440928"/>
          <a:ext cx="2965137" cy="2933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25898-E720-1D4F-A4B7-28E1D8F7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FE6146C-1A2A-F24D-A77E-C4C0CAE06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8523779"/>
              </p:ext>
            </p:extLst>
          </p:nvPr>
        </p:nvGraphicFramePr>
        <p:xfrm>
          <a:off x="391886" y="1440928"/>
          <a:ext cx="11446328" cy="455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0313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38C9-E301-1D48-8B45-886E1F017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final report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995B9-BDCC-824E-AAFC-5F362D438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Prioritized list of top recommendations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Katie to provide full WG’s initial list by 2/28 – for all teams except Compensation, which is in research mode</a:t>
            </a:r>
          </a:p>
          <a:p>
            <a:pPr lvl="1"/>
            <a:r>
              <a:rPr lang="en-US" dirty="0"/>
              <a:t>Mini teams should consider the full WG’s initial priority list, but can propose to combine, add, and reorder recommendations as they see fit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Fleshed out proposal for mini team’s top approx. 2-6 recommendations </a:t>
            </a:r>
            <a:r>
              <a:rPr lang="en-US" dirty="0"/>
              <a:t>- include the proposed what/why/how (and possibly when) for each of the top recommendations </a:t>
            </a:r>
          </a:p>
          <a:p>
            <a:pPr lvl="1"/>
            <a:r>
              <a:rPr lang="en-US" dirty="0"/>
              <a:t>No need to spend time on the other recommendation ideas that the mini team (and full WG) see as a lower priority – they will be included in the report for reference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9C4C0-04C2-614A-A852-0D6CCD19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7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0FF2B-2162-434D-BA71-35C46FD6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164940"/>
            <a:ext cx="9486900" cy="1371600"/>
          </a:xfrm>
        </p:spPr>
        <p:txBody>
          <a:bodyPr>
            <a:normAutofit/>
          </a:bodyPr>
          <a:lstStyle/>
          <a:p>
            <a:r>
              <a:rPr lang="en-US" dirty="0"/>
              <a:t>Two types of recommendations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95F60-DD8B-0345-8042-532C077B2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81600"/>
            <a:ext cx="9486901" cy="447072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Fully fleshed 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Example: Meeting accessibility: adopt strategies for disability justice. Consider strategies such as translation of materials to improve language access; closed/live captioning for the hearing impaired; written testimony for people with speech impairments)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Needs more research/time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Example: Develop a recruitment &amp; retention plan. First collect baseline information on the gaps in distribution and outreach lists, and the regions and communities that current CAEECC members represent. Then develop a plan to diversity outreach. The WG proposes X organizations be consulted in developing the plan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F8154-9322-9C40-84D9-0108BF7B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9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30DB-5959-3842-8533-0A7FD2C5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C6A4-DEC9-A54D-B5FD-CBB766FB5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facilitation and leadership team recognizes the short time frame and breadth of possible ideas to pursue</a:t>
            </a:r>
          </a:p>
          <a:p>
            <a:endParaRPr lang="en-US" dirty="0"/>
          </a:p>
          <a:p>
            <a:r>
              <a:rPr lang="en-US" b="1" dirty="0"/>
              <a:t>It’s ok to propose a process to further define solutions</a:t>
            </a:r>
            <a:r>
              <a:rPr lang="en-US" dirty="0"/>
              <a:t> for the top 2-6 priorities </a:t>
            </a:r>
          </a:p>
          <a:p>
            <a:pPr lvl="1"/>
            <a:r>
              <a:rPr lang="en-US" dirty="0"/>
              <a:t>For example: convene a new team to do research and develop an implementation plan, provide an opportunity to look at best practices, engage more voices, etc.</a:t>
            </a:r>
          </a:p>
          <a:p>
            <a:pPr lvl="1"/>
            <a:r>
              <a:rPr lang="en-US" dirty="0"/>
              <a:t>If choosing this route (not fully fleshed out recommendations), please articulate objectives, key questions that need to be answered, timeline, etc.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2B8A8-DB51-6B4A-924C-3FBCE977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992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LightSeedRightStep">
      <a:dk1>
        <a:srgbClr val="000000"/>
      </a:dk1>
      <a:lt1>
        <a:srgbClr val="FFFFFF"/>
      </a:lt1>
      <a:dk2>
        <a:srgbClr val="243541"/>
      </a:dk2>
      <a:lt2>
        <a:srgbClr val="E8E4E2"/>
      </a:lt2>
      <a:accent1>
        <a:srgbClr val="83A6BC"/>
      </a:accent1>
      <a:accent2>
        <a:srgbClr val="7F8BBA"/>
      </a:accent2>
      <a:accent3>
        <a:srgbClr val="A196C6"/>
      </a:accent3>
      <a:accent4>
        <a:srgbClr val="A47FBA"/>
      </a:accent4>
      <a:accent5>
        <a:srgbClr val="C492C2"/>
      </a:accent5>
      <a:accent6>
        <a:srgbClr val="BA7F9E"/>
      </a:accent6>
      <a:hlink>
        <a:srgbClr val="A6775A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CPUC Dark Blue">
  <a:themeElements>
    <a:clrScheme name="CPUC Custom">
      <a:dk1>
        <a:srgbClr val="000000"/>
      </a:dk1>
      <a:lt1>
        <a:srgbClr val="FFFFFF"/>
      </a:lt1>
      <a:dk2>
        <a:srgbClr val="2A3C50"/>
      </a:dk2>
      <a:lt2>
        <a:srgbClr val="FFDAA2"/>
      </a:lt2>
      <a:accent1>
        <a:srgbClr val="6996C9"/>
      </a:accent1>
      <a:accent2>
        <a:srgbClr val="FBAD22"/>
      </a:accent2>
      <a:accent3>
        <a:srgbClr val="70AD45"/>
      </a:accent3>
      <a:accent4>
        <a:srgbClr val="E66425"/>
      </a:accent4>
      <a:accent5>
        <a:srgbClr val="403193"/>
      </a:accent5>
      <a:accent6>
        <a:srgbClr val="652B14"/>
      </a:accent6>
      <a:hlink>
        <a:srgbClr val="6996C9"/>
      </a:hlink>
      <a:folHlink>
        <a:srgbClr val="40319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 FFF ESJ Slides 11.2.2020" id="{C6B72DCF-ED28-4237-880D-F6D5C1E53622}" vid="{575BDA7F-5C28-41A2-B094-574C9FFAC494}"/>
    </a:ext>
  </a:extLst>
</a:theme>
</file>

<file path=ppt/theme/theme3.xml><?xml version="1.0" encoding="utf-8"?>
<a:theme xmlns:a="http://schemas.openxmlformats.org/drawingml/2006/main" name="1_CPUC Dark Blue">
  <a:themeElements>
    <a:clrScheme name="CPUC Custom">
      <a:dk1>
        <a:srgbClr val="000000"/>
      </a:dk1>
      <a:lt1>
        <a:srgbClr val="FFFFFF"/>
      </a:lt1>
      <a:dk2>
        <a:srgbClr val="2A3C50"/>
      </a:dk2>
      <a:lt2>
        <a:srgbClr val="FFDAA2"/>
      </a:lt2>
      <a:accent1>
        <a:srgbClr val="6996C9"/>
      </a:accent1>
      <a:accent2>
        <a:srgbClr val="FBAD22"/>
      </a:accent2>
      <a:accent3>
        <a:srgbClr val="70AD45"/>
      </a:accent3>
      <a:accent4>
        <a:srgbClr val="E66425"/>
      </a:accent4>
      <a:accent5>
        <a:srgbClr val="403193"/>
      </a:accent5>
      <a:accent6>
        <a:srgbClr val="652B14"/>
      </a:accent6>
      <a:hlink>
        <a:srgbClr val="6996C9"/>
      </a:hlink>
      <a:folHlink>
        <a:srgbClr val="40319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UC Template_0920  -  Read-Only" id="{97B53C11-B515-45FC-B46D-E3A67B90B292}" vid="{235A85BF-5CB6-4FFF-8C87-1D6774560E2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6642</TotalTime>
  <Words>574</Words>
  <Application>Microsoft Macintosh PowerPoint</Application>
  <PresentationFormat>Widescreen</PresentationFormat>
  <Paragraphs>58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Gill Sans MT</vt:lpstr>
      <vt:lpstr>Goudy Old Style</vt:lpstr>
      <vt:lpstr>ClassicFrameVTI</vt:lpstr>
      <vt:lpstr>CPUC Dark Blue</vt:lpstr>
      <vt:lpstr>1_CPUC Dark Blue</vt:lpstr>
      <vt:lpstr>Guidance to caeecc cdei wg mini teams</vt:lpstr>
      <vt:lpstr>Next steps</vt:lpstr>
      <vt:lpstr>Mini teams</vt:lpstr>
      <vt:lpstr>Process for prioritizing and refining recommendations</vt:lpstr>
      <vt:lpstr>Required final report elements</vt:lpstr>
      <vt:lpstr>Two types of recommendations</vt:lpstr>
      <vt:lpstr>In Closing…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Composition, Equity &amp; Inclusion Working Group</dc:title>
  <dc:creator>Katherine Mckeague Abrams</dc:creator>
  <cp:lastModifiedBy>Katherine Mckeague Abrams</cp:lastModifiedBy>
  <cp:revision>144</cp:revision>
  <cp:lastPrinted>2022-02-23T20:18:55Z</cp:lastPrinted>
  <dcterms:created xsi:type="dcterms:W3CDTF">2021-12-12T22:42:43Z</dcterms:created>
  <dcterms:modified xsi:type="dcterms:W3CDTF">2022-02-27T19:09:52Z</dcterms:modified>
</cp:coreProperties>
</file>