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2" r:id="rId11"/>
    <p:sldId id="701" r:id="rId12"/>
    <p:sldId id="359" r:id="rId13"/>
    <p:sldId id="7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D546F-E4D9-4B24-A452-768F7982079D}" v="22" dt="2020-02-20T00:42:1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7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73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1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/>
          </a:p>
        </p:txBody>
      </p:sp>
    </p:spTree>
    <p:extLst>
      <p:ext uri="{BB962C8B-B14F-4D97-AF65-F5344CB8AC3E}">
        <p14:creationId xmlns:p14="http://schemas.microsoft.com/office/powerpoint/2010/main" val="5529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</a:t>
            </a:r>
          </a:p>
          <a:p>
            <a:r>
              <a:rPr lang="en-US" dirty="0">
                <a:solidFill>
                  <a:schemeClr val="tx1"/>
                </a:solidFill>
              </a:rPr>
              <a:t>February 27,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b="0" dirty="0"/>
              <a:t>SCE 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  <a:endCxn id="10" idx="0"/>
          </p:cNvCxnSpPr>
          <p:nvPr/>
        </p:nvCxnSpPr>
        <p:spPr>
          <a:xfrm>
            <a:off x="4970244" y="1449668"/>
            <a:ext cx="11828" cy="2576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55828" y="4026206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67694" y="2291097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551074" y="4029053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026126" y="2260068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704966" y="3998024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DBB1E-AE79-430A-BE60-D5BCB4AA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0" y="1373436"/>
            <a:ext cx="11850997" cy="24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10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19E59-74E2-4F71-9E83-D5FECCED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7" y="1604451"/>
            <a:ext cx="11713945" cy="32223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A6AA29-FC4B-40F0-A911-4CCDA2336067}"/>
              </a:ext>
            </a:extLst>
          </p:cNvPr>
          <p:cNvSpPr txBox="1">
            <a:spLocks/>
          </p:cNvSpPr>
          <p:nvPr/>
        </p:nvSpPr>
        <p:spPr>
          <a:xfrm>
            <a:off x="620829" y="6087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tx1"/>
                </a:solidFill>
              </a:rPr>
              <a:t>PG&amp;E Solicitation Timeline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C9386391-B2A7-43EA-BCBF-8140F34733F0}"/>
              </a:ext>
            </a:extLst>
          </p:cNvPr>
          <p:cNvSpPr/>
          <p:nvPr/>
        </p:nvSpPr>
        <p:spPr>
          <a:xfrm>
            <a:off x="3851056" y="5171613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891AB75-97E3-41B6-AB26-53D1F3670D1F}"/>
              </a:ext>
            </a:extLst>
          </p:cNvPr>
          <p:cNvSpPr/>
          <p:nvPr/>
        </p:nvSpPr>
        <p:spPr>
          <a:xfrm>
            <a:off x="5445199" y="5174460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F32A6433-2BE2-4203-A593-CF244FDB45B4}"/>
              </a:ext>
            </a:extLst>
          </p:cNvPr>
          <p:cNvSpPr/>
          <p:nvPr/>
        </p:nvSpPr>
        <p:spPr>
          <a:xfrm>
            <a:off x="11704966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06D637-4B51-4180-94B7-971A1218AE3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077299" y="2567703"/>
            <a:ext cx="1" cy="260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EC3C48-A671-4C3B-80D4-25B4B6FF4643}"/>
              </a:ext>
            </a:extLst>
          </p:cNvPr>
          <p:cNvCxnSpPr>
            <a:cxnSpLocks/>
          </p:cNvCxnSpPr>
          <p:nvPr/>
        </p:nvCxnSpPr>
        <p:spPr>
          <a:xfrm flipH="1">
            <a:off x="5673486" y="2538828"/>
            <a:ext cx="7581" cy="2611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79B5BB-C261-4319-9984-2558B2907AC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1931210" y="2479473"/>
            <a:ext cx="14320" cy="266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6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SDG&amp;E Solicitation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D0482-B29B-41A8-8DB4-3B565352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2" y="1074485"/>
            <a:ext cx="11893617" cy="3665206"/>
          </a:xfrm>
          <a:prstGeom prst="rect">
            <a:avLst/>
          </a:prstGeom>
        </p:spPr>
      </p:pic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2F37850-D11A-47A6-85F8-714B70281622}"/>
              </a:ext>
            </a:extLst>
          </p:cNvPr>
          <p:cNvSpPr/>
          <p:nvPr/>
        </p:nvSpPr>
        <p:spPr>
          <a:xfrm>
            <a:off x="3605958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35B42B6-7FFC-4339-B2AB-32A841BADA33}"/>
              </a:ext>
            </a:extLst>
          </p:cNvPr>
          <p:cNvSpPr/>
          <p:nvPr/>
        </p:nvSpPr>
        <p:spPr>
          <a:xfrm>
            <a:off x="5271949" y="5174460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7D47C4C-8342-44C7-92E4-5FD2A5274B49}"/>
              </a:ext>
            </a:extLst>
          </p:cNvPr>
          <p:cNvSpPr/>
          <p:nvPr/>
        </p:nvSpPr>
        <p:spPr>
          <a:xfrm>
            <a:off x="11704966" y="5143431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48682C-E1EF-4FCF-AA31-5A6C7E92E1C5}"/>
              </a:ext>
            </a:extLst>
          </p:cNvPr>
          <p:cNvCxnSpPr>
            <a:cxnSpLocks/>
          </p:cNvCxnSpPr>
          <p:nvPr/>
        </p:nvCxnSpPr>
        <p:spPr>
          <a:xfrm>
            <a:off x="5498192" y="2907088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C6AD6-0097-495F-B79C-0276B555A127}"/>
              </a:ext>
            </a:extLst>
          </p:cNvPr>
          <p:cNvCxnSpPr>
            <a:cxnSpLocks/>
          </p:cNvCxnSpPr>
          <p:nvPr/>
        </p:nvCxnSpPr>
        <p:spPr>
          <a:xfrm>
            <a:off x="12032156" y="3001737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44DAB-954C-453F-B036-91C635971902}"/>
              </a:ext>
            </a:extLst>
          </p:cNvPr>
          <p:cNvCxnSpPr>
            <a:cxnSpLocks/>
          </p:cNvCxnSpPr>
          <p:nvPr/>
        </p:nvCxnSpPr>
        <p:spPr>
          <a:xfrm>
            <a:off x="3832202" y="2907088"/>
            <a:ext cx="0" cy="228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7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b="0" dirty="0"/>
              <a:t>SoCalGas Solicitation Timeline</a:t>
            </a:r>
          </a:p>
        </p:txBody>
      </p:sp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0428CDC-8D84-4FCA-87F7-EABA7B55E1D4}"/>
              </a:ext>
            </a:extLst>
          </p:cNvPr>
          <p:cNvSpPr/>
          <p:nvPr/>
        </p:nvSpPr>
        <p:spPr>
          <a:xfrm>
            <a:off x="4322696" y="5787628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F99B81D3-6B16-40C2-8A44-219294AFF5FD}"/>
              </a:ext>
            </a:extLst>
          </p:cNvPr>
          <p:cNvSpPr/>
          <p:nvPr/>
        </p:nvSpPr>
        <p:spPr>
          <a:xfrm>
            <a:off x="5098694" y="5790475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4E6B8B88-CB4B-47F1-945F-CACCD3D8FED3}"/>
              </a:ext>
            </a:extLst>
          </p:cNvPr>
          <p:cNvSpPr/>
          <p:nvPr/>
        </p:nvSpPr>
        <p:spPr>
          <a:xfrm>
            <a:off x="11676091" y="5759446"/>
            <a:ext cx="452487" cy="2901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67CE58-B24B-4AB4-9144-188158F14639}"/>
              </a:ext>
            </a:extLst>
          </p:cNvPr>
          <p:cNvCxnSpPr>
            <a:cxnSpLocks/>
          </p:cNvCxnSpPr>
          <p:nvPr/>
        </p:nvCxnSpPr>
        <p:spPr>
          <a:xfrm>
            <a:off x="5312614" y="3523102"/>
            <a:ext cx="0" cy="22898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EBDABF-F27B-4B30-9EFC-F02C55E5B62F}"/>
              </a:ext>
            </a:extLst>
          </p:cNvPr>
          <p:cNvCxnSpPr>
            <a:cxnSpLocks/>
          </p:cNvCxnSpPr>
          <p:nvPr/>
        </p:nvCxnSpPr>
        <p:spPr>
          <a:xfrm>
            <a:off x="11993656" y="3550377"/>
            <a:ext cx="0" cy="22898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91F8C2-BDC6-4CCF-B6DD-BBE8E5C38BB1}"/>
              </a:ext>
            </a:extLst>
          </p:cNvPr>
          <p:cNvCxnSpPr>
            <a:cxnSpLocks/>
          </p:cNvCxnSpPr>
          <p:nvPr/>
        </p:nvCxnSpPr>
        <p:spPr>
          <a:xfrm>
            <a:off x="4529686" y="2030931"/>
            <a:ext cx="0" cy="378197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FD7564-AA86-46B9-BAD7-E0DA663D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2" y="1112818"/>
            <a:ext cx="11829858" cy="44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C27B3470EAB46A329FD92A11ACBD1" ma:contentTypeVersion="13" ma:contentTypeDescription="Create a new document." ma:contentTypeScope="" ma:versionID="3b5f0eca20ad8a0e4f922325c6b1383d">
  <xsd:schema xmlns:xsd="http://www.w3.org/2001/XMLSchema" xmlns:xs="http://www.w3.org/2001/XMLSchema" xmlns:p="http://schemas.microsoft.com/office/2006/metadata/properties" xmlns:ns3="0bc2e7ab-a9ef-4507-aecb-8204a3dc15b0" xmlns:ns4="974c324c-599a-433a-b66e-41663df5c93f" targetNamespace="http://schemas.microsoft.com/office/2006/metadata/properties" ma:root="true" ma:fieldsID="fb5ca67f9ee364d7f12f6cfc1ab6ea39" ns3:_="" ns4:_="">
    <xsd:import namespace="0bc2e7ab-a9ef-4507-aecb-8204a3dc15b0"/>
    <xsd:import namespace="974c324c-599a-433a-b66e-41663df5c9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2e7ab-a9ef-4507-aecb-8204a3dc15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c324c-599a-433a-b66e-41663df5c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60C0D-F08E-4D3D-8423-3FC225AB1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c2e7ab-a9ef-4507-aecb-8204a3dc15b0"/>
    <ds:schemaRef ds:uri="974c324c-599a-433a-b66e-41663df5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6BE42-B571-4384-B785-E5E3363BC29D}">
  <ds:schemaRefs>
    <ds:schemaRef ds:uri="http://schemas.microsoft.com/office/infopath/2007/PartnerControls"/>
    <ds:schemaRef ds:uri="0bc2e7ab-a9ef-4507-aecb-8204a3dc15b0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974c324c-599a-433a-b66e-41663df5c93f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54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SCE Solicitation Timeline</vt:lpstr>
      <vt:lpstr>PowerPoint Presentation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Matthew Evans</cp:lastModifiedBy>
  <cp:revision>20</cp:revision>
  <dcterms:created xsi:type="dcterms:W3CDTF">2019-05-27T15:30:35Z</dcterms:created>
  <dcterms:modified xsi:type="dcterms:W3CDTF">2020-02-20T01:05:11Z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0x010100B8AC27B3470EAB46A329FD92A11ACBD1</vt:lpwstr>
  </property>
</Properties>
</file>