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6" r:id="rId5"/>
  </p:sldMasterIdLst>
  <p:notesMasterIdLst>
    <p:notesMasterId r:id="rId20"/>
  </p:notesMasterIdLst>
  <p:sldIdLst>
    <p:sldId id="256" r:id="rId6"/>
    <p:sldId id="369" r:id="rId7"/>
    <p:sldId id="375" r:id="rId8"/>
    <p:sldId id="372" r:id="rId9"/>
    <p:sldId id="306" r:id="rId10"/>
    <p:sldId id="376" r:id="rId11"/>
    <p:sldId id="328" r:id="rId12"/>
    <p:sldId id="326" r:id="rId13"/>
    <p:sldId id="327" r:id="rId14"/>
    <p:sldId id="370" r:id="rId15"/>
    <p:sldId id="378" r:id="rId16"/>
    <p:sldId id="377" r:id="rId17"/>
    <p:sldId id="371" r:id="rId18"/>
    <p:sldId id="289"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
      <p:font typeface="Libre Franklin" pitchFamily="2" charset="0"/>
      <p:regular r:id="rId29"/>
      <p:bold r:id="rId30"/>
      <p:italic r:id="rId31"/>
      <p:boldItalic r:id="rId32"/>
    </p:embeddedFont>
    <p:embeddedFont>
      <p:font typeface="Noto Sans Symbols" panose="020B0604020202020204" charset="0"/>
      <p:regular r:id="rId33"/>
      <p:bold r:id="rId34"/>
    </p:embeddedFont>
    <p:embeddedFont>
      <p:font typeface="Open Sans" panose="020B060603050402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isHwtxBgM8ULmOB2pHHDehHq5hU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6F6862-E06A-FE70-3F1A-D4895EDD0A3C}" name="Margaret Marchant" initials="MM" userId="S::mmarchant@frontierenergy.com::951da9eb-af11-4628-bd2b-e1198daa7d4f" providerId="AD"/>
  <p188:author id="{F1C6099B-DA2B-4BB0-FF46-AC15966FCBFD}" name="cdailey@wrcog.us" initials="cd" userId="S::urn:spo:guest#cdailey@wrcog.us::" providerId="AD"/>
  <p188:author id="{D535DCFA-4101-1411-1A52-C6B6A7F2A74C}" name="Natalie Velores" initials="NV" userId="S::NVelores@frontierenergy.com::18bd4190-4fab-4dc3-8e79-3f36fa49999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5CA645-FB0A-4AA0-9C08-A9451072DBD2}" v="12" dt="2023-07-12T19:16:20.157"/>
    <p1510:client id="{56FA26F9-BFDA-7F3D-32C6-35D69F2D97B3}" v="3" dt="2023-07-20T15:13:29.123"/>
    <p1510:client id="{590683C9-27C4-F2EA-96A9-B966A190B6AB}" v="2" dt="2023-07-12T18:57:24.762"/>
    <p1510:client id="{8BC4DB3B-79D4-45A1-A62A-626F0D8B7B01}" v="1" dt="2023-06-28T19:55:12.408"/>
    <p1510:client id="{8D17E764-170E-662B-185B-FCF74F19E5BD}" v="1" dt="2023-07-20T16:12:38.481"/>
  </p1510:revLst>
</p1510:revInfo>
</file>

<file path=ppt/tableStyles.xml><?xml version="1.0" encoding="utf-8"?>
<a:tblStyleLst xmlns:a="http://schemas.openxmlformats.org/drawingml/2006/main" def="{F8B714B3-C93B-4BC6-A518-990F57206D11}">
  <a:tblStyle styleId="{F8B714B3-C93B-4BC6-A518-990F57206D1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5CE0C43-5DD3-44F1-BCF1-F0354D6EE666}" styleName="Table_1">
    <a:wholeTbl>
      <a:tcTxStyle b="off" i="off">
        <a:font>
          <a:latin typeface="Franklin Gothic Book"/>
          <a:ea typeface="Franklin Gothic Book"/>
          <a:cs typeface="Franklin Gothic Book"/>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9EB"/>
          </a:solidFill>
        </a:fill>
      </a:tcStyle>
    </a:wholeTbl>
    <a:band1H>
      <a:tcTxStyle b="off" i="off"/>
      <a:tcStyle>
        <a:tcBdr/>
        <a:fill>
          <a:solidFill>
            <a:srgbClr val="CAD1D6"/>
          </a:solidFill>
        </a:fill>
      </a:tcStyle>
    </a:band1H>
    <a:band2H>
      <a:tcTxStyle b="off" i="off"/>
      <a:tcStyle>
        <a:tcBdr/>
      </a:tcStyle>
    </a:band2H>
    <a:band1V>
      <a:tcTxStyle b="off" i="off"/>
      <a:tcStyle>
        <a:tcBdr/>
        <a:fill>
          <a:solidFill>
            <a:srgbClr val="CAD1D6"/>
          </a:solidFill>
        </a:fill>
      </a:tcStyle>
    </a:band1V>
    <a:band2V>
      <a:tcTxStyle b="off" i="off"/>
      <a:tcStyle>
        <a:tcBdr/>
      </a:tcStyle>
    </a:band2V>
    <a:lastCol>
      <a:tcTxStyle b="on" i="off">
        <a:font>
          <a:latin typeface="Franklin Gothic Book"/>
          <a:ea typeface="Franklin Gothic Book"/>
          <a:cs typeface="Franklin Gothic Book"/>
        </a:font>
        <a:schemeClr val="lt1"/>
      </a:tcTxStyle>
      <a:tcStyle>
        <a:tcBdr/>
        <a:fill>
          <a:solidFill>
            <a:schemeClr val="accent1"/>
          </a:solidFill>
        </a:fill>
      </a:tcStyle>
    </a:lastCol>
    <a:firstCol>
      <a:tcTxStyle b="on" i="off">
        <a:font>
          <a:latin typeface="Franklin Gothic Book"/>
          <a:ea typeface="Franklin Gothic Book"/>
          <a:cs typeface="Franklin Gothic Book"/>
        </a:font>
        <a:schemeClr val="lt1"/>
      </a:tcTxStyle>
      <a:tcStyle>
        <a:tcBdr/>
        <a:fill>
          <a:solidFill>
            <a:schemeClr val="accent1"/>
          </a:solidFill>
        </a:fill>
      </a:tcStyle>
    </a:firstCol>
    <a:lastRow>
      <a:tcTxStyle b="on" i="off">
        <a:font>
          <a:latin typeface="Franklin Gothic Book"/>
          <a:ea typeface="Franklin Gothic Book"/>
          <a:cs typeface="Franklin Gothic Book"/>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Franklin Gothic Book"/>
          <a:ea typeface="Franklin Gothic Book"/>
          <a:cs typeface="Franklin Gothic Book"/>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813CB9B2-1426-4D78-B210-8B8388E81C0A}" styleName="Table_2">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font" Target="fonts/font14.fntdata"/><Relationship Id="rId63"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1.fntdata"/><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56" Type="http://customschemas.google.com/relationships/presentationmetadata" Target="meta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59" Type="http://schemas.openxmlformats.org/officeDocument/2006/relationships/theme" Target="theme/theme1.xml"/><Relationship Id="rId20" Type="http://schemas.openxmlformats.org/officeDocument/2006/relationships/notesMaster" Target="notesMasters/notesMaster1.xml"/><Relationship Id="rId6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ssandra  Sonne" userId="S::csonne@frontierenergy.com::732ab6dc-c694-4a3f-9db4-1122585bb355" providerId="AD" clId="Web-{FD513765-9491-BEE4-F716-62F6BE167933}"/>
    <pc:docChg chg="addSld modSld sldOrd">
      <pc:chgData name="Cassandra  Sonne" userId="S::csonne@frontierenergy.com::732ab6dc-c694-4a3f-9db4-1122585bb355" providerId="AD" clId="Web-{FD513765-9491-BEE4-F716-62F6BE167933}" dt="2023-06-27T01:19:37.696" v="1446" actId="20577"/>
      <pc:docMkLst>
        <pc:docMk/>
      </pc:docMkLst>
      <pc:sldChg chg="modSp">
        <pc:chgData name="Cassandra  Sonne" userId="S::csonne@frontierenergy.com::732ab6dc-c694-4a3f-9db4-1122585bb355" providerId="AD" clId="Web-{FD513765-9491-BEE4-F716-62F6BE167933}" dt="2023-06-26T20:58:17.223" v="223"/>
        <pc:sldMkLst>
          <pc:docMk/>
          <pc:sldMk cId="2507807711" sldId="370"/>
        </pc:sldMkLst>
        <pc:graphicFrameChg chg="mod modGraphic">
          <ac:chgData name="Cassandra  Sonne" userId="S::csonne@frontierenergy.com::732ab6dc-c694-4a3f-9db4-1122585bb355" providerId="AD" clId="Web-{FD513765-9491-BEE4-F716-62F6BE167933}" dt="2023-06-26T20:58:17.223" v="223"/>
          <ac:graphicFrameMkLst>
            <pc:docMk/>
            <pc:sldMk cId="2507807711" sldId="370"/>
            <ac:graphicFrameMk id="6" creationId="{46D71C22-9F64-EEF7-8661-C0A7091D8B34}"/>
          </ac:graphicFrameMkLst>
        </pc:graphicFrameChg>
      </pc:sldChg>
      <pc:sldChg chg="ord">
        <pc:chgData name="Cassandra  Sonne" userId="S::csonne@frontierenergy.com::732ab6dc-c694-4a3f-9db4-1122585bb355" providerId="AD" clId="Web-{FD513765-9491-BEE4-F716-62F6BE167933}" dt="2023-06-24T00:33:10.940" v="83"/>
        <pc:sldMkLst>
          <pc:docMk/>
          <pc:sldMk cId="2367064763" sldId="372"/>
        </pc:sldMkLst>
      </pc:sldChg>
      <pc:sldChg chg="addSp delSp modSp new ord">
        <pc:chgData name="Cassandra  Sonne" userId="S::csonne@frontierenergy.com::732ab6dc-c694-4a3f-9db4-1122585bb355" providerId="AD" clId="Web-{FD513765-9491-BEE4-F716-62F6BE167933}" dt="2023-06-24T02:59:51.107" v="216" actId="1076"/>
        <pc:sldMkLst>
          <pc:docMk/>
          <pc:sldMk cId="2810426917" sldId="375"/>
        </pc:sldMkLst>
        <pc:spChg chg="mod">
          <ac:chgData name="Cassandra  Sonne" userId="S::csonne@frontierenergy.com::732ab6dc-c694-4a3f-9db4-1122585bb355" providerId="AD" clId="Web-{FD513765-9491-BEE4-F716-62F6BE167933}" dt="2023-06-24T00:31:10.171" v="2" actId="20577"/>
          <ac:spMkLst>
            <pc:docMk/>
            <pc:sldMk cId="2810426917" sldId="375"/>
            <ac:spMk id="2" creationId="{E498E55E-3A03-77CA-7173-CD02D385105F}"/>
          </ac:spMkLst>
        </pc:spChg>
        <pc:spChg chg="mod">
          <ac:chgData name="Cassandra  Sonne" userId="S::csonne@frontierenergy.com::732ab6dc-c694-4a3f-9db4-1122585bb355" providerId="AD" clId="Web-{FD513765-9491-BEE4-F716-62F6BE167933}" dt="2023-06-24T00:40:00.043" v="125" actId="20577"/>
          <ac:spMkLst>
            <pc:docMk/>
            <pc:sldMk cId="2810426917" sldId="375"/>
            <ac:spMk id="3" creationId="{60E84DB7-ACDC-392F-66C7-177150D54426}"/>
          </ac:spMkLst>
        </pc:spChg>
        <pc:picChg chg="add del mod">
          <ac:chgData name="Cassandra  Sonne" userId="S::csonne@frontierenergy.com::732ab6dc-c694-4a3f-9db4-1122585bb355" providerId="AD" clId="Web-{FD513765-9491-BEE4-F716-62F6BE167933}" dt="2023-06-24T02:56:46.694" v="205"/>
          <ac:picMkLst>
            <pc:docMk/>
            <pc:sldMk cId="2810426917" sldId="375"/>
            <ac:picMk id="6" creationId="{8F6FED27-F9DA-43C1-2163-9CF2AA014994}"/>
          </ac:picMkLst>
        </pc:picChg>
        <pc:picChg chg="add del mod">
          <ac:chgData name="Cassandra  Sonne" userId="S::csonne@frontierenergy.com::732ab6dc-c694-4a3f-9db4-1122585bb355" providerId="AD" clId="Web-{FD513765-9491-BEE4-F716-62F6BE167933}" dt="2023-06-24T02:57:57.572" v="207"/>
          <ac:picMkLst>
            <pc:docMk/>
            <pc:sldMk cId="2810426917" sldId="375"/>
            <ac:picMk id="7" creationId="{B598241D-F22A-FBBA-7195-4109A6B70AD1}"/>
          </ac:picMkLst>
        </pc:picChg>
        <pc:picChg chg="add del mod">
          <ac:chgData name="Cassandra  Sonne" userId="S::csonne@frontierenergy.com::732ab6dc-c694-4a3f-9db4-1122585bb355" providerId="AD" clId="Web-{FD513765-9491-BEE4-F716-62F6BE167933}" dt="2023-06-24T02:59:25.856" v="210"/>
          <ac:picMkLst>
            <pc:docMk/>
            <pc:sldMk cId="2810426917" sldId="375"/>
            <ac:picMk id="8" creationId="{F8EB6920-7567-915F-4629-12270A68B29D}"/>
          </ac:picMkLst>
        </pc:picChg>
        <pc:picChg chg="add del mod">
          <ac:chgData name="Cassandra  Sonne" userId="S::csonne@frontierenergy.com::732ab6dc-c694-4a3f-9db4-1122585bb355" providerId="AD" clId="Web-{FD513765-9491-BEE4-F716-62F6BE167933}" dt="2023-06-24T02:59:34.919" v="212"/>
          <ac:picMkLst>
            <pc:docMk/>
            <pc:sldMk cId="2810426917" sldId="375"/>
            <ac:picMk id="9" creationId="{C067204D-B5B1-32AF-3F3E-0B568C9C33DC}"/>
          </ac:picMkLst>
        </pc:picChg>
        <pc:picChg chg="add mod">
          <ac:chgData name="Cassandra  Sonne" userId="S::csonne@frontierenergy.com::732ab6dc-c694-4a3f-9db4-1122585bb355" providerId="AD" clId="Web-{FD513765-9491-BEE4-F716-62F6BE167933}" dt="2023-06-24T02:59:51.107" v="216" actId="1076"/>
          <ac:picMkLst>
            <pc:docMk/>
            <pc:sldMk cId="2810426917" sldId="375"/>
            <ac:picMk id="10" creationId="{7A8F7D0B-B064-F5D7-2A8B-6D0B411119EB}"/>
          </ac:picMkLst>
        </pc:picChg>
      </pc:sldChg>
      <pc:sldChg chg="addSp modSp new">
        <pc:chgData name="Cassandra  Sonne" userId="S::csonne@frontierenergy.com::732ab6dc-c694-4a3f-9db4-1122585bb355" providerId="AD" clId="Web-{FD513765-9491-BEE4-F716-62F6BE167933}" dt="2023-06-24T02:48:58.004" v="203" actId="1076"/>
        <pc:sldMkLst>
          <pc:docMk/>
          <pc:sldMk cId="3387545727" sldId="376"/>
        </pc:sldMkLst>
        <pc:spChg chg="mod">
          <ac:chgData name="Cassandra  Sonne" userId="S::csonne@frontierenergy.com::732ab6dc-c694-4a3f-9db4-1122585bb355" providerId="AD" clId="Web-{FD513765-9491-BEE4-F716-62F6BE167933}" dt="2023-06-24T00:41:19.185" v="127" actId="20577"/>
          <ac:spMkLst>
            <pc:docMk/>
            <pc:sldMk cId="3387545727" sldId="376"/>
            <ac:spMk id="2" creationId="{EB52C350-6224-938B-0111-F0D671DF4E76}"/>
          </ac:spMkLst>
        </pc:spChg>
        <pc:spChg chg="mod">
          <ac:chgData name="Cassandra  Sonne" userId="S::csonne@frontierenergy.com::732ab6dc-c694-4a3f-9db4-1122585bb355" providerId="AD" clId="Web-{FD513765-9491-BEE4-F716-62F6BE167933}" dt="2023-06-24T02:45:55.935" v="197" actId="20577"/>
          <ac:spMkLst>
            <pc:docMk/>
            <pc:sldMk cId="3387545727" sldId="376"/>
            <ac:spMk id="3" creationId="{40206EBC-43B8-874B-4B9D-6078E697C218}"/>
          </ac:spMkLst>
        </pc:spChg>
        <pc:picChg chg="add mod">
          <ac:chgData name="Cassandra  Sonne" userId="S::csonne@frontierenergy.com::732ab6dc-c694-4a3f-9db4-1122585bb355" providerId="AD" clId="Web-{FD513765-9491-BEE4-F716-62F6BE167933}" dt="2023-06-24T02:48:58.004" v="203" actId="1076"/>
          <ac:picMkLst>
            <pc:docMk/>
            <pc:sldMk cId="3387545727" sldId="376"/>
            <ac:picMk id="6" creationId="{1627F85A-4730-A976-BD13-92F2C2E23C58}"/>
          </ac:picMkLst>
        </pc:picChg>
      </pc:sldChg>
      <pc:sldChg chg="modSp new">
        <pc:chgData name="Cassandra  Sonne" userId="S::csonne@frontierenergy.com::732ab6dc-c694-4a3f-9db4-1122585bb355" providerId="AD" clId="Web-{FD513765-9491-BEE4-F716-62F6BE167933}" dt="2023-06-27T00:34:44.626" v="848" actId="20577"/>
        <pc:sldMkLst>
          <pc:docMk/>
          <pc:sldMk cId="1258377389" sldId="377"/>
        </pc:sldMkLst>
        <pc:spChg chg="mod">
          <ac:chgData name="Cassandra  Sonne" userId="S::csonne@frontierenergy.com::732ab6dc-c694-4a3f-9db4-1122585bb355" providerId="AD" clId="Web-{FD513765-9491-BEE4-F716-62F6BE167933}" dt="2023-06-26T20:57:29.097" v="221" actId="20577"/>
          <ac:spMkLst>
            <pc:docMk/>
            <pc:sldMk cId="1258377389" sldId="377"/>
            <ac:spMk id="2" creationId="{B4CFF254-1DBF-7F32-15A2-290F72B1DD41}"/>
          </ac:spMkLst>
        </pc:spChg>
        <pc:spChg chg="mod">
          <ac:chgData name="Cassandra  Sonne" userId="S::csonne@frontierenergy.com::732ab6dc-c694-4a3f-9db4-1122585bb355" providerId="AD" clId="Web-{FD513765-9491-BEE4-F716-62F6BE167933}" dt="2023-06-27T00:34:44.626" v="848" actId="20577"/>
          <ac:spMkLst>
            <pc:docMk/>
            <pc:sldMk cId="1258377389" sldId="377"/>
            <ac:spMk id="3" creationId="{29BA6977-9E1F-F17B-5656-E9FDAC059055}"/>
          </ac:spMkLst>
        </pc:spChg>
      </pc:sldChg>
      <pc:sldChg chg="modSp new">
        <pc:chgData name="Cassandra  Sonne" userId="S::csonne@frontierenergy.com::732ab6dc-c694-4a3f-9db4-1122585bb355" providerId="AD" clId="Web-{FD513765-9491-BEE4-F716-62F6BE167933}" dt="2023-06-27T01:19:37.696" v="1446" actId="20577"/>
        <pc:sldMkLst>
          <pc:docMk/>
          <pc:sldMk cId="351619490" sldId="378"/>
        </pc:sldMkLst>
        <pc:spChg chg="mod">
          <ac:chgData name="Cassandra  Sonne" userId="S::csonne@frontierenergy.com::732ab6dc-c694-4a3f-9db4-1122585bb355" providerId="AD" clId="Web-{FD513765-9491-BEE4-F716-62F6BE167933}" dt="2023-06-27T00:32:25.105" v="801" actId="20577"/>
          <ac:spMkLst>
            <pc:docMk/>
            <pc:sldMk cId="351619490" sldId="378"/>
            <ac:spMk id="2" creationId="{E1852794-A9F4-8F83-2FCA-0EACA710A5C6}"/>
          </ac:spMkLst>
        </pc:spChg>
        <pc:spChg chg="mod">
          <ac:chgData name="Cassandra  Sonne" userId="S::csonne@frontierenergy.com::732ab6dc-c694-4a3f-9db4-1122585bb355" providerId="AD" clId="Web-{FD513765-9491-BEE4-F716-62F6BE167933}" dt="2023-06-27T01:19:37.696" v="1446" actId="20577"/>
          <ac:spMkLst>
            <pc:docMk/>
            <pc:sldMk cId="351619490" sldId="378"/>
            <ac:spMk id="3" creationId="{868A39A5-7282-F012-5DCD-F296E34D436F}"/>
          </ac:spMkLst>
        </pc:spChg>
      </pc:sldChg>
    </pc:docChg>
  </pc:docChgLst>
  <pc:docChgLst>
    <pc:chgData name="Katelynn Rathbun" userId="c020a799-bb3f-4784-abcf-c12a898a619f" providerId="ADAL" clId="{B1E8CA5E-9D71-4696-92C8-430E67E1C0D3}"/>
    <pc:docChg chg="delSld modSld">
      <pc:chgData name="Katelynn Rathbun" userId="c020a799-bb3f-4784-abcf-c12a898a619f" providerId="ADAL" clId="{B1E8CA5E-9D71-4696-92C8-430E67E1C0D3}" dt="2023-05-04T19:46:02.826" v="4" actId="47"/>
      <pc:docMkLst>
        <pc:docMk/>
      </pc:docMkLst>
      <pc:sldChg chg="modSp mod">
        <pc:chgData name="Katelynn Rathbun" userId="c020a799-bb3f-4784-abcf-c12a898a619f" providerId="ADAL" clId="{B1E8CA5E-9D71-4696-92C8-430E67E1C0D3}" dt="2023-05-04T19:45:04.140" v="3" actId="20577"/>
        <pc:sldMkLst>
          <pc:docMk/>
          <pc:sldMk cId="1267741040" sldId="306"/>
        </pc:sldMkLst>
        <pc:spChg chg="mod">
          <ac:chgData name="Katelynn Rathbun" userId="c020a799-bb3f-4784-abcf-c12a898a619f" providerId="ADAL" clId="{B1E8CA5E-9D71-4696-92C8-430E67E1C0D3}" dt="2023-05-04T19:45:04.140" v="3" actId="20577"/>
          <ac:spMkLst>
            <pc:docMk/>
            <pc:sldMk cId="1267741040" sldId="306"/>
            <ac:spMk id="11" creationId="{420B07A8-E718-57DB-A7A2-B69C4D6336E9}"/>
          </ac:spMkLst>
        </pc:spChg>
      </pc:sldChg>
      <pc:sldChg chg="del">
        <pc:chgData name="Katelynn Rathbun" userId="c020a799-bb3f-4784-abcf-c12a898a619f" providerId="ADAL" clId="{B1E8CA5E-9D71-4696-92C8-430E67E1C0D3}" dt="2023-05-04T19:46:02.826" v="4" actId="47"/>
        <pc:sldMkLst>
          <pc:docMk/>
          <pc:sldMk cId="1457246890" sldId="325"/>
        </pc:sldMkLst>
      </pc:sldChg>
    </pc:docChg>
  </pc:docChgLst>
  <pc:docChgLst>
    <pc:chgData name="Natalie Velores" userId="S::nvelores@frontierenergy.com::18bd4190-4fab-4dc3-8e79-3f36fa499993" providerId="AD" clId="Web-{A0DD3864-509C-E4B4-7538-617A89378AE9}"/>
    <pc:docChg chg="modSld">
      <pc:chgData name="Natalie Velores" userId="S::nvelores@frontierenergy.com::18bd4190-4fab-4dc3-8e79-3f36fa499993" providerId="AD" clId="Web-{A0DD3864-509C-E4B4-7538-617A89378AE9}" dt="2023-05-08T23:52:49.773" v="12"/>
      <pc:docMkLst>
        <pc:docMk/>
      </pc:docMkLst>
      <pc:sldChg chg="modNotes">
        <pc:chgData name="Natalie Velores" userId="S::nvelores@frontierenergy.com::18bd4190-4fab-4dc3-8e79-3f36fa499993" providerId="AD" clId="Web-{A0DD3864-509C-E4B4-7538-617A89378AE9}" dt="2023-05-08T23:51:25.755" v="3"/>
        <pc:sldMkLst>
          <pc:docMk/>
          <pc:sldMk cId="1267741040" sldId="306"/>
        </pc:sldMkLst>
      </pc:sldChg>
      <pc:sldChg chg="modNotes">
        <pc:chgData name="Natalie Velores" userId="S::nvelores@frontierenergy.com::18bd4190-4fab-4dc3-8e79-3f36fa499993" providerId="AD" clId="Web-{A0DD3864-509C-E4B4-7538-617A89378AE9}" dt="2023-05-08T23:52:49.773" v="12"/>
        <pc:sldMkLst>
          <pc:docMk/>
          <pc:sldMk cId="3481686021" sldId="328"/>
        </pc:sldMkLst>
      </pc:sldChg>
    </pc:docChg>
  </pc:docChgLst>
  <pc:docChgLst>
    <pc:chgData name="Natalie Velores" userId="18bd4190-4fab-4dc3-8e79-3f36fa499993" providerId="ADAL" clId="{EBDDED14-21ED-47A8-953C-B5EA04B6AD7A}"/>
    <pc:docChg chg="undo redo custSel addSld modSld modMainMaster">
      <pc:chgData name="Natalie Velores" userId="18bd4190-4fab-4dc3-8e79-3f36fa499993" providerId="ADAL" clId="{EBDDED14-21ED-47A8-953C-B5EA04B6AD7A}" dt="2023-05-08T23:12:55.239" v="1451" actId="20577"/>
      <pc:docMkLst>
        <pc:docMk/>
      </pc:docMkLst>
      <pc:sldChg chg="modSp mod modNotesTx">
        <pc:chgData name="Natalie Velores" userId="18bd4190-4fab-4dc3-8e79-3f36fa499993" providerId="ADAL" clId="{EBDDED14-21ED-47A8-953C-B5EA04B6AD7A}" dt="2023-05-08T21:14:11.918" v="65" actId="20577"/>
        <pc:sldMkLst>
          <pc:docMk/>
          <pc:sldMk cId="0" sldId="256"/>
        </pc:sldMkLst>
        <pc:spChg chg="mod">
          <ac:chgData name="Natalie Velores" userId="18bd4190-4fab-4dc3-8e79-3f36fa499993" providerId="ADAL" clId="{EBDDED14-21ED-47A8-953C-B5EA04B6AD7A}" dt="2023-05-05T16:38:18.126" v="61" actId="27636"/>
          <ac:spMkLst>
            <pc:docMk/>
            <pc:sldMk cId="0" sldId="256"/>
            <ac:spMk id="79" creationId="{00000000-0000-0000-0000-000000000000}"/>
          </ac:spMkLst>
        </pc:spChg>
      </pc:sldChg>
      <pc:sldChg chg="modSp mod">
        <pc:chgData name="Natalie Velores" userId="18bd4190-4fab-4dc3-8e79-3f36fa499993" providerId="ADAL" clId="{EBDDED14-21ED-47A8-953C-B5EA04B6AD7A}" dt="2023-05-04T17:14:00.087" v="32" actId="20577"/>
        <pc:sldMkLst>
          <pc:docMk/>
          <pc:sldMk cId="1457246890" sldId="325"/>
        </pc:sldMkLst>
        <pc:spChg chg="mod">
          <ac:chgData name="Natalie Velores" userId="18bd4190-4fab-4dc3-8e79-3f36fa499993" providerId="ADAL" clId="{EBDDED14-21ED-47A8-953C-B5EA04B6AD7A}" dt="2023-05-04T17:13:06.001" v="31" actId="1076"/>
          <ac:spMkLst>
            <pc:docMk/>
            <pc:sldMk cId="1457246890" sldId="325"/>
            <ac:spMk id="2" creationId="{491D7C89-1856-E203-D266-0B89440B8D60}"/>
          </ac:spMkLst>
        </pc:spChg>
        <pc:graphicFrameChg chg="modGraphic">
          <ac:chgData name="Natalie Velores" userId="18bd4190-4fab-4dc3-8e79-3f36fa499993" providerId="ADAL" clId="{EBDDED14-21ED-47A8-953C-B5EA04B6AD7A}" dt="2023-05-04T17:14:00.087" v="32" actId="20577"/>
          <ac:graphicFrameMkLst>
            <pc:docMk/>
            <pc:sldMk cId="1457246890" sldId="325"/>
            <ac:graphicFrameMk id="6" creationId="{DAB0A168-B634-E7D6-65C4-D1BE99054919}"/>
          </ac:graphicFrameMkLst>
        </pc:graphicFrameChg>
      </pc:sldChg>
      <pc:sldChg chg="modNotesTx">
        <pc:chgData name="Natalie Velores" userId="18bd4190-4fab-4dc3-8e79-3f36fa499993" providerId="ADAL" clId="{EBDDED14-21ED-47A8-953C-B5EA04B6AD7A}" dt="2023-05-08T23:12:55.239" v="1451" actId="20577"/>
        <pc:sldMkLst>
          <pc:docMk/>
          <pc:sldMk cId="1915789191" sldId="326"/>
        </pc:sldMkLst>
      </pc:sldChg>
      <pc:sldChg chg="addSp delSp modSp new mod modNotesTx">
        <pc:chgData name="Natalie Velores" userId="18bd4190-4fab-4dc3-8e79-3f36fa499993" providerId="ADAL" clId="{EBDDED14-21ED-47A8-953C-B5EA04B6AD7A}" dt="2023-05-08T22:59:58.589" v="1266" actId="20577"/>
        <pc:sldMkLst>
          <pc:docMk/>
          <pc:sldMk cId="3481686021" sldId="328"/>
        </pc:sldMkLst>
        <pc:spChg chg="mod">
          <ac:chgData name="Natalie Velores" userId="18bd4190-4fab-4dc3-8e79-3f36fa499993" providerId="ADAL" clId="{EBDDED14-21ED-47A8-953C-B5EA04B6AD7A}" dt="2023-05-08T22:04:59.939" v="181" actId="20577"/>
          <ac:spMkLst>
            <pc:docMk/>
            <pc:sldMk cId="3481686021" sldId="328"/>
            <ac:spMk id="2" creationId="{72C974B4-8C80-7ED0-AC54-8BAF769E5A39}"/>
          </ac:spMkLst>
        </pc:spChg>
        <pc:spChg chg="mod">
          <ac:chgData name="Natalie Velores" userId="18bd4190-4fab-4dc3-8e79-3f36fa499993" providerId="ADAL" clId="{EBDDED14-21ED-47A8-953C-B5EA04B6AD7A}" dt="2023-05-08T22:56:26.762" v="1154" actId="20577"/>
          <ac:spMkLst>
            <pc:docMk/>
            <pc:sldMk cId="3481686021" sldId="328"/>
            <ac:spMk id="3" creationId="{23539910-2138-4BB9-BDBA-A98C1267B5C0}"/>
          </ac:spMkLst>
        </pc:spChg>
        <pc:spChg chg="del">
          <ac:chgData name="Natalie Velores" userId="18bd4190-4fab-4dc3-8e79-3f36fa499993" providerId="ADAL" clId="{EBDDED14-21ED-47A8-953C-B5EA04B6AD7A}" dt="2023-05-08T22:17:46.530" v="402" actId="478"/>
          <ac:spMkLst>
            <pc:docMk/>
            <pc:sldMk cId="3481686021" sldId="328"/>
            <ac:spMk id="4" creationId="{CFAC433B-AAE4-CD9C-55A3-6B6697EF4438}"/>
          </ac:spMkLst>
        </pc:spChg>
        <pc:spChg chg="add mod ord">
          <ac:chgData name="Natalie Velores" userId="18bd4190-4fab-4dc3-8e79-3f36fa499993" providerId="ADAL" clId="{EBDDED14-21ED-47A8-953C-B5EA04B6AD7A}" dt="2023-05-08T22:35:52.442" v="791" actId="1036"/>
          <ac:spMkLst>
            <pc:docMk/>
            <pc:sldMk cId="3481686021" sldId="328"/>
            <ac:spMk id="6" creationId="{65BB02FA-8345-C656-57CD-B4B90C4BAF88}"/>
          </ac:spMkLst>
        </pc:spChg>
      </pc:sldChg>
      <pc:sldMasterChg chg="modSldLayout">
        <pc:chgData name="Natalie Velores" userId="18bd4190-4fab-4dc3-8e79-3f36fa499993" providerId="ADAL" clId="{EBDDED14-21ED-47A8-953C-B5EA04B6AD7A}" dt="2023-05-08T21:13:00.217" v="63" actId="1076"/>
        <pc:sldMasterMkLst>
          <pc:docMk/>
          <pc:sldMasterMk cId="0" sldId="2147483648"/>
        </pc:sldMasterMkLst>
        <pc:sldLayoutChg chg="modSp mod">
          <pc:chgData name="Natalie Velores" userId="18bd4190-4fab-4dc3-8e79-3f36fa499993" providerId="ADAL" clId="{EBDDED14-21ED-47A8-953C-B5EA04B6AD7A}" dt="2023-05-08T21:13:00.217" v="63" actId="1076"/>
          <pc:sldLayoutMkLst>
            <pc:docMk/>
            <pc:sldMasterMk cId="0" sldId="2147483648"/>
            <pc:sldLayoutMk cId="0" sldId="2147483650"/>
          </pc:sldLayoutMkLst>
          <pc:picChg chg="mod">
            <ac:chgData name="Natalie Velores" userId="18bd4190-4fab-4dc3-8e79-3f36fa499993" providerId="ADAL" clId="{EBDDED14-21ED-47A8-953C-B5EA04B6AD7A}" dt="2023-05-08T21:13:00.217" v="63" actId="1076"/>
            <ac:picMkLst>
              <pc:docMk/>
              <pc:sldMasterMk cId="0" sldId="2147483648"/>
              <pc:sldLayoutMk cId="0" sldId="2147483650"/>
              <ac:picMk id="2" creationId="{E7A9157B-5A66-FC10-C3B2-968FD6E522C6}"/>
            </ac:picMkLst>
          </pc:picChg>
        </pc:sldLayoutChg>
      </pc:sldMasterChg>
    </pc:docChg>
  </pc:docChgLst>
  <pc:docChgLst>
    <pc:chgData name="Natalie Velores" userId="18bd4190-4fab-4dc3-8e79-3f36fa499993" providerId="ADAL" clId="{84CF5938-B9FB-4676-A54D-F33D03865BA6}"/>
    <pc:docChg chg="undo redo custSel addSld delSld modSld sldOrd">
      <pc:chgData name="Natalie Velores" userId="18bd4190-4fab-4dc3-8e79-3f36fa499993" providerId="ADAL" clId="{84CF5938-B9FB-4676-A54D-F33D03865BA6}" dt="2023-06-23T08:25:26.050" v="1429"/>
      <pc:docMkLst>
        <pc:docMk/>
      </pc:docMkLst>
      <pc:sldChg chg="modSp mod ord">
        <pc:chgData name="Natalie Velores" userId="18bd4190-4fab-4dc3-8e79-3f36fa499993" providerId="ADAL" clId="{84CF5938-B9FB-4676-A54D-F33D03865BA6}" dt="2023-06-23T08:04:40.685" v="1118" actId="14100"/>
        <pc:sldMkLst>
          <pc:docMk/>
          <pc:sldMk cId="1267741040" sldId="306"/>
        </pc:sldMkLst>
        <pc:spChg chg="mod">
          <ac:chgData name="Natalie Velores" userId="18bd4190-4fab-4dc3-8e79-3f36fa499993" providerId="ADAL" clId="{84CF5938-B9FB-4676-A54D-F33D03865BA6}" dt="2023-06-23T08:04:40.685" v="1118" actId="14100"/>
          <ac:spMkLst>
            <pc:docMk/>
            <pc:sldMk cId="1267741040" sldId="306"/>
            <ac:spMk id="16" creationId="{846913CE-F0AE-FF87-695C-1DFFF568E9AA}"/>
          </ac:spMkLst>
        </pc:spChg>
      </pc:sldChg>
      <pc:sldChg chg="modSp mod">
        <pc:chgData name="Natalie Velores" userId="18bd4190-4fab-4dc3-8e79-3f36fa499993" providerId="ADAL" clId="{84CF5938-B9FB-4676-A54D-F33D03865BA6}" dt="2023-06-23T08:20:11.881" v="1325" actId="1076"/>
        <pc:sldMkLst>
          <pc:docMk/>
          <pc:sldMk cId="1915789191" sldId="326"/>
        </pc:sldMkLst>
        <pc:spChg chg="mod">
          <ac:chgData name="Natalie Velores" userId="18bd4190-4fab-4dc3-8e79-3f36fa499993" providerId="ADAL" clId="{84CF5938-B9FB-4676-A54D-F33D03865BA6}" dt="2023-06-23T08:20:11.881" v="1325" actId="1076"/>
          <ac:spMkLst>
            <pc:docMk/>
            <pc:sldMk cId="1915789191" sldId="326"/>
            <ac:spMk id="2" creationId="{39246D32-E9C7-D549-782C-8AA06FDE3C5A}"/>
          </ac:spMkLst>
        </pc:spChg>
        <pc:graphicFrameChg chg="mod modGraphic">
          <ac:chgData name="Natalie Velores" userId="18bd4190-4fab-4dc3-8e79-3f36fa499993" providerId="ADAL" clId="{84CF5938-B9FB-4676-A54D-F33D03865BA6}" dt="2023-06-23T08:06:15.507" v="1139" actId="1076"/>
          <ac:graphicFrameMkLst>
            <pc:docMk/>
            <pc:sldMk cId="1915789191" sldId="326"/>
            <ac:graphicFrameMk id="6" creationId="{46D71C22-9F64-EEF7-8661-C0A7091D8B34}"/>
          </ac:graphicFrameMkLst>
        </pc:graphicFrameChg>
      </pc:sldChg>
      <pc:sldChg chg="modSp mod ord">
        <pc:chgData name="Natalie Velores" userId="18bd4190-4fab-4dc3-8e79-3f36fa499993" providerId="ADAL" clId="{84CF5938-B9FB-4676-A54D-F33D03865BA6}" dt="2023-06-23T08:21:59.866" v="1411"/>
        <pc:sldMkLst>
          <pc:docMk/>
          <pc:sldMk cId="3538387725" sldId="327"/>
        </pc:sldMkLst>
        <pc:spChg chg="mod">
          <ac:chgData name="Natalie Velores" userId="18bd4190-4fab-4dc3-8e79-3f36fa499993" providerId="ADAL" clId="{84CF5938-B9FB-4676-A54D-F33D03865BA6}" dt="2023-06-23T08:20:48.218" v="1337" actId="1076"/>
          <ac:spMkLst>
            <pc:docMk/>
            <pc:sldMk cId="3538387725" sldId="327"/>
            <ac:spMk id="2" creationId="{87E2E0B2-DF71-323A-10FB-6ED5F1F54279}"/>
          </ac:spMkLst>
        </pc:spChg>
        <pc:graphicFrameChg chg="mod modGraphic">
          <ac:chgData name="Natalie Velores" userId="18bd4190-4fab-4dc3-8e79-3f36fa499993" providerId="ADAL" clId="{84CF5938-B9FB-4676-A54D-F33D03865BA6}" dt="2023-06-23T08:07:11.943" v="1150" actId="14100"/>
          <ac:graphicFrameMkLst>
            <pc:docMk/>
            <pc:sldMk cId="3538387725" sldId="327"/>
            <ac:graphicFrameMk id="6" creationId="{69FC24E4-CE8F-91BA-E6E0-7D8B72E1A172}"/>
          </ac:graphicFrameMkLst>
        </pc:graphicFrameChg>
      </pc:sldChg>
      <pc:sldChg chg="modSp mod">
        <pc:chgData name="Natalie Velores" userId="18bd4190-4fab-4dc3-8e79-3f36fa499993" providerId="ADAL" clId="{84CF5938-B9FB-4676-A54D-F33D03865BA6}" dt="2023-06-23T08:19:31.495" v="1308" actId="20577"/>
        <pc:sldMkLst>
          <pc:docMk/>
          <pc:sldMk cId="3481686021" sldId="328"/>
        </pc:sldMkLst>
        <pc:spChg chg="mod">
          <ac:chgData name="Natalie Velores" userId="18bd4190-4fab-4dc3-8e79-3f36fa499993" providerId="ADAL" clId="{84CF5938-B9FB-4676-A54D-F33D03865BA6}" dt="2023-06-23T08:19:31.495" v="1308" actId="20577"/>
          <ac:spMkLst>
            <pc:docMk/>
            <pc:sldMk cId="3481686021" sldId="328"/>
            <ac:spMk id="3" creationId="{23539910-2138-4BB9-BDBA-A98C1267B5C0}"/>
          </ac:spMkLst>
        </pc:spChg>
      </pc:sldChg>
      <pc:sldChg chg="addSp delSp modSp mod ord modShow">
        <pc:chgData name="Natalie Velores" userId="18bd4190-4fab-4dc3-8e79-3f36fa499993" providerId="ADAL" clId="{84CF5938-B9FB-4676-A54D-F33D03865BA6}" dt="2023-06-23T08:05:35.379" v="1133" actId="20577"/>
        <pc:sldMkLst>
          <pc:docMk/>
          <pc:sldMk cId="4126023962" sldId="369"/>
        </pc:sldMkLst>
        <pc:spChg chg="add mod">
          <ac:chgData name="Natalie Velores" userId="18bd4190-4fab-4dc3-8e79-3f36fa499993" providerId="ADAL" clId="{84CF5938-B9FB-4676-A54D-F33D03865BA6}" dt="2023-06-23T08:05:35.379" v="1133" actId="20577"/>
          <ac:spMkLst>
            <pc:docMk/>
            <pc:sldMk cId="4126023962" sldId="369"/>
            <ac:spMk id="2" creationId="{DDFC815A-4F65-AD79-54AC-346638663E96}"/>
          </ac:spMkLst>
        </pc:spChg>
        <pc:spChg chg="add del mod">
          <ac:chgData name="Natalie Velores" userId="18bd4190-4fab-4dc3-8e79-3f36fa499993" providerId="ADAL" clId="{84CF5938-B9FB-4676-A54D-F33D03865BA6}" dt="2023-06-23T07:38:38.155" v="226" actId="478"/>
          <ac:spMkLst>
            <pc:docMk/>
            <pc:sldMk cId="4126023962" sldId="369"/>
            <ac:spMk id="3" creationId="{3A757D36-B985-6ABA-04C8-FE579F29578E}"/>
          </ac:spMkLst>
        </pc:spChg>
        <pc:spChg chg="mod">
          <ac:chgData name="Natalie Velores" userId="18bd4190-4fab-4dc3-8e79-3f36fa499993" providerId="ADAL" clId="{84CF5938-B9FB-4676-A54D-F33D03865BA6}" dt="2023-06-23T07:48:38.410" v="644" actId="20577"/>
          <ac:spMkLst>
            <pc:docMk/>
            <pc:sldMk cId="4126023962" sldId="369"/>
            <ac:spMk id="7" creationId="{D4F05202-91F9-A8BF-AC36-128F62D93454}"/>
          </ac:spMkLst>
        </pc:spChg>
        <pc:spChg chg="mod">
          <ac:chgData name="Natalie Velores" userId="18bd4190-4fab-4dc3-8e79-3f36fa499993" providerId="ADAL" clId="{84CF5938-B9FB-4676-A54D-F33D03865BA6}" dt="2023-06-23T07:15:23.598" v="12" actId="6549"/>
          <ac:spMkLst>
            <pc:docMk/>
            <pc:sldMk cId="4126023962" sldId="369"/>
            <ac:spMk id="8" creationId="{5A99897F-2936-A0F5-0803-938121F601DA}"/>
          </ac:spMkLst>
        </pc:spChg>
        <pc:spChg chg="add mod">
          <ac:chgData name="Natalie Velores" userId="18bd4190-4fab-4dc3-8e79-3f36fa499993" providerId="ADAL" clId="{84CF5938-B9FB-4676-A54D-F33D03865BA6}" dt="2023-06-23T07:47:21.279" v="632"/>
          <ac:spMkLst>
            <pc:docMk/>
            <pc:sldMk cId="4126023962" sldId="369"/>
            <ac:spMk id="11" creationId="{BC95A4CD-66CF-D0EF-D935-789BBC1628E7}"/>
          </ac:spMkLst>
        </pc:spChg>
        <pc:spChg chg="add mod">
          <ac:chgData name="Natalie Velores" userId="18bd4190-4fab-4dc3-8e79-3f36fa499993" providerId="ADAL" clId="{84CF5938-B9FB-4676-A54D-F33D03865BA6}" dt="2023-06-23T08:00:14.172" v="1050" actId="1076"/>
          <ac:spMkLst>
            <pc:docMk/>
            <pc:sldMk cId="4126023962" sldId="369"/>
            <ac:spMk id="12" creationId="{9CB75DD0-D83F-A741-B16F-E786BE760484}"/>
          </ac:spMkLst>
        </pc:spChg>
        <pc:spChg chg="add mod">
          <ac:chgData name="Natalie Velores" userId="18bd4190-4fab-4dc3-8e79-3f36fa499993" providerId="ADAL" clId="{84CF5938-B9FB-4676-A54D-F33D03865BA6}" dt="2023-06-23T08:00:34.015" v="1052" actId="1076"/>
          <ac:spMkLst>
            <pc:docMk/>
            <pc:sldMk cId="4126023962" sldId="369"/>
            <ac:spMk id="14" creationId="{E7B429BF-0D82-82DD-CDCE-336FC541384B}"/>
          </ac:spMkLst>
        </pc:spChg>
        <pc:spChg chg="add mod">
          <ac:chgData name="Natalie Velores" userId="18bd4190-4fab-4dc3-8e79-3f36fa499993" providerId="ADAL" clId="{84CF5938-B9FB-4676-A54D-F33D03865BA6}" dt="2023-06-23T08:00:45.082" v="1057" actId="1036"/>
          <ac:spMkLst>
            <pc:docMk/>
            <pc:sldMk cId="4126023962" sldId="369"/>
            <ac:spMk id="16" creationId="{D1A8F615-3A25-3CD9-D126-6A04E82CDDD8}"/>
          </ac:spMkLst>
        </pc:spChg>
        <pc:picChg chg="add del mod ord">
          <ac:chgData name="Natalie Velores" userId="18bd4190-4fab-4dc3-8e79-3f36fa499993" providerId="ADAL" clId="{84CF5938-B9FB-4676-A54D-F33D03865BA6}" dt="2023-06-23T07:47:15.192" v="631" actId="478"/>
          <ac:picMkLst>
            <pc:docMk/>
            <pc:sldMk cId="4126023962" sldId="369"/>
            <ac:picMk id="5" creationId="{671E2185-BC90-E0E8-9AFE-A584F889BB13}"/>
          </ac:picMkLst>
        </pc:picChg>
        <pc:picChg chg="del">
          <ac:chgData name="Natalie Velores" userId="18bd4190-4fab-4dc3-8e79-3f36fa499993" providerId="ADAL" clId="{84CF5938-B9FB-4676-A54D-F33D03865BA6}" dt="2023-06-23T07:15:21.281" v="11" actId="478"/>
          <ac:picMkLst>
            <pc:docMk/>
            <pc:sldMk cId="4126023962" sldId="369"/>
            <ac:picMk id="6" creationId="{2CA4F514-AFA8-AE25-EE87-84A4C9AD368C}"/>
          </ac:picMkLst>
        </pc:picChg>
        <pc:picChg chg="del">
          <ac:chgData name="Natalie Velores" userId="18bd4190-4fab-4dc3-8e79-3f36fa499993" providerId="ADAL" clId="{84CF5938-B9FB-4676-A54D-F33D03865BA6}" dt="2023-06-23T07:15:20.576" v="10" actId="478"/>
          <ac:picMkLst>
            <pc:docMk/>
            <pc:sldMk cId="4126023962" sldId="369"/>
            <ac:picMk id="9" creationId="{B10E0075-7A82-9115-DED4-B5B005B9632B}"/>
          </ac:picMkLst>
        </pc:picChg>
        <pc:picChg chg="del">
          <ac:chgData name="Natalie Velores" userId="18bd4190-4fab-4dc3-8e79-3f36fa499993" providerId="ADAL" clId="{84CF5938-B9FB-4676-A54D-F33D03865BA6}" dt="2023-06-23T07:15:19.611" v="9" actId="478"/>
          <ac:picMkLst>
            <pc:docMk/>
            <pc:sldMk cId="4126023962" sldId="369"/>
            <ac:picMk id="10" creationId="{0FF71FD8-CFF3-C75C-0B58-F32E38D6055C}"/>
          </ac:picMkLst>
        </pc:picChg>
        <pc:picChg chg="add mod">
          <ac:chgData name="Natalie Velores" userId="18bd4190-4fab-4dc3-8e79-3f36fa499993" providerId="ADAL" clId="{84CF5938-B9FB-4676-A54D-F33D03865BA6}" dt="2023-06-23T08:00:26.130" v="1051" actId="1076"/>
          <ac:picMkLst>
            <pc:docMk/>
            <pc:sldMk cId="4126023962" sldId="369"/>
            <ac:picMk id="13" creationId="{CC1DFC49-F0F5-C64D-8FF0-678DFDEC111A}"/>
          </ac:picMkLst>
        </pc:picChg>
        <pc:picChg chg="add mod">
          <ac:chgData name="Natalie Velores" userId="18bd4190-4fab-4dc3-8e79-3f36fa499993" providerId="ADAL" clId="{84CF5938-B9FB-4676-A54D-F33D03865BA6}" dt="2023-06-23T08:00:39.541" v="1053" actId="1076"/>
          <ac:picMkLst>
            <pc:docMk/>
            <pc:sldMk cId="4126023962" sldId="369"/>
            <ac:picMk id="15" creationId="{3C6AAB9A-9018-D963-F956-8FA6B86CF0A9}"/>
          </ac:picMkLst>
        </pc:picChg>
      </pc:sldChg>
      <pc:sldChg chg="modSp mod addCm modCm">
        <pc:chgData name="Natalie Velores" userId="18bd4190-4fab-4dc3-8e79-3f36fa499993" providerId="ADAL" clId="{84CF5938-B9FB-4676-A54D-F33D03865BA6}" dt="2023-06-23T08:25:26.050" v="1429"/>
        <pc:sldMkLst>
          <pc:docMk/>
          <pc:sldMk cId="2507807711" sldId="370"/>
        </pc:sldMkLst>
        <pc:spChg chg="mod">
          <ac:chgData name="Natalie Velores" userId="18bd4190-4fab-4dc3-8e79-3f36fa499993" providerId="ADAL" clId="{84CF5938-B9FB-4676-A54D-F33D03865BA6}" dt="2023-06-23T08:22:07.480" v="1419" actId="20577"/>
          <ac:spMkLst>
            <pc:docMk/>
            <pc:sldMk cId="2507807711" sldId="370"/>
            <ac:spMk id="2" creationId="{39246D32-E9C7-D549-782C-8AA06FDE3C5A}"/>
          </ac:spMkLst>
        </pc:spChg>
        <pc:spChg chg="mod">
          <ac:chgData name="Natalie Velores" userId="18bd4190-4fab-4dc3-8e79-3f36fa499993" providerId="ADAL" clId="{84CF5938-B9FB-4676-A54D-F33D03865BA6}" dt="2023-06-23T08:06:46.395" v="1145" actId="1076"/>
          <ac:spMkLst>
            <pc:docMk/>
            <pc:sldMk cId="2507807711" sldId="370"/>
            <ac:spMk id="3" creationId="{4D68D6D3-91B0-E446-C300-5CAF466C4170}"/>
          </ac:spMkLst>
        </pc:spChg>
        <pc:graphicFrameChg chg="mod modGraphic">
          <ac:chgData name="Natalie Velores" userId="18bd4190-4fab-4dc3-8e79-3f36fa499993" providerId="ADAL" clId="{84CF5938-B9FB-4676-A54D-F33D03865BA6}" dt="2023-06-23T08:06:38.426" v="1143" actId="1076"/>
          <ac:graphicFrameMkLst>
            <pc:docMk/>
            <pc:sldMk cId="2507807711" sldId="370"/>
            <ac:graphicFrameMk id="6" creationId="{46D71C22-9F64-EEF7-8661-C0A7091D8B34}"/>
          </ac:graphicFrameMkLst>
        </pc:graphicFrameChg>
        <pc:extLst>
          <p:ext xmlns:p="http://schemas.openxmlformats.org/presentationml/2006/main" uri="{D6D511B9-2390-475A-947B-AFAB55BFBCF1}">
            <pc226:cmChg xmlns:pc226="http://schemas.microsoft.com/office/powerpoint/2022/06/main/command" chg="add">
              <pc226:chgData name="Natalie Velores" userId="18bd4190-4fab-4dc3-8e79-3f36fa499993" providerId="ADAL" clId="{84CF5938-B9FB-4676-A54D-F33D03865BA6}" dt="2023-06-23T08:25:26.050" v="1429"/>
              <pc2:cmMkLst xmlns:pc2="http://schemas.microsoft.com/office/powerpoint/2019/9/main/command">
                <pc:docMk/>
                <pc:sldMk cId="2507807711" sldId="370"/>
                <pc2:cmMk id="{69571B03-7B8C-44E2-89F3-D05D9D32EDB5}"/>
              </pc2:cmMkLst>
            </pc226:cmChg>
            <pc226:cmChg xmlns:pc226="http://schemas.microsoft.com/office/powerpoint/2022/06/main/command" chg="mod">
              <pc226:chgData name="Natalie Velores" userId="18bd4190-4fab-4dc3-8e79-3f36fa499993" providerId="ADAL" clId="{84CF5938-B9FB-4676-A54D-F33D03865BA6}" dt="2023-06-23T08:24:23.124" v="1428"/>
              <pc2:cmMkLst xmlns:pc2="http://schemas.microsoft.com/office/powerpoint/2019/9/main/command">
                <pc:docMk/>
                <pc:sldMk cId="2507807711" sldId="370"/>
                <pc2:cmMk id="{28008DB0-6F5F-4450-9131-1CFA70B04F3D}"/>
              </pc2:cmMkLst>
            </pc226:cmChg>
          </p:ext>
        </pc:extLst>
      </pc:sldChg>
      <pc:sldChg chg="modSp mod">
        <pc:chgData name="Natalie Velores" userId="18bd4190-4fab-4dc3-8e79-3f36fa499993" providerId="ADAL" clId="{84CF5938-B9FB-4676-A54D-F33D03865BA6}" dt="2023-06-23T08:22:16.698" v="1427" actId="20577"/>
        <pc:sldMkLst>
          <pc:docMk/>
          <pc:sldMk cId="1809444044" sldId="371"/>
        </pc:sldMkLst>
        <pc:spChg chg="mod">
          <ac:chgData name="Natalie Velores" userId="18bd4190-4fab-4dc3-8e79-3f36fa499993" providerId="ADAL" clId="{84CF5938-B9FB-4676-A54D-F33D03865BA6}" dt="2023-06-23T08:22:16.698" v="1427" actId="20577"/>
          <ac:spMkLst>
            <pc:docMk/>
            <pc:sldMk cId="1809444044" sldId="371"/>
            <ac:spMk id="2" creationId="{87E2E0B2-DF71-323A-10FB-6ED5F1F54279}"/>
          </ac:spMkLst>
        </pc:spChg>
        <pc:spChg chg="mod">
          <ac:chgData name="Natalie Velores" userId="18bd4190-4fab-4dc3-8e79-3f36fa499993" providerId="ADAL" clId="{84CF5938-B9FB-4676-A54D-F33D03865BA6}" dt="2023-06-23T08:07:37.330" v="1155" actId="1076"/>
          <ac:spMkLst>
            <pc:docMk/>
            <pc:sldMk cId="1809444044" sldId="371"/>
            <ac:spMk id="3" creationId="{BDD40551-5635-B32D-AD2A-E37D1F2C25D4}"/>
          </ac:spMkLst>
        </pc:spChg>
        <pc:graphicFrameChg chg="mod modGraphic">
          <ac:chgData name="Natalie Velores" userId="18bd4190-4fab-4dc3-8e79-3f36fa499993" providerId="ADAL" clId="{84CF5938-B9FB-4676-A54D-F33D03865BA6}" dt="2023-06-23T08:07:28.885" v="1153" actId="14100"/>
          <ac:graphicFrameMkLst>
            <pc:docMk/>
            <pc:sldMk cId="1809444044" sldId="371"/>
            <ac:graphicFrameMk id="6" creationId="{69FC24E4-CE8F-91BA-E6E0-7D8B72E1A172}"/>
          </ac:graphicFrameMkLst>
        </pc:graphicFrameChg>
      </pc:sldChg>
      <pc:sldChg chg="addSp modSp add mod">
        <pc:chgData name="Natalie Velores" userId="18bd4190-4fab-4dc3-8e79-3f36fa499993" providerId="ADAL" clId="{84CF5938-B9FB-4676-A54D-F33D03865BA6}" dt="2023-06-23T08:11:08.291" v="1191" actId="29295"/>
        <pc:sldMkLst>
          <pc:docMk/>
          <pc:sldMk cId="2367064763" sldId="372"/>
        </pc:sldMkLst>
        <pc:spChg chg="mod">
          <ac:chgData name="Natalie Velores" userId="18bd4190-4fab-4dc3-8e79-3f36fa499993" providerId="ADAL" clId="{84CF5938-B9FB-4676-A54D-F33D03865BA6}" dt="2023-06-23T08:09:58.270" v="1160" actId="5793"/>
          <ac:spMkLst>
            <pc:docMk/>
            <pc:sldMk cId="2367064763" sldId="372"/>
            <ac:spMk id="8" creationId="{5A99897F-2936-A0F5-0803-938121F601DA}"/>
          </ac:spMkLst>
        </pc:spChg>
        <pc:picChg chg="add mod ord modCrop">
          <ac:chgData name="Natalie Velores" userId="18bd4190-4fab-4dc3-8e79-3f36fa499993" providerId="ADAL" clId="{84CF5938-B9FB-4676-A54D-F33D03865BA6}" dt="2023-06-23T08:11:08.291" v="1191" actId="29295"/>
          <ac:picMkLst>
            <pc:docMk/>
            <pc:sldMk cId="2367064763" sldId="372"/>
            <ac:picMk id="3" creationId="{036CF876-C667-CE00-F834-85A6623DC09E}"/>
          </ac:picMkLst>
        </pc:picChg>
        <pc:picChg chg="mod">
          <ac:chgData name="Natalie Velores" userId="18bd4190-4fab-4dc3-8e79-3f36fa499993" providerId="ADAL" clId="{84CF5938-B9FB-4676-A54D-F33D03865BA6}" dt="2023-06-23T08:10:25.994" v="1166" actId="1076"/>
          <ac:picMkLst>
            <pc:docMk/>
            <pc:sldMk cId="2367064763" sldId="372"/>
            <ac:picMk id="6" creationId="{2CA4F514-AFA8-AE25-EE87-84A4C9AD368C}"/>
          </ac:picMkLst>
        </pc:picChg>
        <pc:picChg chg="mod">
          <ac:chgData name="Natalie Velores" userId="18bd4190-4fab-4dc3-8e79-3f36fa499993" providerId="ADAL" clId="{84CF5938-B9FB-4676-A54D-F33D03865BA6}" dt="2023-06-23T08:10:21.551" v="1165" actId="1076"/>
          <ac:picMkLst>
            <pc:docMk/>
            <pc:sldMk cId="2367064763" sldId="372"/>
            <ac:picMk id="9" creationId="{B10E0075-7A82-9115-DED4-B5B005B9632B}"/>
          </ac:picMkLst>
        </pc:picChg>
        <pc:picChg chg="mod">
          <ac:chgData name="Natalie Velores" userId="18bd4190-4fab-4dc3-8e79-3f36fa499993" providerId="ADAL" clId="{84CF5938-B9FB-4676-A54D-F33D03865BA6}" dt="2023-06-23T08:10:15.832" v="1164" actId="1076"/>
          <ac:picMkLst>
            <pc:docMk/>
            <pc:sldMk cId="2367064763" sldId="372"/>
            <ac:picMk id="10" creationId="{0FF71FD8-CFF3-C75C-0B58-F32E38D6055C}"/>
          </ac:picMkLst>
        </pc:picChg>
      </pc:sldChg>
      <pc:sldChg chg="add del">
        <pc:chgData name="Natalie Velores" userId="18bd4190-4fab-4dc3-8e79-3f36fa499993" providerId="ADAL" clId="{84CF5938-B9FB-4676-A54D-F33D03865BA6}" dt="2023-06-23T07:58:12.168" v="939" actId="2696"/>
        <pc:sldMkLst>
          <pc:docMk/>
          <pc:sldMk cId="1228436733" sldId="373"/>
        </pc:sldMkLst>
      </pc:sldChg>
      <pc:sldChg chg="addSp delSp modSp new mod">
        <pc:chgData name="Natalie Velores" userId="18bd4190-4fab-4dc3-8e79-3f36fa499993" providerId="ADAL" clId="{84CF5938-B9FB-4676-A54D-F33D03865BA6}" dt="2023-06-23T08:19:24.944" v="1307" actId="29295"/>
        <pc:sldMkLst>
          <pc:docMk/>
          <pc:sldMk cId="4144629075" sldId="373"/>
        </pc:sldMkLst>
        <pc:spChg chg="mod">
          <ac:chgData name="Natalie Velores" userId="18bd4190-4fab-4dc3-8e79-3f36fa499993" providerId="ADAL" clId="{84CF5938-B9FB-4676-A54D-F33D03865BA6}" dt="2023-06-23T08:19:10.686" v="1250" actId="1076"/>
          <ac:spMkLst>
            <pc:docMk/>
            <pc:sldMk cId="4144629075" sldId="373"/>
            <ac:spMk id="2" creationId="{4444C725-49C3-CFC7-2160-CEB6514BD8C7}"/>
          </ac:spMkLst>
        </pc:spChg>
        <pc:spChg chg="del">
          <ac:chgData name="Natalie Velores" userId="18bd4190-4fab-4dc3-8e79-3f36fa499993" providerId="ADAL" clId="{84CF5938-B9FB-4676-A54D-F33D03865BA6}" dt="2023-06-23T08:12:18.093" v="1215" actId="478"/>
          <ac:spMkLst>
            <pc:docMk/>
            <pc:sldMk cId="4144629075" sldId="373"/>
            <ac:spMk id="3" creationId="{811A37AA-C3AE-36DC-F888-ED2F952912DE}"/>
          </ac:spMkLst>
        </pc:spChg>
        <pc:picChg chg="add del mod">
          <ac:chgData name="Natalie Velores" userId="18bd4190-4fab-4dc3-8e79-3f36fa499993" providerId="ADAL" clId="{84CF5938-B9FB-4676-A54D-F33D03865BA6}" dt="2023-06-23T08:13:51.363" v="1219" actId="478"/>
          <ac:picMkLst>
            <pc:docMk/>
            <pc:sldMk cId="4144629075" sldId="373"/>
            <ac:picMk id="7" creationId="{80B3895B-D547-944E-3C7F-15D3B5A81B37}"/>
          </ac:picMkLst>
        </pc:picChg>
        <pc:picChg chg="add mod ord modCrop">
          <ac:chgData name="Natalie Velores" userId="18bd4190-4fab-4dc3-8e79-3f36fa499993" providerId="ADAL" clId="{84CF5938-B9FB-4676-A54D-F33D03865BA6}" dt="2023-06-23T08:19:24.944" v="1307" actId="29295"/>
          <ac:picMkLst>
            <pc:docMk/>
            <pc:sldMk cId="4144629075" sldId="373"/>
            <ac:picMk id="9" creationId="{0556CEAF-4B23-299B-29D2-C9530147F222}"/>
          </ac:picMkLst>
        </pc:picChg>
      </pc:sldChg>
      <pc:sldChg chg="modSp add mod ord">
        <pc:chgData name="Natalie Velores" userId="18bd4190-4fab-4dc3-8e79-3f36fa499993" providerId="ADAL" clId="{84CF5938-B9FB-4676-A54D-F33D03865BA6}" dt="2023-06-23T08:21:40.704" v="1409" actId="1076"/>
        <pc:sldMkLst>
          <pc:docMk/>
          <pc:sldMk cId="679180332" sldId="374"/>
        </pc:sldMkLst>
        <pc:spChg chg="mod">
          <ac:chgData name="Natalie Velores" userId="18bd4190-4fab-4dc3-8e79-3f36fa499993" providerId="ADAL" clId="{84CF5938-B9FB-4676-A54D-F33D03865BA6}" dt="2023-06-23T08:21:40.704" v="1409" actId="1076"/>
          <ac:spMkLst>
            <pc:docMk/>
            <pc:sldMk cId="679180332" sldId="374"/>
            <ac:spMk id="2" creationId="{4444C725-49C3-CFC7-2160-CEB6514BD8C7}"/>
          </ac:spMkLst>
        </pc:spChg>
      </pc:sldChg>
    </pc:docChg>
  </pc:docChgLst>
  <pc:docChgLst>
    <pc:chgData name="Natalie Velores" userId="S::nvelores@frontierenergy.com::18bd4190-4fab-4dc3-8e79-3f36fa499993" providerId="AD" clId="Web-{4778FE6A-1493-E82E-F0DF-E08355155534}"/>
    <pc:docChg chg="modSld">
      <pc:chgData name="Natalie Velores" userId="S::nvelores@frontierenergy.com::18bd4190-4fab-4dc3-8e79-3f36fa499993" providerId="AD" clId="Web-{4778FE6A-1493-E82E-F0DF-E08355155534}" dt="2023-05-31T20:17:03.017" v="1" actId="1076"/>
      <pc:docMkLst>
        <pc:docMk/>
      </pc:docMkLst>
      <pc:sldChg chg="modSp">
        <pc:chgData name="Natalie Velores" userId="S::nvelores@frontierenergy.com::18bd4190-4fab-4dc3-8e79-3f36fa499993" providerId="AD" clId="Web-{4778FE6A-1493-E82E-F0DF-E08355155534}" dt="2023-05-31T20:17:03.017" v="1" actId="1076"/>
        <pc:sldMkLst>
          <pc:docMk/>
          <pc:sldMk cId="3481686021" sldId="328"/>
        </pc:sldMkLst>
        <pc:spChg chg="mod">
          <ac:chgData name="Natalie Velores" userId="S::nvelores@frontierenergy.com::18bd4190-4fab-4dc3-8e79-3f36fa499993" providerId="AD" clId="Web-{4778FE6A-1493-E82E-F0DF-E08355155534}" dt="2023-05-31T20:17:03.017" v="1" actId="1076"/>
          <ac:spMkLst>
            <pc:docMk/>
            <pc:sldMk cId="3481686021" sldId="328"/>
            <ac:spMk id="3" creationId="{23539910-2138-4BB9-BDBA-A98C1267B5C0}"/>
          </ac:spMkLst>
        </pc:spChg>
      </pc:sldChg>
    </pc:docChg>
  </pc:docChgLst>
  <pc:docChgLst>
    <pc:chgData name="Katelynn Rathbun" userId="c020a799-bb3f-4784-abcf-c12a898a619f" providerId="ADAL" clId="{8BC4DB3B-79D4-45A1-A62A-626F0D8B7B01}"/>
    <pc:docChg chg="custSel delSld modSld">
      <pc:chgData name="Katelynn Rathbun" userId="c020a799-bb3f-4784-abcf-c12a898a619f" providerId="ADAL" clId="{8BC4DB3B-79D4-45A1-A62A-626F0D8B7B01}" dt="2023-06-28T20:11:48.634" v="299" actId="1035"/>
      <pc:docMkLst>
        <pc:docMk/>
      </pc:docMkLst>
      <pc:sldChg chg="modSp mod">
        <pc:chgData name="Katelynn Rathbun" userId="c020a799-bb3f-4784-abcf-c12a898a619f" providerId="ADAL" clId="{8BC4DB3B-79D4-45A1-A62A-626F0D8B7B01}" dt="2023-06-28T20:07:39.464" v="160" actId="2062"/>
        <pc:sldMkLst>
          <pc:docMk/>
          <pc:sldMk cId="1915789191" sldId="326"/>
        </pc:sldMkLst>
        <pc:spChg chg="mod">
          <ac:chgData name="Katelynn Rathbun" userId="c020a799-bb3f-4784-abcf-c12a898a619f" providerId="ADAL" clId="{8BC4DB3B-79D4-45A1-A62A-626F0D8B7B01}" dt="2023-06-28T20:07:17.689" v="158" actId="1076"/>
          <ac:spMkLst>
            <pc:docMk/>
            <pc:sldMk cId="1915789191" sldId="326"/>
            <ac:spMk id="2" creationId="{39246D32-E9C7-D549-782C-8AA06FDE3C5A}"/>
          </ac:spMkLst>
        </pc:spChg>
        <pc:graphicFrameChg chg="mod modGraphic">
          <ac:chgData name="Katelynn Rathbun" userId="c020a799-bb3f-4784-abcf-c12a898a619f" providerId="ADAL" clId="{8BC4DB3B-79D4-45A1-A62A-626F0D8B7B01}" dt="2023-06-28T20:07:39.464" v="160" actId="2062"/>
          <ac:graphicFrameMkLst>
            <pc:docMk/>
            <pc:sldMk cId="1915789191" sldId="326"/>
            <ac:graphicFrameMk id="6" creationId="{46D71C22-9F64-EEF7-8661-C0A7091D8B34}"/>
          </ac:graphicFrameMkLst>
        </pc:graphicFrameChg>
      </pc:sldChg>
      <pc:sldChg chg="modSp mod">
        <pc:chgData name="Katelynn Rathbun" userId="c020a799-bb3f-4784-abcf-c12a898a619f" providerId="ADAL" clId="{8BC4DB3B-79D4-45A1-A62A-626F0D8B7B01}" dt="2023-06-28T20:08:12.912" v="164" actId="1076"/>
        <pc:sldMkLst>
          <pc:docMk/>
          <pc:sldMk cId="3538387725" sldId="327"/>
        </pc:sldMkLst>
        <pc:graphicFrameChg chg="mod modGraphic">
          <ac:chgData name="Katelynn Rathbun" userId="c020a799-bb3f-4784-abcf-c12a898a619f" providerId="ADAL" clId="{8BC4DB3B-79D4-45A1-A62A-626F0D8B7B01}" dt="2023-06-28T20:08:12.912" v="164" actId="1076"/>
          <ac:graphicFrameMkLst>
            <pc:docMk/>
            <pc:sldMk cId="3538387725" sldId="327"/>
            <ac:graphicFrameMk id="6" creationId="{69FC24E4-CE8F-91BA-E6E0-7D8B72E1A172}"/>
          </ac:graphicFrameMkLst>
        </pc:graphicFrameChg>
      </pc:sldChg>
      <pc:sldChg chg="modSp mod">
        <pc:chgData name="Katelynn Rathbun" userId="c020a799-bb3f-4784-abcf-c12a898a619f" providerId="ADAL" clId="{8BC4DB3B-79D4-45A1-A62A-626F0D8B7B01}" dt="2023-06-28T20:06:36.931" v="152" actId="20577"/>
        <pc:sldMkLst>
          <pc:docMk/>
          <pc:sldMk cId="3481686021" sldId="328"/>
        </pc:sldMkLst>
        <pc:spChg chg="mod">
          <ac:chgData name="Katelynn Rathbun" userId="c020a799-bb3f-4784-abcf-c12a898a619f" providerId="ADAL" clId="{8BC4DB3B-79D4-45A1-A62A-626F0D8B7B01}" dt="2023-06-28T20:06:16.104" v="148" actId="14100"/>
          <ac:spMkLst>
            <pc:docMk/>
            <pc:sldMk cId="3481686021" sldId="328"/>
            <ac:spMk id="2" creationId="{72C974B4-8C80-7ED0-AC54-8BAF769E5A39}"/>
          </ac:spMkLst>
        </pc:spChg>
        <pc:spChg chg="mod">
          <ac:chgData name="Katelynn Rathbun" userId="c020a799-bb3f-4784-abcf-c12a898a619f" providerId="ADAL" clId="{8BC4DB3B-79D4-45A1-A62A-626F0D8B7B01}" dt="2023-06-28T20:06:36.931" v="152" actId="20577"/>
          <ac:spMkLst>
            <pc:docMk/>
            <pc:sldMk cId="3481686021" sldId="328"/>
            <ac:spMk id="3" creationId="{23539910-2138-4BB9-BDBA-A98C1267B5C0}"/>
          </ac:spMkLst>
        </pc:spChg>
      </pc:sldChg>
      <pc:sldChg chg="modSp mod">
        <pc:chgData name="Katelynn Rathbun" userId="c020a799-bb3f-4784-abcf-c12a898a619f" providerId="ADAL" clId="{8BC4DB3B-79D4-45A1-A62A-626F0D8B7B01}" dt="2023-06-28T19:50:32.935" v="22" actId="1037"/>
        <pc:sldMkLst>
          <pc:docMk/>
          <pc:sldMk cId="4126023962" sldId="369"/>
        </pc:sldMkLst>
        <pc:spChg chg="mod">
          <ac:chgData name="Katelynn Rathbun" userId="c020a799-bb3f-4784-abcf-c12a898a619f" providerId="ADAL" clId="{8BC4DB3B-79D4-45A1-A62A-626F0D8B7B01}" dt="2023-06-28T19:50:10.059" v="14" actId="1076"/>
          <ac:spMkLst>
            <pc:docMk/>
            <pc:sldMk cId="4126023962" sldId="369"/>
            <ac:spMk id="2" creationId="{DDFC815A-4F65-AD79-54AC-346638663E96}"/>
          </ac:spMkLst>
        </pc:spChg>
        <pc:spChg chg="mod">
          <ac:chgData name="Katelynn Rathbun" userId="c020a799-bb3f-4784-abcf-c12a898a619f" providerId="ADAL" clId="{8BC4DB3B-79D4-45A1-A62A-626F0D8B7B01}" dt="2023-06-28T19:49:49.909" v="10" actId="20577"/>
          <ac:spMkLst>
            <pc:docMk/>
            <pc:sldMk cId="4126023962" sldId="369"/>
            <ac:spMk id="7" creationId="{D4F05202-91F9-A8BF-AC36-128F62D93454}"/>
          </ac:spMkLst>
        </pc:spChg>
        <pc:spChg chg="mod">
          <ac:chgData name="Katelynn Rathbun" userId="c020a799-bb3f-4784-abcf-c12a898a619f" providerId="ADAL" clId="{8BC4DB3B-79D4-45A1-A62A-626F0D8B7B01}" dt="2023-06-28T19:50:17.114" v="16" actId="1076"/>
          <ac:spMkLst>
            <pc:docMk/>
            <pc:sldMk cId="4126023962" sldId="369"/>
            <ac:spMk id="12" creationId="{9CB75DD0-D83F-A741-B16F-E786BE760484}"/>
          </ac:spMkLst>
        </pc:spChg>
        <pc:spChg chg="mod">
          <ac:chgData name="Katelynn Rathbun" userId="c020a799-bb3f-4784-abcf-c12a898a619f" providerId="ADAL" clId="{8BC4DB3B-79D4-45A1-A62A-626F0D8B7B01}" dt="2023-06-28T19:50:32.935" v="22" actId="1037"/>
          <ac:spMkLst>
            <pc:docMk/>
            <pc:sldMk cId="4126023962" sldId="369"/>
            <ac:spMk id="14" creationId="{E7B429BF-0D82-82DD-CDCE-336FC541384B}"/>
          </ac:spMkLst>
        </pc:spChg>
        <pc:spChg chg="mod">
          <ac:chgData name="Katelynn Rathbun" userId="c020a799-bb3f-4784-abcf-c12a898a619f" providerId="ADAL" clId="{8BC4DB3B-79D4-45A1-A62A-626F0D8B7B01}" dt="2023-06-28T19:50:25.998" v="19" actId="1076"/>
          <ac:spMkLst>
            <pc:docMk/>
            <pc:sldMk cId="4126023962" sldId="369"/>
            <ac:spMk id="16" creationId="{D1A8F615-3A25-3CD9-D126-6A04E82CDDD8}"/>
          </ac:spMkLst>
        </pc:spChg>
        <pc:picChg chg="mod">
          <ac:chgData name="Katelynn Rathbun" userId="c020a799-bb3f-4784-abcf-c12a898a619f" providerId="ADAL" clId="{8BC4DB3B-79D4-45A1-A62A-626F0D8B7B01}" dt="2023-06-28T19:50:20.100" v="17" actId="1076"/>
          <ac:picMkLst>
            <pc:docMk/>
            <pc:sldMk cId="4126023962" sldId="369"/>
            <ac:picMk id="13" creationId="{CC1DFC49-F0F5-C64D-8FF0-678DFDEC111A}"/>
          </ac:picMkLst>
        </pc:picChg>
        <pc:picChg chg="mod">
          <ac:chgData name="Katelynn Rathbun" userId="c020a799-bb3f-4784-abcf-c12a898a619f" providerId="ADAL" clId="{8BC4DB3B-79D4-45A1-A62A-626F0D8B7B01}" dt="2023-06-28T19:50:22.402" v="18" actId="1076"/>
          <ac:picMkLst>
            <pc:docMk/>
            <pc:sldMk cId="4126023962" sldId="369"/>
            <ac:picMk id="15" creationId="{3C6AAB9A-9018-D963-F956-8FA6B86CF0A9}"/>
          </ac:picMkLst>
        </pc:picChg>
      </pc:sldChg>
      <pc:sldChg chg="modSp mod">
        <pc:chgData name="Katelynn Rathbun" userId="c020a799-bb3f-4784-abcf-c12a898a619f" providerId="ADAL" clId="{8BC4DB3B-79D4-45A1-A62A-626F0D8B7B01}" dt="2023-06-28T20:09:33.637" v="255" actId="1076"/>
        <pc:sldMkLst>
          <pc:docMk/>
          <pc:sldMk cId="2507807711" sldId="370"/>
        </pc:sldMkLst>
        <pc:spChg chg="mod">
          <ac:chgData name="Katelynn Rathbun" userId="c020a799-bb3f-4784-abcf-c12a898a619f" providerId="ADAL" clId="{8BC4DB3B-79D4-45A1-A62A-626F0D8B7B01}" dt="2023-06-28T20:09:31.038" v="254" actId="1076"/>
          <ac:spMkLst>
            <pc:docMk/>
            <pc:sldMk cId="2507807711" sldId="370"/>
            <ac:spMk id="2" creationId="{39246D32-E9C7-D549-782C-8AA06FDE3C5A}"/>
          </ac:spMkLst>
        </pc:spChg>
        <pc:spChg chg="mod">
          <ac:chgData name="Katelynn Rathbun" userId="c020a799-bb3f-4784-abcf-c12a898a619f" providerId="ADAL" clId="{8BC4DB3B-79D4-45A1-A62A-626F0D8B7B01}" dt="2023-06-28T20:09:33.637" v="255" actId="1076"/>
          <ac:spMkLst>
            <pc:docMk/>
            <pc:sldMk cId="2507807711" sldId="370"/>
            <ac:spMk id="3" creationId="{4D68D6D3-91B0-E446-C300-5CAF466C4170}"/>
          </ac:spMkLst>
        </pc:spChg>
      </pc:sldChg>
      <pc:sldChg chg="modSp mod">
        <pc:chgData name="Katelynn Rathbun" userId="c020a799-bb3f-4784-abcf-c12a898a619f" providerId="ADAL" clId="{8BC4DB3B-79D4-45A1-A62A-626F0D8B7B01}" dt="2023-06-28T20:09:17.489" v="251" actId="1076"/>
        <pc:sldMkLst>
          <pc:docMk/>
          <pc:sldMk cId="1809444044" sldId="371"/>
        </pc:sldMkLst>
        <pc:spChg chg="mod">
          <ac:chgData name="Katelynn Rathbun" userId="c020a799-bb3f-4784-abcf-c12a898a619f" providerId="ADAL" clId="{8BC4DB3B-79D4-45A1-A62A-626F0D8B7B01}" dt="2023-06-28T20:09:17.489" v="251" actId="1076"/>
          <ac:spMkLst>
            <pc:docMk/>
            <pc:sldMk cId="1809444044" sldId="371"/>
            <ac:spMk id="2" creationId="{87E2E0B2-DF71-323A-10FB-6ED5F1F54279}"/>
          </ac:spMkLst>
        </pc:spChg>
      </pc:sldChg>
      <pc:sldChg chg="delSp modSp mod">
        <pc:chgData name="Katelynn Rathbun" userId="c020a799-bb3f-4784-abcf-c12a898a619f" providerId="ADAL" clId="{8BC4DB3B-79D4-45A1-A62A-626F0D8B7B01}" dt="2023-06-28T20:01:55.355" v="125" actId="1037"/>
        <pc:sldMkLst>
          <pc:docMk/>
          <pc:sldMk cId="2367064763" sldId="372"/>
        </pc:sldMkLst>
        <pc:spChg chg="mod">
          <ac:chgData name="Katelynn Rathbun" userId="c020a799-bb3f-4784-abcf-c12a898a619f" providerId="ADAL" clId="{8BC4DB3B-79D4-45A1-A62A-626F0D8B7B01}" dt="2023-06-28T20:01:21.028" v="83" actId="403"/>
          <ac:spMkLst>
            <pc:docMk/>
            <pc:sldMk cId="2367064763" sldId="372"/>
            <ac:spMk id="7" creationId="{D4F05202-91F9-A8BF-AC36-128F62D93454}"/>
          </ac:spMkLst>
        </pc:spChg>
        <pc:spChg chg="mod">
          <ac:chgData name="Katelynn Rathbun" userId="c020a799-bb3f-4784-abcf-c12a898a619f" providerId="ADAL" clId="{8BC4DB3B-79D4-45A1-A62A-626F0D8B7B01}" dt="2023-06-28T20:01:47.149" v="92" actId="1036"/>
          <ac:spMkLst>
            <pc:docMk/>
            <pc:sldMk cId="2367064763" sldId="372"/>
            <ac:spMk id="8" creationId="{5A99897F-2936-A0F5-0803-938121F601DA}"/>
          </ac:spMkLst>
        </pc:spChg>
        <pc:picChg chg="del">
          <ac:chgData name="Katelynn Rathbun" userId="c020a799-bb3f-4784-abcf-c12a898a619f" providerId="ADAL" clId="{8BC4DB3B-79D4-45A1-A62A-626F0D8B7B01}" dt="2023-06-28T19:55:08.513" v="41" actId="478"/>
          <ac:picMkLst>
            <pc:docMk/>
            <pc:sldMk cId="2367064763" sldId="372"/>
            <ac:picMk id="3" creationId="{036CF876-C667-CE00-F834-85A6623DC09E}"/>
          </ac:picMkLst>
        </pc:picChg>
        <pc:picChg chg="mod">
          <ac:chgData name="Katelynn Rathbun" userId="c020a799-bb3f-4784-abcf-c12a898a619f" providerId="ADAL" clId="{8BC4DB3B-79D4-45A1-A62A-626F0D8B7B01}" dt="2023-06-28T20:01:55.355" v="125" actId="1037"/>
          <ac:picMkLst>
            <pc:docMk/>
            <pc:sldMk cId="2367064763" sldId="372"/>
            <ac:picMk id="6" creationId="{2CA4F514-AFA8-AE25-EE87-84A4C9AD368C}"/>
          </ac:picMkLst>
        </pc:picChg>
        <pc:picChg chg="mod">
          <ac:chgData name="Katelynn Rathbun" userId="c020a799-bb3f-4784-abcf-c12a898a619f" providerId="ADAL" clId="{8BC4DB3B-79D4-45A1-A62A-626F0D8B7B01}" dt="2023-06-28T20:01:55.355" v="125" actId="1037"/>
          <ac:picMkLst>
            <pc:docMk/>
            <pc:sldMk cId="2367064763" sldId="372"/>
            <ac:picMk id="9" creationId="{B10E0075-7A82-9115-DED4-B5B005B9632B}"/>
          </ac:picMkLst>
        </pc:picChg>
        <pc:picChg chg="mod">
          <ac:chgData name="Katelynn Rathbun" userId="c020a799-bb3f-4784-abcf-c12a898a619f" providerId="ADAL" clId="{8BC4DB3B-79D4-45A1-A62A-626F0D8B7B01}" dt="2023-06-28T20:01:55.355" v="125" actId="1037"/>
          <ac:picMkLst>
            <pc:docMk/>
            <pc:sldMk cId="2367064763" sldId="372"/>
            <ac:picMk id="10" creationId="{0FF71FD8-CFF3-C75C-0B58-F32E38D6055C}"/>
          </ac:picMkLst>
        </pc:picChg>
      </pc:sldChg>
      <pc:sldChg chg="delSp del mod">
        <pc:chgData name="Katelynn Rathbun" userId="c020a799-bb3f-4784-abcf-c12a898a619f" providerId="ADAL" clId="{8BC4DB3B-79D4-45A1-A62A-626F0D8B7B01}" dt="2023-06-28T20:03:21.073" v="145" actId="47"/>
        <pc:sldMkLst>
          <pc:docMk/>
          <pc:sldMk cId="4144629075" sldId="373"/>
        </pc:sldMkLst>
        <pc:picChg chg="del">
          <ac:chgData name="Katelynn Rathbun" userId="c020a799-bb3f-4784-abcf-c12a898a619f" providerId="ADAL" clId="{8BC4DB3B-79D4-45A1-A62A-626F0D8B7B01}" dt="2023-06-28T20:03:17.730" v="144" actId="478"/>
          <ac:picMkLst>
            <pc:docMk/>
            <pc:sldMk cId="4144629075" sldId="373"/>
            <ac:picMk id="9" creationId="{0556CEAF-4B23-299B-29D2-C9530147F222}"/>
          </ac:picMkLst>
        </pc:picChg>
      </pc:sldChg>
      <pc:sldChg chg="del">
        <pc:chgData name="Katelynn Rathbun" userId="c020a799-bb3f-4784-abcf-c12a898a619f" providerId="ADAL" clId="{8BC4DB3B-79D4-45A1-A62A-626F0D8B7B01}" dt="2023-06-28T20:08:20.293" v="165" actId="47"/>
        <pc:sldMkLst>
          <pc:docMk/>
          <pc:sldMk cId="679180332" sldId="374"/>
        </pc:sldMkLst>
      </pc:sldChg>
      <pc:sldChg chg="addSp delSp modSp mod">
        <pc:chgData name="Katelynn Rathbun" userId="c020a799-bb3f-4784-abcf-c12a898a619f" providerId="ADAL" clId="{8BC4DB3B-79D4-45A1-A62A-626F0D8B7B01}" dt="2023-06-28T19:55:21.993" v="45" actId="478"/>
        <pc:sldMkLst>
          <pc:docMk/>
          <pc:sldMk cId="2810426917" sldId="375"/>
        </pc:sldMkLst>
        <pc:spChg chg="mod">
          <ac:chgData name="Katelynn Rathbun" userId="c020a799-bb3f-4784-abcf-c12a898a619f" providerId="ADAL" clId="{8BC4DB3B-79D4-45A1-A62A-626F0D8B7B01}" dt="2023-06-28T19:54:18.318" v="32" actId="404"/>
          <ac:spMkLst>
            <pc:docMk/>
            <pc:sldMk cId="2810426917" sldId="375"/>
            <ac:spMk id="2" creationId="{E498E55E-3A03-77CA-7173-CD02D385105F}"/>
          </ac:spMkLst>
        </pc:spChg>
        <pc:spChg chg="mod">
          <ac:chgData name="Katelynn Rathbun" userId="c020a799-bb3f-4784-abcf-c12a898a619f" providerId="ADAL" clId="{8BC4DB3B-79D4-45A1-A62A-626F0D8B7B01}" dt="2023-06-28T19:54:57.124" v="40" actId="27636"/>
          <ac:spMkLst>
            <pc:docMk/>
            <pc:sldMk cId="2810426917" sldId="375"/>
            <ac:spMk id="3" creationId="{60E84DB7-ACDC-392F-66C7-177150D54426}"/>
          </ac:spMkLst>
        </pc:spChg>
        <pc:spChg chg="del">
          <ac:chgData name="Katelynn Rathbun" userId="c020a799-bb3f-4784-abcf-c12a898a619f" providerId="ADAL" clId="{8BC4DB3B-79D4-45A1-A62A-626F0D8B7B01}" dt="2023-06-28T19:54:26.762" v="34" actId="478"/>
          <ac:spMkLst>
            <pc:docMk/>
            <pc:sldMk cId="2810426917" sldId="375"/>
            <ac:spMk id="4" creationId="{CDE0B39A-A8B7-E31F-52F2-CAD07904657F}"/>
          </ac:spMkLst>
        </pc:spChg>
        <pc:picChg chg="add del mod">
          <ac:chgData name="Katelynn Rathbun" userId="c020a799-bb3f-4784-abcf-c12a898a619f" providerId="ADAL" clId="{8BC4DB3B-79D4-45A1-A62A-626F0D8B7B01}" dt="2023-06-28T19:55:21.993" v="45" actId="478"/>
          <ac:picMkLst>
            <pc:docMk/>
            <pc:sldMk cId="2810426917" sldId="375"/>
            <ac:picMk id="6" creationId="{B7F61EE8-36CC-9207-5C03-DFF73616E340}"/>
          </ac:picMkLst>
        </pc:picChg>
        <pc:picChg chg="del">
          <ac:chgData name="Katelynn Rathbun" userId="c020a799-bb3f-4784-abcf-c12a898a619f" providerId="ADAL" clId="{8BC4DB3B-79D4-45A1-A62A-626F0D8B7B01}" dt="2023-06-28T19:53:42.348" v="23" actId="478"/>
          <ac:picMkLst>
            <pc:docMk/>
            <pc:sldMk cId="2810426917" sldId="375"/>
            <ac:picMk id="10" creationId="{7A8F7D0B-B064-F5D7-2A8B-6D0B411119EB}"/>
          </ac:picMkLst>
        </pc:picChg>
      </pc:sldChg>
      <pc:sldChg chg="modSp mod">
        <pc:chgData name="Katelynn Rathbun" userId="c020a799-bb3f-4784-abcf-c12a898a619f" providerId="ADAL" clId="{8BC4DB3B-79D4-45A1-A62A-626F0D8B7B01}" dt="2023-06-28T20:03:12.155" v="143" actId="404"/>
        <pc:sldMkLst>
          <pc:docMk/>
          <pc:sldMk cId="3387545727" sldId="376"/>
        </pc:sldMkLst>
        <pc:spChg chg="mod">
          <ac:chgData name="Katelynn Rathbun" userId="c020a799-bb3f-4784-abcf-c12a898a619f" providerId="ADAL" clId="{8BC4DB3B-79D4-45A1-A62A-626F0D8B7B01}" dt="2023-06-28T20:02:43.890" v="135" actId="1076"/>
          <ac:spMkLst>
            <pc:docMk/>
            <pc:sldMk cId="3387545727" sldId="376"/>
            <ac:spMk id="2" creationId="{EB52C350-6224-938B-0111-F0D671DF4E76}"/>
          </ac:spMkLst>
        </pc:spChg>
        <pc:spChg chg="mod">
          <ac:chgData name="Katelynn Rathbun" userId="c020a799-bb3f-4784-abcf-c12a898a619f" providerId="ADAL" clId="{8BC4DB3B-79D4-45A1-A62A-626F0D8B7B01}" dt="2023-06-28T20:03:12.155" v="143" actId="404"/>
          <ac:spMkLst>
            <pc:docMk/>
            <pc:sldMk cId="3387545727" sldId="376"/>
            <ac:spMk id="3" creationId="{40206EBC-43B8-874B-4B9D-6078E697C218}"/>
          </ac:spMkLst>
        </pc:spChg>
        <pc:picChg chg="mod">
          <ac:chgData name="Katelynn Rathbun" userId="c020a799-bb3f-4784-abcf-c12a898a619f" providerId="ADAL" clId="{8BC4DB3B-79D4-45A1-A62A-626F0D8B7B01}" dt="2023-06-28T20:02:31.627" v="131" actId="1076"/>
          <ac:picMkLst>
            <pc:docMk/>
            <pc:sldMk cId="3387545727" sldId="376"/>
            <ac:picMk id="6" creationId="{1627F85A-4730-A976-BD13-92F2C2E23C58}"/>
          </ac:picMkLst>
        </pc:picChg>
      </pc:sldChg>
      <pc:sldChg chg="delSp modSp mod">
        <pc:chgData name="Katelynn Rathbun" userId="c020a799-bb3f-4784-abcf-c12a898a619f" providerId="ADAL" clId="{8BC4DB3B-79D4-45A1-A62A-626F0D8B7B01}" dt="2023-06-28T20:11:06.259" v="269" actId="404"/>
        <pc:sldMkLst>
          <pc:docMk/>
          <pc:sldMk cId="1258377389" sldId="377"/>
        </pc:sldMkLst>
        <pc:spChg chg="mod">
          <ac:chgData name="Katelynn Rathbun" userId="c020a799-bb3f-4784-abcf-c12a898a619f" providerId="ADAL" clId="{8BC4DB3B-79D4-45A1-A62A-626F0D8B7B01}" dt="2023-06-28T20:11:06.259" v="269" actId="404"/>
          <ac:spMkLst>
            <pc:docMk/>
            <pc:sldMk cId="1258377389" sldId="377"/>
            <ac:spMk id="2" creationId="{B4CFF254-1DBF-7F32-15A2-290F72B1DD41}"/>
          </ac:spMkLst>
        </pc:spChg>
        <pc:spChg chg="mod">
          <ac:chgData name="Katelynn Rathbun" userId="c020a799-bb3f-4784-abcf-c12a898a619f" providerId="ADAL" clId="{8BC4DB3B-79D4-45A1-A62A-626F0D8B7B01}" dt="2023-06-28T20:10:46.826" v="266" actId="14100"/>
          <ac:spMkLst>
            <pc:docMk/>
            <pc:sldMk cId="1258377389" sldId="377"/>
            <ac:spMk id="3" creationId="{29BA6977-9E1F-F17B-5656-E9FDAC059055}"/>
          </ac:spMkLst>
        </pc:spChg>
        <pc:spChg chg="del">
          <ac:chgData name="Katelynn Rathbun" userId="c020a799-bb3f-4784-abcf-c12a898a619f" providerId="ADAL" clId="{8BC4DB3B-79D4-45A1-A62A-626F0D8B7B01}" dt="2023-06-28T20:10:00.392" v="257" actId="478"/>
          <ac:spMkLst>
            <pc:docMk/>
            <pc:sldMk cId="1258377389" sldId="377"/>
            <ac:spMk id="4" creationId="{2BDC3C06-379C-B828-A10B-77A5DCC2D3F6}"/>
          </ac:spMkLst>
        </pc:spChg>
      </pc:sldChg>
      <pc:sldChg chg="delSp modSp mod">
        <pc:chgData name="Katelynn Rathbun" userId="c020a799-bb3f-4784-abcf-c12a898a619f" providerId="ADAL" clId="{8BC4DB3B-79D4-45A1-A62A-626F0D8B7B01}" dt="2023-06-28T20:11:48.634" v="299" actId="1035"/>
        <pc:sldMkLst>
          <pc:docMk/>
          <pc:sldMk cId="351619490" sldId="378"/>
        </pc:sldMkLst>
        <pc:spChg chg="mod">
          <ac:chgData name="Katelynn Rathbun" userId="c020a799-bb3f-4784-abcf-c12a898a619f" providerId="ADAL" clId="{8BC4DB3B-79D4-45A1-A62A-626F0D8B7B01}" dt="2023-06-28T20:10:58.731" v="268" actId="404"/>
          <ac:spMkLst>
            <pc:docMk/>
            <pc:sldMk cId="351619490" sldId="378"/>
            <ac:spMk id="2" creationId="{E1852794-A9F4-8F83-2FCA-0EACA710A5C6}"/>
          </ac:spMkLst>
        </pc:spChg>
        <pc:spChg chg="mod">
          <ac:chgData name="Katelynn Rathbun" userId="c020a799-bb3f-4784-abcf-c12a898a619f" providerId="ADAL" clId="{8BC4DB3B-79D4-45A1-A62A-626F0D8B7B01}" dt="2023-06-28T20:11:48.634" v="299" actId="1035"/>
          <ac:spMkLst>
            <pc:docMk/>
            <pc:sldMk cId="351619490" sldId="378"/>
            <ac:spMk id="3" creationId="{868A39A5-7282-F012-5DCD-F296E34D436F}"/>
          </ac:spMkLst>
        </pc:spChg>
        <pc:spChg chg="del">
          <ac:chgData name="Katelynn Rathbun" userId="c020a799-bb3f-4784-abcf-c12a898a619f" providerId="ADAL" clId="{8BC4DB3B-79D4-45A1-A62A-626F0D8B7B01}" dt="2023-06-28T20:11:14.737" v="272" actId="478"/>
          <ac:spMkLst>
            <pc:docMk/>
            <pc:sldMk cId="351619490" sldId="378"/>
            <ac:spMk id="4" creationId="{377BDAD7-3342-4542-40C5-6F487312E761}"/>
          </ac:spMkLst>
        </pc:spChg>
      </pc:sldChg>
    </pc:docChg>
  </pc:docChgLst>
  <pc:docChgLst>
    <pc:chgData name="Natalie Velores" userId="S::nvelores@frontierenergy.com::18bd4190-4fab-4dc3-8e79-3f36fa499993" providerId="AD" clId="Web-{26E843C2-814E-0016-6015-05544E528487}"/>
    <pc:docChg chg="modSld">
      <pc:chgData name="Natalie Velores" userId="S::nvelores@frontierenergy.com::18bd4190-4fab-4dc3-8e79-3f36fa499993" providerId="AD" clId="Web-{26E843C2-814E-0016-6015-05544E528487}" dt="2023-05-08T19:46:21" v="15"/>
      <pc:docMkLst>
        <pc:docMk/>
      </pc:docMkLst>
      <pc:sldChg chg="modNotes">
        <pc:chgData name="Natalie Velores" userId="S::nvelores@frontierenergy.com::18bd4190-4fab-4dc3-8e79-3f36fa499993" providerId="AD" clId="Web-{26E843C2-814E-0016-6015-05544E528487}" dt="2023-05-08T19:46:21" v="15"/>
        <pc:sldMkLst>
          <pc:docMk/>
          <pc:sldMk cId="0" sldId="256"/>
        </pc:sldMkLst>
      </pc:sldChg>
    </pc:docChg>
  </pc:docChgLst>
  <pc:docChgLst>
    <pc:chgData name="Guest User" userId="S::urn:spo:anon#f7384f5e34212d4c8544914ddb7d62fe342b83f4d3e245a09981d39f3c4efab5::" providerId="AD" clId="Web-{8D17E764-170E-662B-185B-FCF74F19E5BD}"/>
    <pc:docChg chg="sldOrd">
      <pc:chgData name="Guest User" userId="S::urn:spo:anon#f7384f5e34212d4c8544914ddb7d62fe342b83f4d3e245a09981d39f3c4efab5::" providerId="AD" clId="Web-{8D17E764-170E-662B-185B-FCF74F19E5BD}" dt="2023-07-20T16:12:38.481" v="0"/>
      <pc:docMkLst>
        <pc:docMk/>
      </pc:docMkLst>
      <pc:sldChg chg="ord">
        <pc:chgData name="Guest User" userId="S::urn:spo:anon#f7384f5e34212d4c8544914ddb7d62fe342b83f4d3e245a09981d39f3c4efab5::" providerId="AD" clId="Web-{8D17E764-170E-662B-185B-FCF74F19E5BD}" dt="2023-07-20T16:12:38.481" v="0"/>
        <pc:sldMkLst>
          <pc:docMk/>
          <pc:sldMk cId="1258377389" sldId="377"/>
        </pc:sldMkLst>
      </pc:sldChg>
    </pc:docChg>
  </pc:docChgLst>
  <pc:docChgLst>
    <pc:chgData name="Natalie Velores" userId="S::nvelores_frontierenergy.com#ext#@wrcog.onmicrosoft.com::6602d6f7-ebe0-4660-9690-b05223f602ce" providerId="AD" clId="Web-{590683C9-27C4-F2EA-96A9-B966A190B6AB}"/>
    <pc:docChg chg="">
      <pc:chgData name="Natalie Velores" userId="S::nvelores_frontierenergy.com#ext#@wrcog.onmicrosoft.com::6602d6f7-ebe0-4660-9690-b05223f602ce" providerId="AD" clId="Web-{590683C9-27C4-F2EA-96A9-B966A190B6AB}" dt="2023-07-12T18:57:24.762" v="1"/>
      <pc:docMkLst>
        <pc:docMk/>
      </pc:docMkLst>
      <pc:sldChg chg="modCm">
        <pc:chgData name="Natalie Velores" userId="S::nvelores_frontierenergy.com#ext#@wrcog.onmicrosoft.com::6602d6f7-ebe0-4660-9690-b05223f602ce" providerId="AD" clId="Web-{590683C9-27C4-F2EA-96A9-B966A190B6AB}" dt="2023-07-12T18:57:24.762" v="1"/>
        <pc:sldMkLst>
          <pc:docMk/>
          <pc:sldMk cId="2507807711" sldId="370"/>
        </pc:sldMkLst>
        <pc:extLst>
          <p:ext xmlns:p="http://schemas.openxmlformats.org/presentationml/2006/main" uri="{D6D511B9-2390-475A-947B-AFAB55BFBCF1}">
            <pc226:cmChg xmlns:pc226="http://schemas.microsoft.com/office/powerpoint/2022/06/main/command" chg="mod">
              <pc226:chgData name="Natalie Velores" userId="S::nvelores_frontierenergy.com#ext#@wrcog.onmicrosoft.com::6602d6f7-ebe0-4660-9690-b05223f602ce" providerId="AD" clId="Web-{590683C9-27C4-F2EA-96A9-B966A190B6AB}" dt="2023-07-12T18:57:24.762" v="1"/>
              <pc2:cmMkLst xmlns:pc2="http://schemas.microsoft.com/office/powerpoint/2019/9/main/command">
                <pc:docMk/>
                <pc:sldMk cId="2507807711" sldId="370"/>
                <pc2:cmMk id="{69571B03-7B8C-44E2-89F3-D05D9D32EDB5}"/>
              </pc2:cmMkLst>
            </pc226:cmChg>
          </p:ext>
        </pc:extLst>
      </pc:sldChg>
      <pc:sldChg chg="modCm">
        <pc:chgData name="Natalie Velores" userId="S::nvelores_frontierenergy.com#ext#@wrcog.onmicrosoft.com::6602d6f7-ebe0-4660-9690-b05223f602ce" providerId="AD" clId="Web-{590683C9-27C4-F2EA-96A9-B966A190B6AB}" dt="2023-07-12T18:57:19.980" v="0"/>
        <pc:sldMkLst>
          <pc:docMk/>
          <pc:sldMk cId="1809444044" sldId="371"/>
        </pc:sldMkLst>
        <pc:extLst>
          <p:ext xmlns:p="http://schemas.openxmlformats.org/presentationml/2006/main" uri="{D6D511B9-2390-475A-947B-AFAB55BFBCF1}">
            <pc226:cmChg xmlns:pc226="http://schemas.microsoft.com/office/powerpoint/2022/06/main/command" chg="mod">
              <pc226:chgData name="Natalie Velores" userId="S::nvelores_frontierenergy.com#ext#@wrcog.onmicrosoft.com::6602d6f7-ebe0-4660-9690-b05223f602ce" providerId="AD" clId="Web-{590683C9-27C4-F2EA-96A9-B966A190B6AB}" dt="2023-07-12T18:57:19.980" v="0"/>
              <pc2:cmMkLst xmlns:pc2="http://schemas.microsoft.com/office/powerpoint/2019/9/main/command">
                <pc:docMk/>
                <pc:sldMk cId="1809444044" sldId="371"/>
                <pc2:cmMk id="{422FEFBC-4D83-468D-8F3E-95098FC24ED8}"/>
              </pc2:cmMkLst>
            </pc226:cmChg>
          </p:ext>
        </pc:extLst>
      </pc:sldChg>
    </pc:docChg>
  </pc:docChgLst>
  <pc:docChgLst>
    <pc:chgData name="Natalie Velores" userId="S::nvelores_frontierenergy.com#ext#@wrcog.onmicrosoft.com::6602d6f7-ebe0-4660-9690-b05223f602ce" providerId="AD" clId="Web-{56FA26F9-BFDA-7F3D-32C6-35D69F2D97B3}"/>
    <pc:docChg chg="">
      <pc:chgData name="Natalie Velores" userId="S::nvelores_frontierenergy.com#ext#@wrcog.onmicrosoft.com::6602d6f7-ebe0-4660-9690-b05223f602ce" providerId="AD" clId="Web-{56FA26F9-BFDA-7F3D-32C6-35D69F2D97B3}" dt="2023-07-20T15:13:29.123" v="2"/>
      <pc:docMkLst>
        <pc:docMk/>
      </pc:docMkLst>
      <pc:sldChg chg="delCm">
        <pc:chgData name="Natalie Velores" userId="S::nvelores_frontierenergy.com#ext#@wrcog.onmicrosoft.com::6602d6f7-ebe0-4660-9690-b05223f602ce" providerId="AD" clId="Web-{56FA26F9-BFDA-7F3D-32C6-35D69F2D97B3}" dt="2023-07-20T15:13:29.123" v="2"/>
        <pc:sldMkLst>
          <pc:docMk/>
          <pc:sldMk cId="2507807711" sldId="370"/>
        </pc:sldMkLst>
        <pc:extLst>
          <p:ext xmlns:p="http://schemas.openxmlformats.org/presentationml/2006/main" uri="{D6D511B9-2390-475A-947B-AFAB55BFBCF1}">
            <pc226:cmChg xmlns:pc226="http://schemas.microsoft.com/office/powerpoint/2022/06/main/command" chg="del">
              <pc226:chgData name="Natalie Velores" userId="S::nvelores_frontierenergy.com#ext#@wrcog.onmicrosoft.com::6602d6f7-ebe0-4660-9690-b05223f602ce" providerId="AD" clId="Web-{56FA26F9-BFDA-7F3D-32C6-35D69F2D97B3}" dt="2023-07-20T15:13:29.123" v="2"/>
              <pc2:cmMkLst xmlns:pc2="http://schemas.microsoft.com/office/powerpoint/2019/9/main/command">
                <pc:docMk/>
                <pc:sldMk cId="2507807711" sldId="370"/>
                <pc2:cmMk id="{69571B03-7B8C-44E2-89F3-D05D9D32EDB5}"/>
              </pc2:cmMkLst>
            </pc226:cmChg>
            <pc226:cmChg xmlns:pc226="http://schemas.microsoft.com/office/powerpoint/2022/06/main/command" chg="del">
              <pc226:chgData name="Natalie Velores" userId="S::nvelores_frontierenergy.com#ext#@wrcog.onmicrosoft.com::6602d6f7-ebe0-4660-9690-b05223f602ce" providerId="AD" clId="Web-{56FA26F9-BFDA-7F3D-32C6-35D69F2D97B3}" dt="2023-07-20T15:13:27.076" v="1"/>
              <pc2:cmMkLst xmlns:pc2="http://schemas.microsoft.com/office/powerpoint/2019/9/main/command">
                <pc:docMk/>
                <pc:sldMk cId="2507807711" sldId="370"/>
                <pc2:cmMk id="{28008DB0-6F5F-4450-9131-1CFA70B04F3D}"/>
              </pc2:cmMkLst>
            </pc226:cmChg>
          </p:ext>
        </pc:extLst>
      </pc:sldChg>
      <pc:sldChg chg="delCm">
        <pc:chgData name="Natalie Velores" userId="S::nvelores_frontierenergy.com#ext#@wrcog.onmicrosoft.com::6602d6f7-ebe0-4660-9690-b05223f602ce" providerId="AD" clId="Web-{56FA26F9-BFDA-7F3D-32C6-35D69F2D97B3}" dt="2023-07-20T15:13:15.935" v="0"/>
        <pc:sldMkLst>
          <pc:docMk/>
          <pc:sldMk cId="1809444044" sldId="371"/>
        </pc:sldMkLst>
        <pc:extLst>
          <p:ext xmlns:p="http://schemas.openxmlformats.org/presentationml/2006/main" uri="{D6D511B9-2390-475A-947B-AFAB55BFBCF1}">
            <pc226:cmChg xmlns:pc226="http://schemas.microsoft.com/office/powerpoint/2022/06/main/command" chg="del">
              <pc226:chgData name="Natalie Velores" userId="S::nvelores_frontierenergy.com#ext#@wrcog.onmicrosoft.com::6602d6f7-ebe0-4660-9690-b05223f602ce" providerId="AD" clId="Web-{56FA26F9-BFDA-7F3D-32C6-35D69F2D97B3}" dt="2023-07-20T15:13:15.935" v="0"/>
              <pc2:cmMkLst xmlns:pc2="http://schemas.microsoft.com/office/powerpoint/2019/9/main/command">
                <pc:docMk/>
                <pc:sldMk cId="1809444044" sldId="371"/>
                <pc2:cmMk id="{422FEFBC-4D83-468D-8F3E-95098FC24ED8}"/>
              </pc2:cmMkLst>
            </pc226:cmChg>
          </p:ext>
        </pc:extLst>
      </pc:sldChg>
    </pc:docChg>
  </pc:docChgLst>
  <pc:docChgLst>
    <pc:chgData name="Katelynn Rathbun" userId="c020a799-bb3f-4784-abcf-c12a898a619f" providerId="ADAL" clId="{CC3AE04C-A288-4CFD-98B6-5F8F8E4F723B}"/>
    <pc:docChg chg="undo custSel modSld">
      <pc:chgData name="Katelynn Rathbun" userId="c020a799-bb3f-4784-abcf-c12a898a619f" providerId="ADAL" clId="{CC3AE04C-A288-4CFD-98B6-5F8F8E4F723B}" dt="2023-06-07T00:42:50.613" v="152" actId="20577"/>
      <pc:docMkLst>
        <pc:docMk/>
      </pc:docMkLst>
      <pc:sldChg chg="modSp mod">
        <pc:chgData name="Katelynn Rathbun" userId="c020a799-bb3f-4784-abcf-c12a898a619f" providerId="ADAL" clId="{CC3AE04C-A288-4CFD-98B6-5F8F8E4F723B}" dt="2023-06-06T23:43:39.829" v="16" actId="113"/>
        <pc:sldMkLst>
          <pc:docMk/>
          <pc:sldMk cId="0" sldId="256"/>
        </pc:sldMkLst>
        <pc:spChg chg="mod">
          <ac:chgData name="Katelynn Rathbun" userId="c020a799-bb3f-4784-abcf-c12a898a619f" providerId="ADAL" clId="{CC3AE04C-A288-4CFD-98B6-5F8F8E4F723B}" dt="2023-06-06T23:43:39.829" v="16" actId="113"/>
          <ac:spMkLst>
            <pc:docMk/>
            <pc:sldMk cId="0" sldId="256"/>
            <ac:spMk id="79" creationId="{00000000-0000-0000-0000-000000000000}"/>
          </ac:spMkLst>
        </pc:spChg>
      </pc:sldChg>
      <pc:sldChg chg="modSp mod">
        <pc:chgData name="Katelynn Rathbun" userId="c020a799-bb3f-4784-abcf-c12a898a619f" providerId="ADAL" clId="{CC3AE04C-A288-4CFD-98B6-5F8F8E4F723B}" dt="2023-06-07T00:38:11.325" v="22" actId="1076"/>
        <pc:sldMkLst>
          <pc:docMk/>
          <pc:sldMk cId="1267741040" sldId="306"/>
        </pc:sldMkLst>
        <pc:spChg chg="mod">
          <ac:chgData name="Katelynn Rathbun" userId="c020a799-bb3f-4784-abcf-c12a898a619f" providerId="ADAL" clId="{CC3AE04C-A288-4CFD-98B6-5F8F8E4F723B}" dt="2023-06-07T00:38:11.325" v="22" actId="1076"/>
          <ac:spMkLst>
            <pc:docMk/>
            <pc:sldMk cId="1267741040" sldId="306"/>
            <ac:spMk id="2" creationId="{491D7C89-1856-E203-D266-0B89440B8D60}"/>
          </ac:spMkLst>
        </pc:spChg>
      </pc:sldChg>
      <pc:sldChg chg="modSp mod">
        <pc:chgData name="Katelynn Rathbun" userId="c020a799-bb3f-4784-abcf-c12a898a619f" providerId="ADAL" clId="{CC3AE04C-A288-4CFD-98B6-5F8F8E4F723B}" dt="2023-06-07T00:39:53.468" v="83" actId="403"/>
        <pc:sldMkLst>
          <pc:docMk/>
          <pc:sldMk cId="1915789191" sldId="326"/>
        </pc:sldMkLst>
        <pc:graphicFrameChg chg="mod modGraphic">
          <ac:chgData name="Katelynn Rathbun" userId="c020a799-bb3f-4784-abcf-c12a898a619f" providerId="ADAL" clId="{CC3AE04C-A288-4CFD-98B6-5F8F8E4F723B}" dt="2023-06-07T00:39:53.468" v="83" actId="403"/>
          <ac:graphicFrameMkLst>
            <pc:docMk/>
            <pc:sldMk cId="1915789191" sldId="326"/>
            <ac:graphicFrameMk id="6" creationId="{46D71C22-9F64-EEF7-8661-C0A7091D8B34}"/>
          </ac:graphicFrameMkLst>
        </pc:graphicFrameChg>
      </pc:sldChg>
      <pc:sldChg chg="modSp mod">
        <pc:chgData name="Katelynn Rathbun" userId="c020a799-bb3f-4784-abcf-c12a898a619f" providerId="ADAL" clId="{CC3AE04C-A288-4CFD-98B6-5F8F8E4F723B}" dt="2023-06-07T00:42:05.824" v="126" actId="404"/>
        <pc:sldMkLst>
          <pc:docMk/>
          <pc:sldMk cId="3538387725" sldId="327"/>
        </pc:sldMkLst>
        <pc:graphicFrameChg chg="mod modGraphic">
          <ac:chgData name="Katelynn Rathbun" userId="c020a799-bb3f-4784-abcf-c12a898a619f" providerId="ADAL" clId="{CC3AE04C-A288-4CFD-98B6-5F8F8E4F723B}" dt="2023-06-07T00:42:05.824" v="126" actId="404"/>
          <ac:graphicFrameMkLst>
            <pc:docMk/>
            <pc:sldMk cId="3538387725" sldId="327"/>
            <ac:graphicFrameMk id="6" creationId="{69FC24E4-CE8F-91BA-E6E0-7D8B72E1A172}"/>
          </ac:graphicFrameMkLst>
        </pc:graphicFrameChg>
      </pc:sldChg>
      <pc:sldChg chg="modSp mod">
        <pc:chgData name="Katelynn Rathbun" userId="c020a799-bb3f-4784-abcf-c12a898a619f" providerId="ADAL" clId="{CC3AE04C-A288-4CFD-98B6-5F8F8E4F723B}" dt="2023-06-07T00:39:38.411" v="79" actId="1076"/>
        <pc:sldMkLst>
          <pc:docMk/>
          <pc:sldMk cId="3481686021" sldId="328"/>
        </pc:sldMkLst>
        <pc:spChg chg="mod">
          <ac:chgData name="Katelynn Rathbun" userId="c020a799-bb3f-4784-abcf-c12a898a619f" providerId="ADAL" clId="{CC3AE04C-A288-4CFD-98B6-5F8F8E4F723B}" dt="2023-06-07T00:39:34.310" v="78" actId="1076"/>
          <ac:spMkLst>
            <pc:docMk/>
            <pc:sldMk cId="3481686021" sldId="328"/>
            <ac:spMk id="2" creationId="{72C974B4-8C80-7ED0-AC54-8BAF769E5A39}"/>
          </ac:spMkLst>
        </pc:spChg>
        <pc:spChg chg="mod">
          <ac:chgData name="Katelynn Rathbun" userId="c020a799-bb3f-4784-abcf-c12a898a619f" providerId="ADAL" clId="{CC3AE04C-A288-4CFD-98B6-5F8F8E4F723B}" dt="2023-06-07T00:39:38.411" v="79" actId="1076"/>
          <ac:spMkLst>
            <pc:docMk/>
            <pc:sldMk cId="3481686021" sldId="328"/>
            <ac:spMk id="3" creationId="{23539910-2138-4BB9-BDBA-A98C1267B5C0}"/>
          </ac:spMkLst>
        </pc:spChg>
        <pc:spChg chg="mod">
          <ac:chgData name="Katelynn Rathbun" userId="c020a799-bb3f-4784-abcf-c12a898a619f" providerId="ADAL" clId="{CC3AE04C-A288-4CFD-98B6-5F8F8E4F723B}" dt="2023-06-07T00:39:21.746" v="75" actId="14100"/>
          <ac:spMkLst>
            <pc:docMk/>
            <pc:sldMk cId="3481686021" sldId="328"/>
            <ac:spMk id="6" creationId="{65BB02FA-8345-C656-57CD-B4B90C4BAF88}"/>
          </ac:spMkLst>
        </pc:spChg>
      </pc:sldChg>
      <pc:sldChg chg="delSp modSp mod delCm">
        <pc:chgData name="Katelynn Rathbun" userId="c020a799-bb3f-4784-abcf-c12a898a619f" providerId="ADAL" clId="{CC3AE04C-A288-4CFD-98B6-5F8F8E4F723B}" dt="2023-06-07T00:38:16.930" v="23" actId="1076"/>
        <pc:sldMkLst>
          <pc:docMk/>
          <pc:sldMk cId="4126023962" sldId="369"/>
        </pc:sldMkLst>
        <pc:spChg chg="del">
          <ac:chgData name="Katelynn Rathbun" userId="c020a799-bb3f-4784-abcf-c12a898a619f" providerId="ADAL" clId="{CC3AE04C-A288-4CFD-98B6-5F8F8E4F723B}" dt="2023-06-06T23:45:05.984" v="17" actId="478"/>
          <ac:spMkLst>
            <pc:docMk/>
            <pc:sldMk cId="4126023962" sldId="369"/>
            <ac:spMk id="3" creationId="{81D25737-FF47-2796-1009-F71AE3B10848}"/>
          </ac:spMkLst>
        </pc:spChg>
        <pc:spChg chg="mod">
          <ac:chgData name="Katelynn Rathbun" userId="c020a799-bb3f-4784-abcf-c12a898a619f" providerId="ADAL" clId="{CC3AE04C-A288-4CFD-98B6-5F8F8E4F723B}" dt="2023-06-07T00:38:16.930" v="23" actId="1076"/>
          <ac:spMkLst>
            <pc:docMk/>
            <pc:sldMk cId="4126023962" sldId="369"/>
            <ac:spMk id="7" creationId="{D4F05202-91F9-A8BF-AC36-128F62D93454}"/>
          </ac:spMkLst>
        </pc:spChg>
        <pc:picChg chg="mod">
          <ac:chgData name="Katelynn Rathbun" userId="c020a799-bb3f-4784-abcf-c12a898a619f" providerId="ADAL" clId="{CC3AE04C-A288-4CFD-98B6-5F8F8E4F723B}" dt="2023-06-06T23:45:09.334" v="18" actId="1076"/>
          <ac:picMkLst>
            <pc:docMk/>
            <pc:sldMk cId="4126023962" sldId="369"/>
            <ac:picMk id="6" creationId="{2CA4F514-AFA8-AE25-EE87-84A4C9AD368C}"/>
          </ac:picMkLst>
        </pc:picChg>
        <pc:picChg chg="mod">
          <ac:chgData name="Katelynn Rathbun" userId="c020a799-bb3f-4784-abcf-c12a898a619f" providerId="ADAL" clId="{CC3AE04C-A288-4CFD-98B6-5F8F8E4F723B}" dt="2023-06-06T23:45:10.917" v="19" actId="1076"/>
          <ac:picMkLst>
            <pc:docMk/>
            <pc:sldMk cId="4126023962" sldId="369"/>
            <ac:picMk id="9" creationId="{B10E0075-7A82-9115-DED4-B5B005B9632B}"/>
          </ac:picMkLst>
        </pc:picChg>
        <pc:picChg chg="mod">
          <ac:chgData name="Katelynn Rathbun" userId="c020a799-bb3f-4784-abcf-c12a898a619f" providerId="ADAL" clId="{CC3AE04C-A288-4CFD-98B6-5F8F8E4F723B}" dt="2023-06-06T23:45:12.633" v="20" actId="1076"/>
          <ac:picMkLst>
            <pc:docMk/>
            <pc:sldMk cId="4126023962" sldId="369"/>
            <ac:picMk id="10" creationId="{0FF71FD8-CFF3-C75C-0B58-F32E38D6055C}"/>
          </ac:picMkLst>
        </pc:picChg>
        <pc:extLst>
          <p:ext xmlns:p="http://schemas.openxmlformats.org/presentationml/2006/main" uri="{D6D511B9-2390-475A-947B-AFAB55BFBCF1}">
            <pc226:cmChg xmlns:pc226="http://schemas.microsoft.com/office/powerpoint/2022/06/main/command" chg="del">
              <pc226:chgData name="Katelynn Rathbun" userId="c020a799-bb3f-4784-abcf-c12a898a619f" providerId="ADAL" clId="{CC3AE04C-A288-4CFD-98B6-5F8F8E4F723B}" dt="2023-06-06T23:45:21.025" v="21"/>
              <pc2:cmMkLst xmlns:pc2="http://schemas.microsoft.com/office/powerpoint/2019/9/main/command">
                <pc:docMk/>
                <pc:sldMk cId="4126023962" sldId="369"/>
                <pc2:cmMk id="{A7E13BFF-E2FB-4ACB-A2B0-A4D67EE72188}"/>
              </pc2:cmMkLst>
            </pc226:cmChg>
          </p:ext>
        </pc:extLst>
      </pc:sldChg>
      <pc:sldChg chg="modSp mod">
        <pc:chgData name="Katelynn Rathbun" userId="c020a799-bb3f-4784-abcf-c12a898a619f" providerId="ADAL" clId="{CC3AE04C-A288-4CFD-98B6-5F8F8E4F723B}" dt="2023-06-07T00:42:50.613" v="152" actId="20577"/>
        <pc:sldMkLst>
          <pc:docMk/>
          <pc:sldMk cId="2507807711" sldId="370"/>
        </pc:sldMkLst>
        <pc:spChg chg="mod">
          <ac:chgData name="Katelynn Rathbun" userId="c020a799-bb3f-4784-abcf-c12a898a619f" providerId="ADAL" clId="{CC3AE04C-A288-4CFD-98B6-5F8F8E4F723B}" dt="2023-06-07T00:40:11.741" v="87" actId="114"/>
          <ac:spMkLst>
            <pc:docMk/>
            <pc:sldMk cId="2507807711" sldId="370"/>
            <ac:spMk id="3" creationId="{4D68D6D3-91B0-E446-C300-5CAF466C4170}"/>
          </ac:spMkLst>
        </pc:spChg>
        <pc:graphicFrameChg chg="mod modGraphic">
          <ac:chgData name="Katelynn Rathbun" userId="c020a799-bb3f-4784-abcf-c12a898a619f" providerId="ADAL" clId="{CC3AE04C-A288-4CFD-98B6-5F8F8E4F723B}" dt="2023-06-07T00:42:50.613" v="152" actId="20577"/>
          <ac:graphicFrameMkLst>
            <pc:docMk/>
            <pc:sldMk cId="2507807711" sldId="370"/>
            <ac:graphicFrameMk id="6" creationId="{46D71C22-9F64-EEF7-8661-C0A7091D8B34}"/>
          </ac:graphicFrameMkLst>
        </pc:graphicFrameChg>
      </pc:sldChg>
      <pc:sldChg chg="modSp mod">
        <pc:chgData name="Katelynn Rathbun" userId="c020a799-bb3f-4784-abcf-c12a898a619f" providerId="ADAL" clId="{CC3AE04C-A288-4CFD-98B6-5F8F8E4F723B}" dt="2023-06-07T00:42:46.228" v="150" actId="20577"/>
        <pc:sldMkLst>
          <pc:docMk/>
          <pc:sldMk cId="1809444044" sldId="371"/>
        </pc:sldMkLst>
        <pc:spChg chg="mod">
          <ac:chgData name="Katelynn Rathbun" userId="c020a799-bb3f-4784-abcf-c12a898a619f" providerId="ADAL" clId="{CC3AE04C-A288-4CFD-98B6-5F8F8E4F723B}" dt="2023-06-07T00:42:17.151" v="130" actId="1076"/>
          <ac:spMkLst>
            <pc:docMk/>
            <pc:sldMk cId="1809444044" sldId="371"/>
            <ac:spMk id="3" creationId="{BDD40551-5635-B32D-AD2A-E37D1F2C25D4}"/>
          </ac:spMkLst>
        </pc:spChg>
        <pc:graphicFrameChg chg="mod modGraphic">
          <ac:chgData name="Katelynn Rathbun" userId="c020a799-bb3f-4784-abcf-c12a898a619f" providerId="ADAL" clId="{CC3AE04C-A288-4CFD-98B6-5F8F8E4F723B}" dt="2023-06-07T00:42:46.228" v="150" actId="20577"/>
          <ac:graphicFrameMkLst>
            <pc:docMk/>
            <pc:sldMk cId="1809444044" sldId="371"/>
            <ac:graphicFrameMk id="6" creationId="{69FC24E4-CE8F-91BA-E6E0-7D8B72E1A172}"/>
          </ac:graphicFrameMkLst>
        </pc:graphicFrameChg>
      </pc:sldChg>
    </pc:docChg>
  </pc:docChgLst>
  <pc:docChgLst>
    <pc:chgData name="Natalie Velores" userId="S::nvelores@frontierenergy.com::18bd4190-4fab-4dc3-8e79-3f36fa499993" providerId="AD" clId="Web-{A41D7A81-7468-59DD-C6CC-9B796D1EC3EC}"/>
    <pc:docChg chg="modSld">
      <pc:chgData name="Natalie Velores" userId="S::nvelores@frontierenergy.com::18bd4190-4fab-4dc3-8e79-3f36fa499993" providerId="AD" clId="Web-{A41D7A81-7468-59DD-C6CC-9B796D1EC3EC}" dt="2023-06-02T20:38:54.794" v="524"/>
      <pc:docMkLst>
        <pc:docMk/>
      </pc:docMkLst>
      <pc:sldChg chg="modNotes">
        <pc:chgData name="Natalie Velores" userId="S::nvelores@frontierenergy.com::18bd4190-4fab-4dc3-8e79-3f36fa499993" providerId="AD" clId="Web-{A41D7A81-7468-59DD-C6CC-9B796D1EC3EC}" dt="2023-06-02T20:34:57.949" v="28"/>
        <pc:sldMkLst>
          <pc:docMk/>
          <pc:sldMk cId="0" sldId="256"/>
        </pc:sldMkLst>
      </pc:sldChg>
      <pc:sldChg chg="modNotes">
        <pc:chgData name="Natalie Velores" userId="S::nvelores@frontierenergy.com::18bd4190-4fab-4dc3-8e79-3f36fa499993" providerId="AD" clId="Web-{A41D7A81-7468-59DD-C6CC-9B796D1EC3EC}" dt="2023-06-02T20:36:49.551" v="284"/>
        <pc:sldMkLst>
          <pc:docMk/>
          <pc:sldMk cId="1267741040" sldId="306"/>
        </pc:sldMkLst>
      </pc:sldChg>
      <pc:sldChg chg="modSp">
        <pc:chgData name="Natalie Velores" userId="S::nvelores@frontierenergy.com::18bd4190-4fab-4dc3-8e79-3f36fa499993" providerId="AD" clId="Web-{A41D7A81-7468-59DD-C6CC-9B796D1EC3EC}" dt="2023-06-02T19:44:00.543" v="1" actId="20577"/>
        <pc:sldMkLst>
          <pc:docMk/>
          <pc:sldMk cId="3481686021" sldId="328"/>
        </pc:sldMkLst>
        <pc:spChg chg="mod">
          <ac:chgData name="Natalie Velores" userId="S::nvelores@frontierenergy.com::18bd4190-4fab-4dc3-8e79-3f36fa499993" providerId="AD" clId="Web-{A41D7A81-7468-59DD-C6CC-9B796D1EC3EC}" dt="2023-06-02T19:44:00.543" v="1" actId="20577"/>
          <ac:spMkLst>
            <pc:docMk/>
            <pc:sldMk cId="3481686021" sldId="328"/>
            <ac:spMk id="3" creationId="{23539910-2138-4BB9-BDBA-A98C1267B5C0}"/>
          </ac:spMkLst>
        </pc:spChg>
      </pc:sldChg>
      <pc:sldChg chg="modSp modNotes">
        <pc:chgData name="Natalie Velores" userId="S::nvelores@frontierenergy.com::18bd4190-4fab-4dc3-8e79-3f36fa499993" providerId="AD" clId="Web-{A41D7A81-7468-59DD-C6CC-9B796D1EC3EC}" dt="2023-06-02T20:38:54.794" v="524"/>
        <pc:sldMkLst>
          <pc:docMk/>
          <pc:sldMk cId="2507807711" sldId="370"/>
        </pc:sldMkLst>
        <pc:spChg chg="mod">
          <ac:chgData name="Natalie Velores" userId="S::nvelores@frontierenergy.com::18bd4190-4fab-4dc3-8e79-3f36fa499993" providerId="AD" clId="Web-{A41D7A81-7468-59DD-C6CC-9B796D1EC3EC}" dt="2023-06-02T20:30:34.899" v="6" actId="1076"/>
          <ac:spMkLst>
            <pc:docMk/>
            <pc:sldMk cId="2507807711" sldId="370"/>
            <ac:spMk id="3" creationId="{4D68D6D3-91B0-E446-C300-5CAF466C4170}"/>
          </ac:spMkLst>
        </pc:spChg>
      </pc:sldChg>
      <pc:sldChg chg="addSp modSp">
        <pc:chgData name="Natalie Velores" userId="S::nvelores@frontierenergy.com::18bd4190-4fab-4dc3-8e79-3f36fa499993" providerId="AD" clId="Web-{A41D7A81-7468-59DD-C6CC-9B796D1EC3EC}" dt="2023-06-02T20:30:45.603" v="9" actId="1076"/>
        <pc:sldMkLst>
          <pc:docMk/>
          <pc:sldMk cId="1809444044" sldId="371"/>
        </pc:sldMkLst>
        <pc:spChg chg="add mod">
          <ac:chgData name="Natalie Velores" userId="S::nvelores@frontierenergy.com::18bd4190-4fab-4dc3-8e79-3f36fa499993" providerId="AD" clId="Web-{A41D7A81-7468-59DD-C6CC-9B796D1EC3EC}" dt="2023-06-02T20:30:45.603" v="9" actId="1076"/>
          <ac:spMkLst>
            <pc:docMk/>
            <pc:sldMk cId="1809444044" sldId="371"/>
            <ac:spMk id="3" creationId="{BDD40551-5635-B32D-AD2A-E37D1F2C25D4}"/>
          </ac:spMkLst>
        </pc:spChg>
      </pc:sldChg>
    </pc:docChg>
  </pc:docChgLst>
  <pc:docChgLst>
    <pc:chgData name="Natalie Velores" userId="S::nvelores@frontierenergy.com::18bd4190-4fab-4dc3-8e79-3f36fa499993" providerId="AD" clId="Web-{F9E65AE8-1B77-6A43-8EEE-DF513AFCF8D6}"/>
    <pc:docChg chg="modSld">
      <pc:chgData name="Natalie Velores" userId="S::nvelores@frontierenergy.com::18bd4190-4fab-4dc3-8e79-3f36fa499993" providerId="AD" clId="Web-{F9E65AE8-1B77-6A43-8EEE-DF513AFCF8D6}" dt="2023-05-08T19:28:14.826" v="611"/>
      <pc:docMkLst>
        <pc:docMk/>
      </pc:docMkLst>
      <pc:sldChg chg="modNotes">
        <pc:chgData name="Natalie Velores" userId="S::nvelores@frontierenergy.com::18bd4190-4fab-4dc3-8e79-3f36fa499993" providerId="AD" clId="Web-{F9E65AE8-1B77-6A43-8EEE-DF513AFCF8D6}" dt="2023-05-08T17:07:02.165" v="255"/>
        <pc:sldMkLst>
          <pc:docMk/>
          <pc:sldMk cId="0" sldId="256"/>
        </pc:sldMkLst>
      </pc:sldChg>
      <pc:sldChg chg="modNotes">
        <pc:chgData name="Natalie Velores" userId="S::nvelores@frontierenergy.com::18bd4190-4fab-4dc3-8e79-3f36fa499993" providerId="AD" clId="Web-{F9E65AE8-1B77-6A43-8EEE-DF513AFCF8D6}" dt="2023-05-08T19:28:14.826" v="611"/>
        <pc:sldMkLst>
          <pc:docMk/>
          <pc:sldMk cId="1267741040" sldId="306"/>
        </pc:sldMkLst>
      </pc:sldChg>
    </pc:docChg>
  </pc:docChgLst>
  <pc:docChgLst>
    <pc:chgData name="Natalie Velores" userId="18bd4190-4fab-4dc3-8e79-3f36fa499993" providerId="ADAL" clId="{B9749411-F59F-416B-9563-56D2D2B4A42D}"/>
    <pc:docChg chg="undo redo custSel addSld modSld modMainMaster">
      <pc:chgData name="Natalie Velores" userId="18bd4190-4fab-4dc3-8e79-3f36fa499993" providerId="ADAL" clId="{B9749411-F59F-416B-9563-56D2D2B4A42D}" dt="2023-06-02T20:22:31.409" v="154" actId="1076"/>
      <pc:docMkLst>
        <pc:docMk/>
      </pc:docMkLst>
      <pc:sldChg chg="modSp mod">
        <pc:chgData name="Natalie Velores" userId="18bd4190-4fab-4dc3-8e79-3f36fa499993" providerId="ADAL" clId="{B9749411-F59F-416B-9563-56D2D2B4A42D}" dt="2023-05-31T20:21:07.493" v="33" actId="2711"/>
        <pc:sldMkLst>
          <pc:docMk/>
          <pc:sldMk cId="0" sldId="256"/>
        </pc:sldMkLst>
        <pc:spChg chg="mod">
          <ac:chgData name="Natalie Velores" userId="18bd4190-4fab-4dc3-8e79-3f36fa499993" providerId="ADAL" clId="{B9749411-F59F-416B-9563-56D2D2B4A42D}" dt="2023-05-31T20:21:07.493" v="33" actId="2711"/>
          <ac:spMkLst>
            <pc:docMk/>
            <pc:sldMk cId="0" sldId="256"/>
            <ac:spMk id="79" creationId="{00000000-0000-0000-0000-000000000000}"/>
          </ac:spMkLst>
        </pc:spChg>
      </pc:sldChg>
      <pc:sldChg chg="modSp mod">
        <pc:chgData name="Natalie Velores" userId="18bd4190-4fab-4dc3-8e79-3f36fa499993" providerId="ADAL" clId="{B9749411-F59F-416B-9563-56D2D2B4A42D}" dt="2023-05-31T20:21:32.864" v="36" actId="255"/>
        <pc:sldMkLst>
          <pc:docMk/>
          <pc:sldMk cId="1267741040" sldId="306"/>
        </pc:sldMkLst>
        <pc:spChg chg="mod">
          <ac:chgData name="Natalie Velores" userId="18bd4190-4fab-4dc3-8e79-3f36fa499993" providerId="ADAL" clId="{B9749411-F59F-416B-9563-56D2D2B4A42D}" dt="2023-05-31T20:21:32.864" v="36" actId="255"/>
          <ac:spMkLst>
            <pc:docMk/>
            <pc:sldMk cId="1267741040" sldId="306"/>
            <ac:spMk id="2" creationId="{491D7C89-1856-E203-D266-0B89440B8D60}"/>
          </ac:spMkLst>
        </pc:spChg>
      </pc:sldChg>
      <pc:sldChg chg="modSp mod">
        <pc:chgData name="Natalie Velores" userId="18bd4190-4fab-4dc3-8e79-3f36fa499993" providerId="ADAL" clId="{B9749411-F59F-416B-9563-56D2D2B4A42D}" dt="2023-05-31T20:22:07.465" v="39" actId="2711"/>
        <pc:sldMkLst>
          <pc:docMk/>
          <pc:sldMk cId="1915789191" sldId="326"/>
        </pc:sldMkLst>
        <pc:spChg chg="mod">
          <ac:chgData name="Natalie Velores" userId="18bd4190-4fab-4dc3-8e79-3f36fa499993" providerId="ADAL" clId="{B9749411-F59F-416B-9563-56D2D2B4A42D}" dt="2023-05-31T20:22:07.465" v="39" actId="2711"/>
          <ac:spMkLst>
            <pc:docMk/>
            <pc:sldMk cId="1915789191" sldId="326"/>
            <ac:spMk id="2" creationId="{39246D32-E9C7-D549-782C-8AA06FDE3C5A}"/>
          </ac:spMkLst>
        </pc:spChg>
      </pc:sldChg>
      <pc:sldChg chg="modSp mod">
        <pc:chgData name="Natalie Velores" userId="18bd4190-4fab-4dc3-8e79-3f36fa499993" providerId="ADAL" clId="{B9749411-F59F-416B-9563-56D2D2B4A42D}" dt="2023-05-31T20:22:21.376" v="40" actId="2711"/>
        <pc:sldMkLst>
          <pc:docMk/>
          <pc:sldMk cId="3538387725" sldId="327"/>
        </pc:sldMkLst>
        <pc:spChg chg="mod">
          <ac:chgData name="Natalie Velores" userId="18bd4190-4fab-4dc3-8e79-3f36fa499993" providerId="ADAL" clId="{B9749411-F59F-416B-9563-56D2D2B4A42D}" dt="2023-05-31T20:22:21.376" v="40" actId="2711"/>
          <ac:spMkLst>
            <pc:docMk/>
            <pc:sldMk cId="3538387725" sldId="327"/>
            <ac:spMk id="2" creationId="{87E2E0B2-DF71-323A-10FB-6ED5F1F54279}"/>
          </ac:spMkLst>
        </pc:spChg>
      </pc:sldChg>
      <pc:sldChg chg="modSp mod">
        <pc:chgData name="Natalie Velores" userId="18bd4190-4fab-4dc3-8e79-3f36fa499993" providerId="ADAL" clId="{B9749411-F59F-416B-9563-56D2D2B4A42D}" dt="2023-05-31T20:21:53.423" v="38" actId="1076"/>
        <pc:sldMkLst>
          <pc:docMk/>
          <pc:sldMk cId="3481686021" sldId="328"/>
        </pc:sldMkLst>
        <pc:spChg chg="mod">
          <ac:chgData name="Natalie Velores" userId="18bd4190-4fab-4dc3-8e79-3f36fa499993" providerId="ADAL" clId="{B9749411-F59F-416B-9563-56D2D2B4A42D}" dt="2023-05-31T20:21:46.924" v="37" actId="2711"/>
          <ac:spMkLst>
            <pc:docMk/>
            <pc:sldMk cId="3481686021" sldId="328"/>
            <ac:spMk id="2" creationId="{72C974B4-8C80-7ED0-AC54-8BAF769E5A39}"/>
          </ac:spMkLst>
        </pc:spChg>
        <pc:spChg chg="mod">
          <ac:chgData name="Natalie Velores" userId="18bd4190-4fab-4dc3-8e79-3f36fa499993" providerId="ADAL" clId="{B9749411-F59F-416B-9563-56D2D2B4A42D}" dt="2023-05-31T20:21:53.423" v="38" actId="1076"/>
          <ac:spMkLst>
            <pc:docMk/>
            <pc:sldMk cId="3481686021" sldId="328"/>
            <ac:spMk id="3" creationId="{23539910-2138-4BB9-BDBA-A98C1267B5C0}"/>
          </ac:spMkLst>
        </pc:spChg>
      </pc:sldChg>
      <pc:sldChg chg="modSp mod modCm">
        <pc:chgData name="Natalie Velores" userId="18bd4190-4fab-4dc3-8e79-3f36fa499993" providerId="ADAL" clId="{B9749411-F59F-416B-9563-56D2D2B4A42D}" dt="2023-05-31T20:27:56.011" v="99"/>
        <pc:sldMkLst>
          <pc:docMk/>
          <pc:sldMk cId="4126023962" sldId="369"/>
        </pc:sldMkLst>
        <pc:spChg chg="mod">
          <ac:chgData name="Natalie Velores" userId="18bd4190-4fab-4dc3-8e79-3f36fa499993" providerId="ADAL" clId="{B9749411-F59F-416B-9563-56D2D2B4A42D}" dt="2023-05-31T20:20:50.420" v="31" actId="2711"/>
          <ac:spMkLst>
            <pc:docMk/>
            <pc:sldMk cId="4126023962" sldId="369"/>
            <ac:spMk id="7" creationId="{D4F05202-91F9-A8BF-AC36-128F62D93454}"/>
          </ac:spMkLst>
        </pc:spChg>
        <pc:spChg chg="mod">
          <ac:chgData name="Natalie Velores" userId="18bd4190-4fab-4dc3-8e79-3f36fa499993" providerId="ADAL" clId="{B9749411-F59F-416B-9563-56D2D2B4A42D}" dt="2023-05-31T20:20:58.092" v="32" actId="2711"/>
          <ac:spMkLst>
            <pc:docMk/>
            <pc:sldMk cId="4126023962" sldId="369"/>
            <ac:spMk id="8" creationId="{5A99897F-2936-A0F5-0803-938121F601DA}"/>
          </ac:spMkLst>
        </pc:spChg>
        <pc:picChg chg="mod">
          <ac:chgData name="Natalie Velores" userId="18bd4190-4fab-4dc3-8e79-3f36fa499993" providerId="ADAL" clId="{B9749411-F59F-416B-9563-56D2D2B4A42D}" dt="2023-05-31T20:18:46.342" v="28" actId="1076"/>
          <ac:picMkLst>
            <pc:docMk/>
            <pc:sldMk cId="4126023962" sldId="369"/>
            <ac:picMk id="6" creationId="{2CA4F514-AFA8-AE25-EE87-84A4C9AD368C}"/>
          </ac:picMkLst>
        </pc:picChg>
        <pc:picChg chg="mod">
          <ac:chgData name="Natalie Velores" userId="18bd4190-4fab-4dc3-8e79-3f36fa499993" providerId="ADAL" clId="{B9749411-F59F-416B-9563-56D2D2B4A42D}" dt="2023-05-31T20:18:44.235" v="27" actId="1076"/>
          <ac:picMkLst>
            <pc:docMk/>
            <pc:sldMk cId="4126023962" sldId="369"/>
            <ac:picMk id="9" creationId="{B10E0075-7A82-9115-DED4-B5B005B9632B}"/>
          </ac:picMkLst>
        </pc:picChg>
        <pc:picChg chg="mod">
          <ac:chgData name="Natalie Velores" userId="18bd4190-4fab-4dc3-8e79-3f36fa499993" providerId="ADAL" clId="{B9749411-F59F-416B-9563-56D2D2B4A42D}" dt="2023-05-31T20:18:42.218" v="26" actId="1076"/>
          <ac:picMkLst>
            <pc:docMk/>
            <pc:sldMk cId="4126023962" sldId="369"/>
            <ac:picMk id="10" creationId="{0FF71FD8-CFF3-C75C-0B58-F32E38D6055C}"/>
          </ac:picMkLst>
        </pc:picChg>
        <pc:extLst>
          <p:ext xmlns:p="http://schemas.openxmlformats.org/presentationml/2006/main" uri="{D6D511B9-2390-475A-947B-AFAB55BFBCF1}">
            <pc226:cmChg xmlns:pc226="http://schemas.microsoft.com/office/powerpoint/2022/06/main/command" chg="mod">
              <pc226:chgData name="Natalie Velores" userId="18bd4190-4fab-4dc3-8e79-3f36fa499993" providerId="ADAL" clId="{B9749411-F59F-416B-9563-56D2D2B4A42D}" dt="2023-05-31T20:27:56.011" v="99"/>
              <pc2:cmMkLst xmlns:pc2="http://schemas.microsoft.com/office/powerpoint/2019/9/main/command">
                <pc:docMk/>
                <pc:sldMk cId="4126023962" sldId="369"/>
                <pc2:cmMk id="{A7E13BFF-E2FB-4ACB-A2B0-A4D67EE72188}"/>
              </pc2:cmMkLst>
            </pc226:cmChg>
          </p:ext>
        </pc:extLst>
      </pc:sldChg>
      <pc:sldChg chg="addSp modSp add mod addCm modCm">
        <pc:chgData name="Natalie Velores" userId="18bd4190-4fab-4dc3-8e79-3f36fa499993" providerId="ADAL" clId="{B9749411-F59F-416B-9563-56D2D2B4A42D}" dt="2023-06-02T20:17:36.968" v="148" actId="20577"/>
        <pc:sldMkLst>
          <pc:docMk/>
          <pc:sldMk cId="2507807711" sldId="370"/>
        </pc:sldMkLst>
        <pc:spChg chg="add mod">
          <ac:chgData name="Natalie Velores" userId="18bd4190-4fab-4dc3-8e79-3f36fa499993" providerId="ADAL" clId="{B9749411-F59F-416B-9563-56D2D2B4A42D}" dt="2023-06-02T20:17:17.680" v="126" actId="20577"/>
          <ac:spMkLst>
            <pc:docMk/>
            <pc:sldMk cId="2507807711" sldId="370"/>
            <ac:spMk id="3" creationId="{4D68D6D3-91B0-E446-C300-5CAF466C4170}"/>
          </ac:spMkLst>
        </pc:spChg>
        <pc:graphicFrameChg chg="mod modGraphic">
          <ac:chgData name="Natalie Velores" userId="18bd4190-4fab-4dc3-8e79-3f36fa499993" providerId="ADAL" clId="{B9749411-F59F-416B-9563-56D2D2B4A42D}" dt="2023-06-02T20:17:36.968" v="148" actId="20577"/>
          <ac:graphicFrameMkLst>
            <pc:docMk/>
            <pc:sldMk cId="2507807711" sldId="370"/>
            <ac:graphicFrameMk id="6" creationId="{46D71C22-9F64-EEF7-8661-C0A7091D8B34}"/>
          </ac:graphicFrameMkLst>
        </pc:graphicFrameChg>
        <pc:extLst>
          <p:ext xmlns:p="http://schemas.openxmlformats.org/presentationml/2006/main" uri="{D6D511B9-2390-475A-947B-AFAB55BFBCF1}">
            <pc226:cmChg xmlns:pc226="http://schemas.microsoft.com/office/powerpoint/2022/06/main/command" chg="add mod">
              <pc226:chgData name="Natalie Velores" userId="18bd4190-4fab-4dc3-8e79-3f36fa499993" providerId="ADAL" clId="{B9749411-F59F-416B-9563-56D2D2B4A42D}" dt="2023-05-31T20:56:26.476" v="100"/>
              <pc2:cmMkLst xmlns:pc2="http://schemas.microsoft.com/office/powerpoint/2019/9/main/command">
                <pc:docMk/>
                <pc:sldMk cId="2507807711" sldId="370"/>
                <pc2:cmMk id="{28008DB0-6F5F-4450-9131-1CFA70B04F3D}"/>
              </pc2:cmMkLst>
              <pc226:cmRplyChg chg="add">
                <pc226:chgData name="Natalie Velores" userId="18bd4190-4fab-4dc3-8e79-3f36fa499993" providerId="ADAL" clId="{B9749411-F59F-416B-9563-56D2D2B4A42D}" dt="2023-05-31T20:56:26.476" v="100"/>
                <pc2:cmRplyMkLst xmlns:pc2="http://schemas.microsoft.com/office/powerpoint/2019/9/main/command">
                  <pc:docMk/>
                  <pc:sldMk cId="2507807711" sldId="370"/>
                  <pc2:cmMk id="{28008DB0-6F5F-4450-9131-1CFA70B04F3D}"/>
                  <pc2:cmRplyMk id="{910C4920-AAC1-484C-996E-FCAD1C33A8BA}"/>
                </pc2:cmRplyMkLst>
              </pc226:cmRplyChg>
            </pc226:cmChg>
          </p:ext>
        </pc:extLst>
      </pc:sldChg>
      <pc:sldChg chg="modSp add mod addCm modCm">
        <pc:chgData name="Natalie Velores" userId="18bd4190-4fab-4dc3-8e79-3f36fa499993" providerId="ADAL" clId="{B9749411-F59F-416B-9563-56D2D2B4A42D}" dt="2023-06-02T20:22:31.409" v="154" actId="1076"/>
        <pc:sldMkLst>
          <pc:docMk/>
          <pc:sldMk cId="1809444044" sldId="371"/>
        </pc:sldMkLst>
        <pc:graphicFrameChg chg="mod modGraphic">
          <ac:chgData name="Natalie Velores" userId="18bd4190-4fab-4dc3-8e79-3f36fa499993" providerId="ADAL" clId="{B9749411-F59F-416B-9563-56D2D2B4A42D}" dt="2023-06-02T20:22:31.409" v="154" actId="1076"/>
          <ac:graphicFrameMkLst>
            <pc:docMk/>
            <pc:sldMk cId="1809444044" sldId="371"/>
            <ac:graphicFrameMk id="6" creationId="{69FC24E4-CE8F-91BA-E6E0-7D8B72E1A172}"/>
          </ac:graphicFrameMkLst>
        </pc:graphicFrameChg>
        <pc:extLst>
          <p:ext xmlns:p="http://schemas.openxmlformats.org/presentationml/2006/main" uri="{D6D511B9-2390-475A-947B-AFAB55BFBCF1}">
            <pc226:cmChg xmlns:pc226="http://schemas.microsoft.com/office/powerpoint/2022/06/main/command" chg="add mod">
              <pc226:chgData name="Natalie Velores" userId="18bd4190-4fab-4dc3-8e79-3f36fa499993" providerId="ADAL" clId="{B9749411-F59F-416B-9563-56D2D2B4A42D}" dt="2023-05-31T20:25:44.624" v="97"/>
              <pc2:cmMkLst xmlns:pc2="http://schemas.microsoft.com/office/powerpoint/2019/9/main/command">
                <pc:docMk/>
                <pc:sldMk cId="1809444044" sldId="371"/>
                <pc2:cmMk id="{422FEFBC-4D83-468D-8F3E-95098FC24ED8}"/>
              </pc2:cmMkLst>
            </pc226:cmChg>
          </p:ext>
        </pc:extLst>
      </pc:sldChg>
      <pc:sldMasterChg chg="modSp">
        <pc:chgData name="Natalie Velores" userId="18bd4190-4fab-4dc3-8e79-3f36fa499993" providerId="ADAL" clId="{B9749411-F59F-416B-9563-56D2D2B4A42D}" dt="2023-05-31T20:19:28.247" v="29" actId="16037"/>
        <pc:sldMasterMkLst>
          <pc:docMk/>
          <pc:sldMasterMk cId="0" sldId="2147483648"/>
        </pc:sldMasterMkLst>
        <pc:spChg chg="mod">
          <ac:chgData name="Natalie Velores" userId="18bd4190-4fab-4dc3-8e79-3f36fa499993" providerId="ADAL" clId="{B9749411-F59F-416B-9563-56D2D2B4A42D}" dt="2023-05-31T20:19:28.247" v="29" actId="16037"/>
          <ac:spMkLst>
            <pc:docMk/>
            <pc:sldMasterMk cId="0" sldId="2147483648"/>
            <ac:spMk id="10" creationId="{00000000-0000-0000-0000-000000000000}"/>
          </ac:spMkLst>
        </pc:spChg>
      </pc:sldMasterChg>
      <pc:sldMasterChg chg="modSp">
        <pc:chgData name="Natalie Velores" userId="18bd4190-4fab-4dc3-8e79-3f36fa499993" providerId="ADAL" clId="{B9749411-F59F-416B-9563-56D2D2B4A42D}" dt="2023-05-31T20:20:30.282" v="30" actId="16037"/>
        <pc:sldMasterMkLst>
          <pc:docMk/>
          <pc:sldMasterMk cId="892641756" sldId="2147483656"/>
        </pc:sldMasterMkLst>
        <pc:spChg chg="mod">
          <ac:chgData name="Natalie Velores" userId="18bd4190-4fab-4dc3-8e79-3f36fa499993" providerId="ADAL" clId="{B9749411-F59F-416B-9563-56D2D2B4A42D}" dt="2023-05-31T20:20:30.282" v="30" actId="16037"/>
          <ac:spMkLst>
            <pc:docMk/>
            <pc:sldMasterMk cId="892641756" sldId="2147483656"/>
            <ac:spMk id="10" creationId="{00000000-0000-0000-0000-000000000000}"/>
          </ac:spMkLst>
        </pc:spChg>
        <pc:spChg chg="mod">
          <ac:chgData name="Natalie Velores" userId="18bd4190-4fab-4dc3-8e79-3f36fa499993" providerId="ADAL" clId="{B9749411-F59F-416B-9563-56D2D2B4A42D}" dt="2023-05-31T20:20:30.282" v="30" actId="16037"/>
          <ac:spMkLst>
            <pc:docMk/>
            <pc:sldMasterMk cId="892641756" sldId="2147483656"/>
            <ac:spMk id="11" creationId="{00000000-0000-0000-0000-000000000000}"/>
          </ac:spMkLst>
        </pc:spChg>
      </pc:sldMasterChg>
    </pc:docChg>
  </pc:docChgLst>
  <pc:docChgLst>
    <pc:chgData name="Guest User" userId="S::urn:spo:anon#f7384f5e34212d4c8544914ddb7d62fe342b83f4d3e245a09981d39f3c4efab5::" providerId="AD" clId="Web-{1E5CA645-FB0A-4AA0-9C08-A9451072DBD2}"/>
    <pc:docChg chg="modSld">
      <pc:chgData name="Guest User" userId="S::urn:spo:anon#f7384f5e34212d4c8544914ddb7d62fe342b83f4d3e245a09981d39f3c4efab5::" providerId="AD" clId="Web-{1E5CA645-FB0A-4AA0-9C08-A9451072DBD2}" dt="2023-07-12T19:16:19.875" v="9" actId="20577"/>
      <pc:docMkLst>
        <pc:docMk/>
      </pc:docMkLst>
      <pc:sldChg chg="modSp">
        <pc:chgData name="Guest User" userId="S::urn:spo:anon#f7384f5e34212d4c8544914ddb7d62fe342b83f4d3e245a09981d39f3c4efab5::" providerId="AD" clId="Web-{1E5CA645-FB0A-4AA0-9C08-A9451072DBD2}" dt="2023-07-12T19:16:19.875" v="9" actId="20577"/>
        <pc:sldMkLst>
          <pc:docMk/>
          <pc:sldMk cId="3481686021" sldId="328"/>
        </pc:sldMkLst>
        <pc:spChg chg="mod">
          <ac:chgData name="Guest User" userId="S::urn:spo:anon#f7384f5e34212d4c8544914ddb7d62fe342b83f4d3e245a09981d39f3c4efab5::" providerId="AD" clId="Web-{1E5CA645-FB0A-4AA0-9C08-A9451072DBD2}" dt="2023-07-12T19:16:19.875" v="9" actId="20577"/>
          <ac:spMkLst>
            <pc:docMk/>
            <pc:sldMk cId="3481686021" sldId="328"/>
            <ac:spMk id="3" creationId="{23539910-2138-4BB9-BDBA-A98C1267B5C0}"/>
          </ac:spMkLst>
        </pc:spChg>
      </pc:sldChg>
      <pc:sldChg chg="modSp">
        <pc:chgData name="Guest User" userId="S::urn:spo:anon#f7384f5e34212d4c8544914ddb7d62fe342b83f4d3e245a09981d39f3c4efab5::" providerId="AD" clId="Web-{1E5CA645-FB0A-4AA0-9C08-A9451072DBD2}" dt="2023-07-12T19:13:31.557" v="2" actId="20577"/>
        <pc:sldMkLst>
          <pc:docMk/>
          <pc:sldMk cId="2367064763" sldId="372"/>
        </pc:sldMkLst>
        <pc:spChg chg="mod">
          <ac:chgData name="Guest User" userId="S::urn:spo:anon#f7384f5e34212d4c8544914ddb7d62fe342b83f4d3e245a09981d39f3c4efab5::" providerId="AD" clId="Web-{1E5CA645-FB0A-4AA0-9C08-A9451072DBD2}" dt="2023-07-12T19:13:31.557" v="2" actId="20577"/>
          <ac:spMkLst>
            <pc:docMk/>
            <pc:sldMk cId="2367064763" sldId="372"/>
            <ac:spMk id="8" creationId="{5A99897F-2936-A0F5-0803-938121F601DA}"/>
          </ac:spMkLst>
        </pc:spChg>
      </pc:sldChg>
    </pc:docChg>
  </pc:docChgLst>
  <pc:docChgLst>
    <pc:chgData name="Margaret Marchant" userId="951da9eb-af11-4628-bd2b-e1198daa7d4f" providerId="ADAL" clId="{FBDE5893-5A31-440D-987E-07EDAFC13D3E}"/>
    <pc:docChg chg="modSld">
      <pc:chgData name="Margaret Marchant" userId="951da9eb-af11-4628-bd2b-e1198daa7d4f" providerId="ADAL" clId="{FBDE5893-5A31-440D-987E-07EDAFC13D3E}" dt="2023-05-09T00:21:45.943" v="1" actId="6549"/>
      <pc:docMkLst>
        <pc:docMk/>
      </pc:docMkLst>
      <pc:sldChg chg="modSp mod">
        <pc:chgData name="Margaret Marchant" userId="951da9eb-af11-4628-bd2b-e1198daa7d4f" providerId="ADAL" clId="{FBDE5893-5A31-440D-987E-07EDAFC13D3E}" dt="2023-05-09T00:21:45.943" v="1" actId="6549"/>
        <pc:sldMkLst>
          <pc:docMk/>
          <pc:sldMk cId="3481686021" sldId="328"/>
        </pc:sldMkLst>
        <pc:spChg chg="mod">
          <ac:chgData name="Margaret Marchant" userId="951da9eb-af11-4628-bd2b-e1198daa7d4f" providerId="ADAL" clId="{FBDE5893-5A31-440D-987E-07EDAFC13D3E}" dt="2023-05-09T00:21:45.943" v="1" actId="6549"/>
          <ac:spMkLst>
            <pc:docMk/>
            <pc:sldMk cId="3481686021" sldId="328"/>
            <ac:spMk id="3" creationId="{23539910-2138-4BB9-BDBA-A98C1267B5C0}"/>
          </ac:spMkLst>
        </pc:spChg>
      </pc:sldChg>
    </pc:docChg>
  </pc:docChgLst>
  <pc:docChgLst>
    <pc:chgData name="Katelynn Rathbun" userId="S::krathbun@frontierenergy.com::c020a799-bb3f-4784-abcf-c12a898a619f" providerId="AD" clId="Web-{CBB7A23C-FF3F-E012-F5A1-358226845E65}"/>
    <pc:docChg chg="modSld">
      <pc:chgData name="Katelynn Rathbun" userId="S::krathbun@frontierenergy.com::c020a799-bb3f-4784-abcf-c12a898a619f" providerId="AD" clId="Web-{CBB7A23C-FF3F-E012-F5A1-358226845E65}" dt="2023-06-06T23:40:58.096" v="20" actId="1076"/>
      <pc:docMkLst>
        <pc:docMk/>
      </pc:docMkLst>
      <pc:sldChg chg="modSp">
        <pc:chgData name="Katelynn Rathbun" userId="S::krathbun@frontierenergy.com::c020a799-bb3f-4784-abcf-c12a898a619f" providerId="AD" clId="Web-{CBB7A23C-FF3F-E012-F5A1-358226845E65}" dt="2023-06-06T23:40:58.096" v="20" actId="1076"/>
        <pc:sldMkLst>
          <pc:docMk/>
          <pc:sldMk cId="3481686021" sldId="328"/>
        </pc:sldMkLst>
        <pc:spChg chg="mod">
          <ac:chgData name="Katelynn Rathbun" userId="S::krathbun@frontierenergy.com::c020a799-bb3f-4784-abcf-c12a898a619f" providerId="AD" clId="Web-{CBB7A23C-FF3F-E012-F5A1-358226845E65}" dt="2023-06-06T23:40:58.096" v="20" actId="1076"/>
          <ac:spMkLst>
            <pc:docMk/>
            <pc:sldMk cId="3481686021" sldId="328"/>
            <ac:spMk id="3" creationId="{23539910-2138-4BB9-BDBA-A98C1267B5C0}"/>
          </ac:spMkLst>
        </pc:spChg>
      </pc:sldChg>
      <pc:sldChg chg="modSp modCm">
        <pc:chgData name="Katelynn Rathbun" userId="S::krathbun@frontierenergy.com::c020a799-bb3f-4784-abcf-c12a898a619f" providerId="AD" clId="Web-{CBB7A23C-FF3F-E012-F5A1-358226845E65}" dt="2023-06-06T23:40:32.126" v="18" actId="20577"/>
        <pc:sldMkLst>
          <pc:docMk/>
          <pc:sldMk cId="4126023962" sldId="369"/>
        </pc:sldMkLst>
        <pc:spChg chg="mod">
          <ac:chgData name="Katelynn Rathbun" userId="S::krathbun@frontierenergy.com::c020a799-bb3f-4784-abcf-c12a898a619f" providerId="AD" clId="Web-{CBB7A23C-FF3F-E012-F5A1-358226845E65}" dt="2023-06-06T23:40:32.126" v="18" actId="20577"/>
          <ac:spMkLst>
            <pc:docMk/>
            <pc:sldMk cId="4126023962" sldId="369"/>
            <ac:spMk id="8" creationId="{5A99897F-2936-A0F5-0803-938121F601DA}"/>
          </ac:spMkLst>
        </pc:spChg>
        <pc:extLst>
          <p:ext xmlns:p="http://schemas.openxmlformats.org/presentationml/2006/main" uri="{D6D511B9-2390-475A-947B-AFAB55BFBCF1}">
            <pc226:cmChg xmlns:pc226="http://schemas.microsoft.com/office/powerpoint/2022/06/main/command" chg="mod">
              <pc226:chgData name="Katelynn Rathbun" userId="S::krathbun@frontierenergy.com::c020a799-bb3f-4784-abcf-c12a898a619f" providerId="AD" clId="Web-{CBB7A23C-FF3F-E012-F5A1-358226845E65}" dt="2023-06-06T23:40:32.126" v="18" actId="20577"/>
              <pc2:cmMkLst xmlns:pc2="http://schemas.microsoft.com/office/powerpoint/2019/9/main/command">
                <pc:docMk/>
                <pc:sldMk cId="4126023962" sldId="369"/>
                <pc2:cmMk id="{A7E13BFF-E2FB-4ACB-A2B0-A4D67EE72188}"/>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a:t>Hi, my name is [name] I am a Program Consultant at Frontier Energy and I am here today to present on I-REN's Codes &amp; Standards Implementation plans </a:t>
            </a:r>
          </a:p>
          <a:p>
            <a:pPr marL="0" indent="0"/>
            <a:endParaRPr lang="en-US"/>
          </a:p>
        </p:txBody>
      </p:sp>
      <p:sp>
        <p:nvSpPr>
          <p:cNvPr id="76" name="Google Shape;7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Frontier Energy provides technical and regulatory consulting and implementation services across all the programs in I-REN's energy efficiency portfolio.  </a:t>
            </a:r>
          </a:p>
          <a:p>
            <a:r>
              <a:rPr lang="en-US"/>
              <a:t> </a:t>
            </a:r>
          </a:p>
          <a:p>
            <a:r>
              <a:rPr lang="en-US"/>
              <a:t>Frontier Energy is also the lead implementation consultant for I-REN's Codes &amp; Standards Programs. Including I-REN we are proud to support three RENs with their Codes &amp; </a:t>
            </a:r>
          </a:p>
          <a:p>
            <a:r>
              <a:rPr lang="en-US"/>
              <a:t>Standards Programs. We also provide leadership at the state level to the investor-owned utilities and the Energy Commission for statewide Codes &amp; Standards activities.   </a:t>
            </a:r>
          </a:p>
          <a:p>
            <a:r>
              <a:rPr lang="en-US"/>
              <a:t> </a:t>
            </a:r>
          </a:p>
          <a:p>
            <a:r>
              <a:rPr lang="en-US"/>
              <a:t>This slide shows key members of our project team including our director Nancy Barba and our program manager Margaret Marchant. They lead the technical and regulatory </a:t>
            </a:r>
          </a:p>
          <a:p>
            <a:r>
              <a:rPr lang="en-US"/>
              <a:t>services to I-REN and provide oversight to the Codes &amp; Standards Programs' operations. Kate Rathbun is the Project Lead for Codes &amp; Standards Program implementation. She had </a:t>
            </a:r>
          </a:p>
          <a:p>
            <a:r>
              <a:rPr lang="en-US"/>
              <a:t>a previous commitment and was unable to attend today. </a:t>
            </a:r>
          </a:p>
          <a:p>
            <a:pPr lvl="1"/>
            <a:r>
              <a:rPr lang="en-US"/>
              <a:t> </a:t>
            </a:r>
          </a:p>
          <a:p>
            <a:r>
              <a:rPr lang="en-US"/>
              <a:t>Our team also includes three community-based organizations as subcontractors to support outreach and engagement throughout the region. </a:t>
            </a:r>
          </a:p>
          <a:p>
            <a:pPr lvl="1"/>
            <a:r>
              <a:rPr lang="en-US"/>
              <a:t> </a:t>
            </a:r>
          </a:p>
          <a:p>
            <a:r>
              <a:rPr lang="en-US"/>
              <a:t>Our subcontractors include: </a:t>
            </a:r>
          </a:p>
          <a:p>
            <a:r>
              <a:rPr lang="en-US"/>
              <a:t>•</a:t>
            </a:r>
            <a:r>
              <a:rPr lang="en-US" b="1"/>
              <a:t>Inland </a:t>
            </a:r>
            <a:r>
              <a:rPr lang="en-US" b="1" err="1"/>
              <a:t>Socal</a:t>
            </a:r>
            <a:r>
              <a:rPr lang="en-US" b="1"/>
              <a:t> Housing Collective</a:t>
            </a:r>
            <a:r>
              <a:rPr lang="en-US"/>
              <a:t> </a:t>
            </a:r>
          </a:p>
          <a:p>
            <a:r>
              <a:rPr lang="en-US"/>
              <a:t>•</a:t>
            </a:r>
            <a:r>
              <a:rPr lang="en-US" u="sng"/>
              <a:t>Mission</a:t>
            </a:r>
            <a:r>
              <a:rPr lang="en-US"/>
              <a:t>:  </a:t>
            </a:r>
          </a:p>
          <a:p>
            <a:r>
              <a:rPr lang="en-US"/>
              <a:t>•address homelessness </a:t>
            </a:r>
          </a:p>
          <a:p>
            <a:r>
              <a:rPr lang="en-US"/>
              <a:t>•highlight innovation trends in housing construction </a:t>
            </a:r>
          </a:p>
          <a:p>
            <a:r>
              <a:rPr lang="en-US"/>
              <a:t>•promote protection of affordable home retention  </a:t>
            </a:r>
          </a:p>
          <a:p>
            <a:r>
              <a:rPr lang="en-US"/>
              <a:t>•advance equitable and affordable homeownership </a:t>
            </a:r>
          </a:p>
          <a:p>
            <a:r>
              <a:rPr lang="en-US"/>
              <a:t>•</a:t>
            </a:r>
            <a:r>
              <a:rPr lang="en-US" b="1"/>
              <a:t>Making Hope Happen Foundation</a:t>
            </a:r>
            <a:r>
              <a:rPr lang="en-US"/>
              <a:t> </a:t>
            </a:r>
          </a:p>
          <a:p>
            <a:r>
              <a:rPr lang="en-US"/>
              <a:t>•</a:t>
            </a:r>
            <a:r>
              <a:rPr lang="en-US" u="sng"/>
              <a:t>Mission</a:t>
            </a:r>
            <a:r>
              <a:rPr lang="en-US"/>
              <a:t>: community based to build and align systems to advance a more equitable San Bern. </a:t>
            </a:r>
          </a:p>
          <a:p>
            <a:r>
              <a:rPr lang="en-US"/>
              <a:t>•</a:t>
            </a:r>
            <a:r>
              <a:rPr lang="en-US" b="1"/>
              <a:t>Inland Equity Community Land Trust (ECLT)</a:t>
            </a:r>
            <a:r>
              <a:rPr lang="en-US"/>
              <a:t> </a:t>
            </a:r>
          </a:p>
          <a:p>
            <a:r>
              <a:rPr lang="en-US"/>
              <a:t>•</a:t>
            </a:r>
            <a:r>
              <a:rPr lang="en-US" u="sng"/>
              <a:t>Mission</a:t>
            </a:r>
            <a:r>
              <a:rPr lang="en-US"/>
              <a:t>: develop/steward affordable housing in Riverside &amp; San Bern. Counties </a:t>
            </a:r>
          </a:p>
          <a:p>
            <a:pPr marL="228600" indent="0"/>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3005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solidFill>
                  <a:srgbClr val="374151"/>
                </a:solidFill>
                <a:effectLst/>
                <a:latin typeface="Söhne"/>
              </a:rPr>
              <a:t>I-REN consists of regions</a:t>
            </a:r>
            <a:r>
              <a:rPr lang="en-US" b="0" i="0">
                <a:solidFill>
                  <a:srgbClr val="374151"/>
                </a:solidFill>
                <a:effectLst/>
                <a:latin typeface="Söhne"/>
              </a:rPr>
              <a:t> in which numerous Authorities Having Jurisdiction (AHJs)</a:t>
            </a:r>
            <a:r>
              <a:rPr lang="en-US" b="1" i="0">
                <a:solidFill>
                  <a:srgbClr val="374151"/>
                </a:solidFill>
                <a:effectLst/>
                <a:latin typeface="Söhne"/>
              </a:rPr>
              <a:t> encounter substantial difficulties</a:t>
            </a:r>
            <a:r>
              <a:rPr lang="en-US" b="0" i="0">
                <a:solidFill>
                  <a:srgbClr val="374151"/>
                </a:solidFill>
                <a:effectLst/>
                <a:latin typeface="Söhne"/>
              </a:rPr>
              <a:t> in</a:t>
            </a:r>
            <a:r>
              <a:rPr lang="en-US" b="1" i="0">
                <a:solidFill>
                  <a:srgbClr val="374151"/>
                </a:solidFill>
                <a:effectLst/>
                <a:latin typeface="Söhne"/>
              </a:rPr>
              <a:t> implementing and enforcing</a:t>
            </a:r>
            <a:r>
              <a:rPr lang="en-US" b="0" i="0">
                <a:solidFill>
                  <a:srgbClr val="374151"/>
                </a:solidFill>
                <a:effectLst/>
                <a:latin typeface="Söhne"/>
              </a:rPr>
              <a:t> </a:t>
            </a:r>
            <a:r>
              <a:rPr lang="en-US" b="0" i="0" u="sng">
                <a:solidFill>
                  <a:srgbClr val="374151"/>
                </a:solidFill>
                <a:effectLst/>
                <a:latin typeface="Söhne"/>
              </a:rPr>
              <a:t>energy C&amp;S</a:t>
            </a:r>
            <a:r>
              <a:rPr lang="en-US" b="0" i="0">
                <a:solidFill>
                  <a:srgbClr val="374151"/>
                </a:solidFill>
                <a:effectLst/>
                <a:latin typeface="Söhne"/>
              </a:rPr>
              <a:t> due to </a:t>
            </a:r>
            <a:r>
              <a:rPr lang="en-US" b="1" i="0">
                <a:solidFill>
                  <a:srgbClr val="374151"/>
                </a:solidFill>
                <a:effectLst/>
                <a:latin typeface="Söhne"/>
              </a:rPr>
              <a:t>limited resources and capacity</a:t>
            </a:r>
            <a:r>
              <a:rPr lang="en-US" b="0" i="0">
                <a:solidFill>
                  <a:srgbClr val="374151"/>
                </a:solidFill>
                <a:effectLst/>
                <a:latin typeface="Söhne"/>
              </a:rPr>
              <a:t>.</a:t>
            </a:r>
            <a:r>
              <a:rPr lang="en-US">
                <a:solidFill>
                  <a:srgbClr val="374151"/>
                </a:solidFill>
                <a:latin typeface="Söhne"/>
              </a:rPr>
              <a:t> </a:t>
            </a:r>
            <a:endParaRPr lang="en-US" b="0" i="0">
              <a:solidFill>
                <a:srgbClr val="374151"/>
              </a:solidFill>
              <a:effectLst/>
              <a:latin typeface="Söhne"/>
            </a:endParaRPr>
          </a:p>
          <a:p>
            <a:r>
              <a:rPr lang="en-US" b="0" i="0">
                <a:solidFill>
                  <a:srgbClr val="374151"/>
                </a:solidFill>
                <a:effectLst/>
                <a:latin typeface="Söhne"/>
              </a:rPr>
              <a:t>These jurisdictions:</a:t>
            </a:r>
          </a:p>
          <a:p>
            <a:pPr>
              <a:buFontTx/>
              <a:buChar char="-"/>
            </a:pPr>
            <a:r>
              <a:rPr lang="en-US" b="0" i="0">
                <a:solidFill>
                  <a:srgbClr val="374151"/>
                </a:solidFill>
                <a:effectLst/>
                <a:latin typeface="Söhne"/>
              </a:rPr>
              <a:t>small populations</a:t>
            </a:r>
          </a:p>
          <a:p>
            <a:pPr>
              <a:buFontTx/>
              <a:buChar char="-"/>
            </a:pPr>
            <a:r>
              <a:rPr lang="en-US" b="0" i="0">
                <a:solidFill>
                  <a:srgbClr val="374151"/>
                </a:solidFill>
                <a:effectLst/>
                <a:latin typeface="Söhne"/>
              </a:rPr>
              <a:t>scattered geographically</a:t>
            </a:r>
          </a:p>
          <a:p>
            <a:pPr>
              <a:buFontTx/>
              <a:buChar char="-"/>
            </a:pPr>
            <a:r>
              <a:rPr lang="en-US" b="0" i="0">
                <a:solidFill>
                  <a:srgbClr val="374151"/>
                </a:solidFill>
                <a:effectLst/>
                <a:latin typeface="Söhne"/>
              </a:rPr>
              <a:t>face harsh weather conditions</a:t>
            </a:r>
          </a:p>
          <a:p>
            <a:pPr>
              <a:buFontTx/>
              <a:buChar char="-"/>
            </a:pPr>
            <a:r>
              <a:rPr lang="en-US" b="0" i="0">
                <a:solidFill>
                  <a:srgbClr val="374151"/>
                </a:solidFill>
                <a:effectLst/>
                <a:latin typeface="Söhne"/>
              </a:rPr>
              <a:t>pollution and other disadvantages.</a:t>
            </a:r>
          </a:p>
          <a:p>
            <a:pPr marL="228600" indent="0">
              <a:buFontTx/>
              <a:buNone/>
            </a:pPr>
            <a:endParaRPr lang="en-US" b="0" i="0">
              <a:solidFill>
                <a:srgbClr val="374151"/>
              </a:solidFill>
              <a:effectLst/>
              <a:latin typeface="Söhne"/>
            </a:endParaRPr>
          </a:p>
          <a:p>
            <a:pPr marL="228600" indent="0">
              <a:buFontTx/>
              <a:buNone/>
            </a:pPr>
            <a:r>
              <a:rPr lang="en-US" b="1" i="0">
                <a:solidFill>
                  <a:srgbClr val="374151"/>
                </a:solidFill>
                <a:effectLst/>
                <a:latin typeface="Söhne"/>
              </a:rPr>
              <a:t>By boosting their knowledge and capabilities</a:t>
            </a:r>
            <a:r>
              <a:rPr lang="en-US" b="0" i="0">
                <a:solidFill>
                  <a:srgbClr val="374151"/>
                </a:solidFill>
                <a:effectLst/>
                <a:latin typeface="Söhne"/>
              </a:rPr>
              <a:t>, local building department staff/contractors will have additional </a:t>
            </a:r>
            <a:r>
              <a:rPr lang="en-US" b="1" i="0">
                <a:solidFill>
                  <a:srgbClr val="374151"/>
                </a:solidFill>
                <a:effectLst/>
                <a:latin typeface="Söhne"/>
              </a:rPr>
              <a:t>tools and resources</a:t>
            </a:r>
            <a:r>
              <a:rPr lang="en-US" b="0" i="0">
                <a:solidFill>
                  <a:srgbClr val="374151"/>
                </a:solidFill>
                <a:effectLst/>
                <a:latin typeface="Söhne"/>
              </a:rPr>
              <a:t> to </a:t>
            </a:r>
            <a:r>
              <a:rPr lang="en-US" b="1" i="0">
                <a:solidFill>
                  <a:srgbClr val="374151"/>
                </a:solidFill>
                <a:effectLst/>
                <a:latin typeface="Söhne"/>
              </a:rPr>
              <a:t>aid in their code enforcement and compliance </a:t>
            </a:r>
            <a:r>
              <a:rPr lang="en-US" b="0" i="0">
                <a:solidFill>
                  <a:srgbClr val="374151"/>
                </a:solidFill>
                <a:effectLst/>
                <a:latin typeface="Söhne"/>
              </a:rPr>
              <a:t>efforts.</a:t>
            </a:r>
          </a:p>
          <a:p>
            <a:pPr marL="228600" indent="0">
              <a:buFontTx/>
              <a:buNone/>
            </a:pPr>
            <a:endParaRPr lang="en-US" b="0" i="0">
              <a:solidFill>
                <a:srgbClr val="374151"/>
              </a:solidFill>
              <a:effectLst/>
              <a:latin typeface="Söhne"/>
            </a:endParaRPr>
          </a:p>
          <a:p>
            <a:pPr marL="228600" indent="0">
              <a:buFontTx/>
              <a:buNone/>
            </a:pPr>
            <a:r>
              <a:rPr lang="en-US" b="0" i="0">
                <a:solidFill>
                  <a:srgbClr val="374151"/>
                </a:solidFill>
                <a:effectLst/>
                <a:latin typeface="Söhne"/>
              </a:rPr>
              <a:t>Energy savings increases, greenhouse gas emissions decrease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58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r>
              <a:rPr lang="en-US" b="1" i="0">
                <a:solidFill>
                  <a:srgbClr val="374151"/>
                </a:solidFill>
                <a:effectLst/>
                <a:latin typeface="Söhne"/>
              </a:rPr>
              <a:t>SOW 1 Goal: </a:t>
            </a:r>
          </a:p>
          <a:p>
            <a:pPr>
              <a:buFont typeface="Arial" panose="020B0604020202020204" pitchFamily="34" charset="0"/>
              <a:buChar char="•"/>
            </a:pPr>
            <a:r>
              <a:rPr lang="en-US" b="0" i="0">
                <a:solidFill>
                  <a:srgbClr val="374151"/>
                </a:solidFill>
                <a:effectLst/>
                <a:latin typeface="Söhne"/>
              </a:rPr>
              <a:t>Educate and engage contractors and building professionals in the Inland Empire regarding codes, compliance, and available resources</a:t>
            </a:r>
          </a:p>
          <a:p>
            <a:pPr lvl="1">
              <a:buFont typeface="Arial" panose="020B0604020202020204" pitchFamily="34" charset="0"/>
              <a:buChar char="•"/>
            </a:pPr>
            <a:r>
              <a:rPr lang="en-US" b="0" i="0">
                <a:solidFill>
                  <a:srgbClr val="374151"/>
                </a:solidFill>
                <a:effectLst/>
                <a:latin typeface="Söhne"/>
              </a:rPr>
              <a:t>better compliance and effectiveness.</a:t>
            </a:r>
          </a:p>
          <a:p>
            <a:pPr lvl="1">
              <a:buFont typeface="Arial" panose="020B0604020202020204" pitchFamily="34" charset="0"/>
              <a:buChar char="•"/>
            </a:pPr>
            <a:r>
              <a:rPr lang="en-US" b="0" i="0">
                <a:solidFill>
                  <a:srgbClr val="374151"/>
                </a:solidFill>
                <a:effectLst/>
                <a:latin typeface="Söhne"/>
              </a:rPr>
              <a:t>Streamlined permitting process including guidance to permit applicants and identifying potential issues</a:t>
            </a:r>
          </a:p>
          <a:p>
            <a:pPr marL="228600" lvl="0" indent="0">
              <a:buFont typeface="Arial" panose="020B0604020202020204" pitchFamily="34" charset="0"/>
              <a:buNone/>
            </a:pPr>
            <a:endParaRPr lang="en-US" b="0" i="0">
              <a:solidFill>
                <a:srgbClr val="374151"/>
              </a:solidFill>
              <a:effectLst/>
              <a:latin typeface="Söhne"/>
            </a:endParaRPr>
          </a:p>
          <a:p>
            <a:pPr marL="228600" lvl="0" indent="0">
              <a:buFont typeface="Arial" panose="020B0604020202020204" pitchFamily="34" charset="0"/>
              <a:buNone/>
            </a:pPr>
            <a:r>
              <a:rPr lang="en-US" b="1" i="0">
                <a:solidFill>
                  <a:srgbClr val="374151"/>
                </a:solidFill>
                <a:effectLst/>
                <a:latin typeface="Söhne"/>
              </a:rPr>
              <a:t>Program Design:</a:t>
            </a:r>
          </a:p>
          <a:p>
            <a:pPr marL="400050" lvl="0" indent="-171450">
              <a:buFontTx/>
              <a:buChar char="-"/>
            </a:pPr>
            <a:r>
              <a:rPr lang="en-US" b="0" i="0">
                <a:solidFill>
                  <a:srgbClr val="374151"/>
                </a:solidFill>
                <a:effectLst/>
                <a:latin typeface="Söhne"/>
              </a:rPr>
              <a:t>Recognizing obstacles</a:t>
            </a:r>
          </a:p>
          <a:p>
            <a:pPr marL="400050" lvl="0" indent="-171450">
              <a:buFontTx/>
              <a:buChar char="-"/>
            </a:pPr>
            <a:r>
              <a:rPr lang="en-US" b="0" i="0">
                <a:solidFill>
                  <a:srgbClr val="374151"/>
                </a:solidFill>
                <a:effectLst/>
                <a:latin typeface="Söhne"/>
              </a:rPr>
              <a:t>designing tools for tracking and reporting performance</a:t>
            </a:r>
          </a:p>
          <a:p>
            <a:pPr marL="400050" lvl="0" indent="-171450">
              <a:buFontTx/>
              <a:buChar char="-"/>
            </a:pPr>
            <a:r>
              <a:rPr lang="en-US" b="0" i="0">
                <a:solidFill>
                  <a:srgbClr val="374151"/>
                </a:solidFill>
                <a:effectLst/>
                <a:latin typeface="Söhne"/>
              </a:rPr>
              <a:t>implementing iterative design interventions</a:t>
            </a:r>
          </a:p>
          <a:p>
            <a:pPr marL="228600" lvl="0" indent="0">
              <a:buFont typeface="Arial" panose="020B0604020202020204" pitchFamily="34" charset="0"/>
              <a:buNone/>
            </a:pPr>
            <a:endParaRPr lang="en-US" b="0" i="0">
              <a:solidFill>
                <a:srgbClr val="374151"/>
              </a:solidFill>
              <a:effectLst/>
              <a:latin typeface="Söhne"/>
            </a:endParaRPr>
          </a:p>
          <a:p>
            <a:pPr marL="228600" lvl="0" indent="0">
              <a:buFont typeface="Arial" panose="020B0604020202020204" pitchFamily="34" charset="0"/>
              <a:buNone/>
            </a:pPr>
            <a:r>
              <a:rPr lang="en-US" b="1" i="0">
                <a:solidFill>
                  <a:srgbClr val="374151"/>
                </a:solidFill>
                <a:effectLst/>
                <a:latin typeface="Söhne"/>
              </a:rPr>
              <a:t>O&amp;E:</a:t>
            </a:r>
          </a:p>
          <a:p>
            <a:pPr marL="4000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b="0" i="0">
                <a:solidFill>
                  <a:srgbClr val="374151"/>
                </a:solidFill>
                <a:effectLst/>
                <a:latin typeface="Söhne"/>
              </a:rPr>
              <a:t>developing plans for implementation and marketing</a:t>
            </a:r>
          </a:p>
          <a:p>
            <a:pPr marL="4000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b="0" i="0">
                <a:solidFill>
                  <a:srgbClr val="374151"/>
                </a:solidFill>
                <a:effectLst/>
                <a:latin typeface="Söhne"/>
              </a:rPr>
              <a:t>Can identify Hard to Reach AHJs that face significant challenges in enforcing energy codes and standards because of restricted resources and capacity.</a:t>
            </a:r>
          </a:p>
          <a:p>
            <a:pPr marL="4000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b="0" i="0" u="sng">
                <a:solidFill>
                  <a:srgbClr val="374151"/>
                </a:solidFill>
                <a:effectLst/>
                <a:latin typeface="Söhne"/>
              </a:rPr>
              <a:t>Cases studies </a:t>
            </a:r>
            <a:r>
              <a:rPr lang="en-US" b="0" i="0">
                <a:solidFill>
                  <a:srgbClr val="374151"/>
                </a:solidFill>
                <a:effectLst/>
                <a:latin typeface="Söhne"/>
              </a:rPr>
              <a:t>- to create and disseminate messaging throughout region that encourages local leadership in energy efficiency</a:t>
            </a:r>
          </a:p>
          <a:p>
            <a:pPr marL="857250" marR="0" lvl="1"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b="0" i="0">
                <a:solidFill>
                  <a:srgbClr val="374151"/>
                </a:solidFill>
                <a:effectLst/>
                <a:latin typeface="Söhne"/>
              </a:rPr>
              <a:t>Partnering with:</a:t>
            </a:r>
          </a:p>
          <a:p>
            <a:pPr marL="1314450" marR="0" lvl="2"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b="0" i="0">
                <a:solidFill>
                  <a:srgbClr val="374151"/>
                </a:solidFill>
                <a:effectLst/>
                <a:latin typeface="Söhne"/>
              </a:rPr>
              <a:t> local governments</a:t>
            </a:r>
          </a:p>
          <a:p>
            <a:pPr marL="1314450" marR="0" lvl="2"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b="0" i="0">
                <a:solidFill>
                  <a:srgbClr val="374151"/>
                </a:solidFill>
                <a:effectLst/>
                <a:latin typeface="Söhne"/>
              </a:rPr>
              <a:t>Tribes</a:t>
            </a:r>
          </a:p>
          <a:p>
            <a:pPr marL="1314450" marR="0" lvl="2"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b="0" i="0">
                <a:solidFill>
                  <a:srgbClr val="374151"/>
                </a:solidFill>
                <a:effectLst/>
                <a:latin typeface="Söhne"/>
              </a:rPr>
              <a:t>special districts</a:t>
            </a:r>
          </a:p>
          <a:p>
            <a:pPr marL="228600" lvl="0" indent="0">
              <a:buFont typeface="Arial" panose="020B0604020202020204" pitchFamily="34" charset="0"/>
              <a:buNone/>
            </a:pPr>
            <a:endParaRPr lang="en-US" b="0" i="0">
              <a:solidFill>
                <a:srgbClr val="374151"/>
              </a:solidFill>
              <a:effectLst/>
              <a:latin typeface="Söhne"/>
            </a:endParaRPr>
          </a:p>
          <a:p>
            <a:pPr marL="228600" lvl="0" indent="0">
              <a:buFont typeface="Arial" panose="020B0604020202020204" pitchFamily="34" charset="0"/>
              <a:buNone/>
            </a:pPr>
            <a:r>
              <a:rPr lang="en-US" b="1" i="0">
                <a:solidFill>
                  <a:srgbClr val="374151"/>
                </a:solidFill>
                <a:effectLst/>
                <a:latin typeface="Söhne"/>
              </a:rPr>
              <a:t>Program Implementation:</a:t>
            </a:r>
          </a:p>
          <a:p>
            <a:pPr marL="400050" lvl="0" indent="-171450">
              <a:buFontTx/>
              <a:buChar char="-"/>
            </a:pPr>
            <a:r>
              <a:rPr lang="en-US" b="0" i="0">
                <a:solidFill>
                  <a:srgbClr val="374151"/>
                </a:solidFill>
                <a:effectLst/>
                <a:latin typeface="Söhne"/>
              </a:rPr>
              <a:t>training program to fill the gaps in compliance </a:t>
            </a:r>
          </a:p>
          <a:p>
            <a:pPr marL="857250" lvl="1" indent="-171450">
              <a:buFontTx/>
              <a:buChar char="-"/>
            </a:pPr>
            <a:r>
              <a:rPr lang="en-US" b="0" i="0">
                <a:solidFill>
                  <a:srgbClr val="374151"/>
                </a:solidFill>
                <a:effectLst/>
                <a:latin typeface="Söhne"/>
              </a:rPr>
              <a:t>existing requirements </a:t>
            </a:r>
          </a:p>
          <a:p>
            <a:pPr marL="857250" lvl="1" indent="-171450">
              <a:buFontTx/>
              <a:buChar char="-"/>
            </a:pPr>
            <a:r>
              <a:rPr lang="en-US" b="0" i="0">
                <a:solidFill>
                  <a:srgbClr val="374151"/>
                </a:solidFill>
                <a:effectLst/>
                <a:latin typeface="Söhne"/>
              </a:rPr>
              <a:t>provide continuous training on the latest changes and trends in codes and standards.</a:t>
            </a:r>
          </a:p>
          <a:p>
            <a:pPr marL="228600" lvl="0" indent="0">
              <a:buFont typeface="Arial" panose="020B0604020202020204" pitchFamily="34" charset="0"/>
              <a:buNone/>
            </a:pPr>
            <a:endParaRPr lang="en-US" b="0" i="0">
              <a:solidFill>
                <a:srgbClr val="374151"/>
              </a:solidFill>
              <a:effectLst/>
              <a:latin typeface="Söhne"/>
            </a:endParaRPr>
          </a:p>
          <a:p>
            <a:pPr marL="228600" lvl="0" indent="0">
              <a:buFont typeface="Arial" panose="020B0604020202020204" pitchFamily="34" charset="0"/>
              <a:buNone/>
            </a:pPr>
            <a:r>
              <a:rPr lang="en-US" b="1" i="0">
                <a:solidFill>
                  <a:srgbClr val="374151"/>
                </a:solidFill>
                <a:effectLst/>
                <a:latin typeface="Söhne"/>
              </a:rPr>
              <a:t>Other Services:</a:t>
            </a:r>
          </a:p>
          <a:p>
            <a:pPr marL="400050" lvl="0" indent="-171450">
              <a:buFontTx/>
              <a:buChar char="-"/>
            </a:pPr>
            <a:r>
              <a:rPr lang="en-US" b="0" i="0">
                <a:solidFill>
                  <a:srgbClr val="374151"/>
                </a:solidFill>
                <a:effectLst/>
                <a:latin typeface="Söhne"/>
              </a:rPr>
              <a:t>Handle regulatory alterations and ensure internal consistency</a:t>
            </a:r>
          </a:p>
          <a:p>
            <a:pPr marL="400050" lvl="0" indent="-171450">
              <a:buFontTx/>
              <a:buChar char="-"/>
            </a:pPr>
            <a:r>
              <a:rPr lang="en-US"/>
              <a:t>improve data and measurement collection</a:t>
            </a:r>
            <a:endParaRPr lang="en-US" b="1"/>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4616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lvl="0" indent="-171450">
              <a:buFontTx/>
              <a:buChar char="-"/>
            </a:pPr>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370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4" name="Google Shape;344;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Google Shape;19;p33"/>
          <p:cNvSpPr txBox="1">
            <a:spLocks noGrp="1"/>
          </p:cNvSpPr>
          <p:nvPr>
            <p:ph type="ctrTitle"/>
          </p:nvPr>
        </p:nvSpPr>
        <p:spPr>
          <a:xfrm>
            <a:off x="1915128" y="1788454"/>
            <a:ext cx="8361229" cy="2098226"/>
          </a:xfrm>
          <a:prstGeom prst="rect">
            <a:avLst/>
          </a:prstGeom>
          <a:noFill/>
          <a:ln>
            <a:noFill/>
          </a:ln>
        </p:spPr>
        <p:txBody>
          <a:bodyPr spcFirstLastPara="1" wrap="square" lIns="91425" tIns="45700" rIns="91425" bIns="45700" anchor="b" anchorCtr="0">
            <a:noAutofit/>
          </a:bodyPr>
          <a:lstStyle>
            <a:lvl1pPr lvl="0" algn="ctr">
              <a:lnSpc>
                <a:spcPct val="89000"/>
              </a:lnSpc>
              <a:spcBef>
                <a:spcPts val="0"/>
              </a:spcBef>
              <a:spcAft>
                <a:spcPts val="0"/>
              </a:spcAft>
              <a:buClr>
                <a:schemeClr val="dk2"/>
              </a:buClr>
              <a:buSzPts val="6000"/>
              <a:buFont typeface="Libre Franklin"/>
              <a:buNone/>
              <a:defRPr sz="6000" cap="none">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3"/>
          <p:cNvSpPr txBox="1">
            <a:spLocks noGrp="1"/>
          </p:cNvSpPr>
          <p:nvPr>
            <p:ph type="subTitle" idx="1"/>
          </p:nvPr>
        </p:nvSpPr>
        <p:spPr>
          <a:xfrm>
            <a:off x="2679906" y="3956279"/>
            <a:ext cx="6831673" cy="1086237"/>
          </a:xfrm>
          <a:prstGeom prst="rect">
            <a:avLst/>
          </a:prstGeom>
          <a:noFill/>
          <a:ln>
            <a:noFill/>
          </a:ln>
        </p:spPr>
        <p:txBody>
          <a:bodyPr spcFirstLastPara="1" wrap="square" lIns="91425" tIns="45700" rIns="91425" bIns="45700" anchor="t" anchorCtr="0">
            <a:normAutofit/>
          </a:bodyPr>
          <a:lstStyle>
            <a:lvl1pPr lvl="0" algn="ctr">
              <a:lnSpc>
                <a:spcPct val="112000"/>
              </a:lnSpc>
              <a:spcBef>
                <a:spcPts val="0"/>
              </a:spcBef>
              <a:spcAft>
                <a:spcPts val="0"/>
              </a:spcAft>
              <a:buClr>
                <a:schemeClr val="dk2"/>
              </a:buClr>
              <a:buSzPts val="2300"/>
              <a:buNone/>
              <a:defRPr sz="2300">
                <a:solidFill>
                  <a:srgbClr val="000000"/>
                </a:solidFill>
              </a:defRPr>
            </a:lvl1pPr>
            <a:lvl2pPr lvl="1" algn="ctr">
              <a:lnSpc>
                <a:spcPct val="94000"/>
              </a:lnSpc>
              <a:spcBef>
                <a:spcPts val="500"/>
              </a:spcBef>
              <a:spcAft>
                <a:spcPts val="0"/>
              </a:spcAft>
              <a:buClr>
                <a:schemeClr val="dk2"/>
              </a:buClr>
              <a:buSzPts val="2000"/>
              <a:buNone/>
              <a:defRPr sz="2000"/>
            </a:lvl2pPr>
            <a:lvl3pPr lvl="2" algn="ctr">
              <a:lnSpc>
                <a:spcPct val="94000"/>
              </a:lnSpc>
              <a:spcBef>
                <a:spcPts val="500"/>
              </a:spcBef>
              <a:spcAft>
                <a:spcPts val="0"/>
              </a:spcAft>
              <a:buClr>
                <a:schemeClr val="dk2"/>
              </a:buClr>
              <a:buSzPts val="1800"/>
              <a:buNone/>
              <a:defRPr sz="1800"/>
            </a:lvl3pPr>
            <a:lvl4pPr lvl="3" algn="ctr">
              <a:lnSpc>
                <a:spcPct val="94000"/>
              </a:lnSpc>
              <a:spcBef>
                <a:spcPts val="500"/>
              </a:spcBef>
              <a:spcAft>
                <a:spcPts val="0"/>
              </a:spcAft>
              <a:buClr>
                <a:schemeClr val="dk2"/>
              </a:buClr>
              <a:buSzPts val="1600"/>
              <a:buNone/>
              <a:defRPr sz="1600"/>
            </a:lvl4pPr>
            <a:lvl5pPr lvl="4" algn="ctr">
              <a:lnSpc>
                <a:spcPct val="94000"/>
              </a:lnSpc>
              <a:spcBef>
                <a:spcPts val="500"/>
              </a:spcBef>
              <a:spcAft>
                <a:spcPts val="0"/>
              </a:spcAft>
              <a:buClr>
                <a:schemeClr val="dk2"/>
              </a:buClr>
              <a:buSzPts val="1600"/>
              <a:buNone/>
              <a:defRPr sz="1600"/>
            </a:lvl5pPr>
            <a:lvl6pPr lvl="5" algn="ctr">
              <a:lnSpc>
                <a:spcPct val="94000"/>
              </a:lnSpc>
              <a:spcBef>
                <a:spcPts val="500"/>
              </a:spcBef>
              <a:spcAft>
                <a:spcPts val="0"/>
              </a:spcAft>
              <a:buClr>
                <a:schemeClr val="dk2"/>
              </a:buClr>
              <a:buSzPts val="1600"/>
              <a:buNone/>
              <a:defRPr sz="1600"/>
            </a:lvl6pPr>
            <a:lvl7pPr lvl="6" algn="ctr">
              <a:lnSpc>
                <a:spcPct val="94000"/>
              </a:lnSpc>
              <a:spcBef>
                <a:spcPts val="500"/>
              </a:spcBef>
              <a:spcAft>
                <a:spcPts val="0"/>
              </a:spcAft>
              <a:buClr>
                <a:schemeClr val="dk2"/>
              </a:buClr>
              <a:buSzPts val="1600"/>
              <a:buNone/>
              <a:defRPr sz="1600"/>
            </a:lvl7pPr>
            <a:lvl8pPr lvl="7" algn="ctr">
              <a:lnSpc>
                <a:spcPct val="94000"/>
              </a:lnSpc>
              <a:spcBef>
                <a:spcPts val="500"/>
              </a:spcBef>
              <a:spcAft>
                <a:spcPts val="0"/>
              </a:spcAft>
              <a:buClr>
                <a:schemeClr val="dk2"/>
              </a:buClr>
              <a:buSzPts val="1600"/>
              <a:buNone/>
              <a:defRPr sz="1600"/>
            </a:lvl8pPr>
            <a:lvl9pPr lvl="8" algn="ctr">
              <a:lnSpc>
                <a:spcPct val="94000"/>
              </a:lnSpc>
              <a:spcBef>
                <a:spcPts val="500"/>
              </a:spcBef>
              <a:spcAft>
                <a:spcPts val="200"/>
              </a:spcAft>
              <a:buClr>
                <a:schemeClr val="dk2"/>
              </a:buClr>
              <a:buSzPts val="1600"/>
              <a:buNone/>
              <a:defRPr sz="1600"/>
            </a:lvl9pPr>
          </a:lstStyle>
          <a:p>
            <a:endParaRPr/>
          </a:p>
        </p:txBody>
      </p:sp>
      <p:sp>
        <p:nvSpPr>
          <p:cNvPr id="21" name="Google Shape;21;p33"/>
          <p:cNvSpPr txBox="1">
            <a:spLocks noGrp="1"/>
          </p:cNvSpPr>
          <p:nvPr>
            <p:ph type="dt" idx="10"/>
          </p:nvPr>
        </p:nvSpPr>
        <p:spPr>
          <a:xfrm>
            <a:off x="752858" y="6453386"/>
            <a:ext cx="1607944"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3"/>
          <p:cNvSpPr txBox="1">
            <a:spLocks noGrp="1"/>
          </p:cNvSpPr>
          <p:nvPr>
            <p:ph type="ftr" idx="11"/>
          </p:nvPr>
        </p:nvSpPr>
        <p:spPr>
          <a:xfrm>
            <a:off x="2584054" y="6453386"/>
            <a:ext cx="7023377" cy="40461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3"/>
          <p:cNvSpPr txBox="1">
            <a:spLocks noGrp="1"/>
          </p:cNvSpPr>
          <p:nvPr>
            <p:ph type="sldNum" idx="12"/>
          </p:nvPr>
        </p:nvSpPr>
        <p:spPr>
          <a:xfrm>
            <a:off x="9830683"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
        <p:cNvGrpSpPr/>
        <p:nvPr/>
      </p:nvGrpSpPr>
      <p:grpSpPr>
        <a:xfrm>
          <a:off x="0" y="0"/>
          <a:ext cx="0" cy="0"/>
          <a:chOff x="0" y="0"/>
          <a:chExt cx="0" cy="0"/>
        </a:xfrm>
      </p:grpSpPr>
      <p:sp>
        <p:nvSpPr>
          <p:cNvPr id="31" name="Google Shape;31;p83"/>
          <p:cNvSpPr txBox="1"/>
          <p:nvPr/>
        </p:nvSpPr>
        <p:spPr>
          <a:xfrm>
            <a:off x="9448800" y="6650498"/>
            <a:ext cx="2743200" cy="207502"/>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9D9E9E"/>
                </a:solidFill>
                <a:latin typeface="Calibri" panose="020F0502020204030204" pitchFamily="34" charset="0"/>
                <a:ea typeface="Open Sans"/>
                <a:cs typeface="Calibri" panose="020F0502020204030204" pitchFamily="34" charset="0"/>
                <a:sym typeface="Open Sans"/>
              </a:rPr>
              <a:t>‹#›</a:t>
            </a:fld>
            <a:endParaRPr sz="1200" b="0" i="0" u="none" strike="noStrike" cap="none">
              <a:solidFill>
                <a:srgbClr val="9D9E9E"/>
              </a:solidFill>
              <a:latin typeface="Calibri" panose="020F0502020204030204" pitchFamily="34" charset="0"/>
              <a:ea typeface="Open Sans"/>
              <a:cs typeface="Calibri" panose="020F0502020204030204" pitchFamily="34" charset="0"/>
              <a:sym typeface="Open Sans"/>
            </a:endParaRPr>
          </a:p>
        </p:txBody>
      </p:sp>
    </p:spTree>
    <p:extLst>
      <p:ext uri="{BB962C8B-B14F-4D97-AF65-F5344CB8AC3E}">
        <p14:creationId xmlns:p14="http://schemas.microsoft.com/office/powerpoint/2010/main" val="1223901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2"/>
        <p:cNvGrpSpPr/>
        <p:nvPr/>
      </p:nvGrpSpPr>
      <p:grpSpPr>
        <a:xfrm>
          <a:off x="0" y="0"/>
          <a:ext cx="0" cy="0"/>
          <a:chOff x="0" y="0"/>
          <a:chExt cx="0" cy="0"/>
        </a:xfrm>
      </p:grpSpPr>
      <p:sp>
        <p:nvSpPr>
          <p:cNvPr id="33" name="Google Shape;33;p8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4200"/>
              <a:buNone/>
              <a:defRPr sz="3200">
                <a:solidFill>
                  <a:schemeClr val="bg2">
                    <a:lumMod val="50000"/>
                  </a:schemeClr>
                </a:solidFill>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84"/>
          <p:cNvSpPr>
            <a:spLocks noGrp="1"/>
          </p:cNvSpPr>
          <p:nvPr>
            <p:ph type="pic" idx="2"/>
          </p:nvPr>
        </p:nvSpPr>
        <p:spPr>
          <a:xfrm>
            <a:off x="5183188" y="987425"/>
            <a:ext cx="6172200" cy="4873625"/>
          </a:xfrm>
          <a:prstGeom prst="rect">
            <a:avLst/>
          </a:prstGeom>
          <a:noFill/>
          <a:ln>
            <a:noFill/>
          </a:ln>
        </p:spPr>
      </p:sp>
      <p:sp>
        <p:nvSpPr>
          <p:cNvPr id="35" name="Google Shape;35;p8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3200"/>
              <a:buNone/>
              <a:defRPr sz="1600">
                <a:solidFill>
                  <a:schemeClr val="bg2">
                    <a:lumMod val="50000"/>
                  </a:schemeClr>
                </a:solidFill>
                <a:latin typeface="Calibri" panose="020F0502020204030204" pitchFamily="34" charset="0"/>
                <a:cs typeface="Calibri" panose="020F0502020204030204" pitchFamily="34" charset="0"/>
              </a:defRPr>
            </a:lvl1pPr>
            <a:lvl2pPr marL="914400" lvl="1" indent="-228600" algn="l">
              <a:lnSpc>
                <a:spcPct val="100000"/>
              </a:lnSpc>
              <a:spcBef>
                <a:spcPts val="500"/>
              </a:spcBef>
              <a:spcAft>
                <a:spcPts val="0"/>
              </a:spcAft>
              <a:buSzPts val="2800"/>
              <a:buNone/>
              <a:defRPr sz="1400"/>
            </a:lvl2pPr>
            <a:lvl3pPr marL="1371600" lvl="2" indent="-228600" algn="l">
              <a:lnSpc>
                <a:spcPct val="100000"/>
              </a:lnSpc>
              <a:spcBef>
                <a:spcPts val="500"/>
              </a:spcBef>
              <a:spcAft>
                <a:spcPts val="0"/>
              </a:spcAft>
              <a:buSzPts val="2400"/>
              <a:buNone/>
              <a:defRPr sz="1200"/>
            </a:lvl3pPr>
            <a:lvl4pPr marL="1828800" lvl="3" indent="-228600" algn="l">
              <a:lnSpc>
                <a:spcPct val="100000"/>
              </a:lnSpc>
              <a:spcBef>
                <a:spcPts val="500"/>
              </a:spcBef>
              <a:spcAft>
                <a:spcPts val="0"/>
              </a:spcAft>
              <a:buSzPts val="2000"/>
              <a:buNone/>
              <a:defRPr sz="1000"/>
            </a:lvl4pPr>
            <a:lvl5pPr marL="2286000" lvl="4" indent="-228600" algn="l">
              <a:lnSpc>
                <a:spcPct val="100000"/>
              </a:lnSpc>
              <a:spcBef>
                <a:spcPts val="500"/>
              </a:spcBef>
              <a:spcAft>
                <a:spcPts val="0"/>
              </a:spcAft>
              <a:buSzPts val="2000"/>
              <a:buNone/>
              <a:defRPr sz="1000"/>
            </a:lvl5pPr>
            <a:lvl6pPr marL="2743200" lvl="5" indent="-228600" algn="l">
              <a:lnSpc>
                <a:spcPct val="90000"/>
              </a:lnSpc>
              <a:spcBef>
                <a:spcPts val="500"/>
              </a:spcBef>
              <a:spcAft>
                <a:spcPts val="0"/>
              </a:spcAft>
              <a:buSzPts val="1800"/>
              <a:buNone/>
              <a:defRPr sz="1000"/>
            </a:lvl6pPr>
            <a:lvl7pPr marL="3200400" lvl="6" indent="-228600" algn="l">
              <a:lnSpc>
                <a:spcPct val="90000"/>
              </a:lnSpc>
              <a:spcBef>
                <a:spcPts val="500"/>
              </a:spcBef>
              <a:spcAft>
                <a:spcPts val="0"/>
              </a:spcAft>
              <a:buSzPts val="1800"/>
              <a:buNone/>
              <a:defRPr sz="1000"/>
            </a:lvl7pPr>
            <a:lvl8pPr marL="3657600" lvl="7" indent="-228600" algn="l">
              <a:lnSpc>
                <a:spcPct val="90000"/>
              </a:lnSpc>
              <a:spcBef>
                <a:spcPts val="500"/>
              </a:spcBef>
              <a:spcAft>
                <a:spcPts val="0"/>
              </a:spcAft>
              <a:buSzPts val="1800"/>
              <a:buNone/>
              <a:defRPr sz="1000"/>
            </a:lvl8pPr>
            <a:lvl9pPr marL="4114800" lvl="8" indent="-228600" algn="l">
              <a:lnSpc>
                <a:spcPct val="90000"/>
              </a:lnSpc>
              <a:spcBef>
                <a:spcPts val="500"/>
              </a:spcBef>
              <a:spcAft>
                <a:spcPts val="0"/>
              </a:spcAft>
              <a:buSzPts val="1800"/>
              <a:buNone/>
              <a:defRPr sz="1000"/>
            </a:lvl9pPr>
          </a:lstStyle>
          <a:p>
            <a:endParaRPr/>
          </a:p>
        </p:txBody>
      </p:sp>
    </p:spTree>
    <p:extLst>
      <p:ext uri="{BB962C8B-B14F-4D97-AF65-F5344CB8AC3E}">
        <p14:creationId xmlns:p14="http://schemas.microsoft.com/office/powerpoint/2010/main" val="3398899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34"/>
          <p:cNvSpPr txBox="1">
            <a:spLocks noGrp="1"/>
          </p:cNvSpPr>
          <p:nvPr>
            <p:ph type="title"/>
          </p:nvPr>
        </p:nvSpPr>
        <p:spPr>
          <a:xfrm>
            <a:off x="573314" y="714828"/>
            <a:ext cx="9601200" cy="1485900"/>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18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4"/>
          <p:cNvSpPr txBox="1">
            <a:spLocks noGrp="1"/>
          </p:cNvSpPr>
          <p:nvPr>
            <p:ph type="body" idx="1"/>
          </p:nvPr>
        </p:nvSpPr>
        <p:spPr>
          <a:xfrm>
            <a:off x="573314" y="2315028"/>
            <a:ext cx="9601200" cy="3581400"/>
          </a:xfrm>
          <a:prstGeom prst="rect">
            <a:avLst/>
          </a:prstGeom>
          <a:noFill/>
          <a:ln>
            <a:noFill/>
          </a:ln>
        </p:spPr>
        <p:txBody>
          <a:bodyPr spcFirstLastPara="1" wrap="square" lIns="91425" tIns="45700" rIns="91425" bIns="45700" anchor="t" anchorCtr="0">
            <a:normAutofit/>
          </a:bodyPr>
          <a:lstStyle>
            <a:lvl1pPr marL="457200" lvl="0" indent="-342900" algn="l">
              <a:lnSpc>
                <a:spcPct val="94000"/>
              </a:lnSpc>
              <a:spcBef>
                <a:spcPts val="1000"/>
              </a:spcBef>
              <a:spcAft>
                <a:spcPts val="0"/>
              </a:spcAft>
              <a:buClr>
                <a:schemeClr val="dk2"/>
              </a:buClr>
              <a:buSzPts val="1800"/>
              <a:buChar char="■"/>
              <a:defRPr>
                <a:solidFill>
                  <a:srgbClr val="000000"/>
                </a:solidFill>
              </a:defRPr>
            </a:lvl1pPr>
            <a:lvl2pPr marL="914400" lvl="1" indent="-342900" algn="l">
              <a:lnSpc>
                <a:spcPct val="94000"/>
              </a:lnSpc>
              <a:spcBef>
                <a:spcPts val="500"/>
              </a:spcBef>
              <a:spcAft>
                <a:spcPts val="0"/>
              </a:spcAft>
              <a:buClr>
                <a:schemeClr val="dk2"/>
              </a:buClr>
              <a:buSzPts val="1800"/>
              <a:buChar char="–"/>
              <a:defRPr/>
            </a:lvl2pPr>
            <a:lvl3pPr marL="1371600" lvl="2" indent="-342900" algn="l">
              <a:lnSpc>
                <a:spcPct val="94000"/>
              </a:lnSpc>
              <a:spcBef>
                <a:spcPts val="500"/>
              </a:spcBef>
              <a:spcAft>
                <a:spcPts val="0"/>
              </a:spcAft>
              <a:buClr>
                <a:schemeClr val="dk2"/>
              </a:buClr>
              <a:buSzPts val="1800"/>
              <a:buChar char="■"/>
              <a:defRPr/>
            </a:lvl3pPr>
            <a:lvl4pPr marL="1828800" lvl="3" indent="-342900" algn="l">
              <a:lnSpc>
                <a:spcPct val="94000"/>
              </a:lnSpc>
              <a:spcBef>
                <a:spcPts val="500"/>
              </a:spcBef>
              <a:spcAft>
                <a:spcPts val="0"/>
              </a:spcAft>
              <a:buClr>
                <a:schemeClr val="dk2"/>
              </a:buClr>
              <a:buSzPts val="1800"/>
              <a:buChar char="–"/>
              <a:defRPr/>
            </a:lvl4pPr>
            <a:lvl5pPr marL="2286000" lvl="4" indent="-342900" algn="l">
              <a:lnSpc>
                <a:spcPct val="94000"/>
              </a:lnSpc>
              <a:spcBef>
                <a:spcPts val="500"/>
              </a:spcBef>
              <a:spcAft>
                <a:spcPts val="0"/>
              </a:spcAft>
              <a:buClr>
                <a:schemeClr val="dk2"/>
              </a:buClr>
              <a:buSzPts val="1800"/>
              <a:buChar char="■"/>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33" name="Google Shape;33;p34"/>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4"/>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4"/>
          <p:cNvSpPr txBox="1">
            <a:spLocks noGrp="1"/>
          </p:cNvSpPr>
          <p:nvPr>
            <p:ph type="sldNum" idx="12"/>
          </p:nvPr>
        </p:nvSpPr>
        <p:spPr>
          <a:xfrm>
            <a:off x="10595708"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pic>
        <p:nvPicPr>
          <p:cNvPr id="2" name="Picture 1" descr="I-REN  Logo_Full Color edit">
            <a:extLst>
              <a:ext uri="{FF2B5EF4-FFF2-40B4-BE49-F238E27FC236}">
                <a16:creationId xmlns:a16="http://schemas.microsoft.com/office/drawing/2014/main" id="{E7A9157B-5A66-FC10-C3B2-968FD6E522C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18166" y="179448"/>
            <a:ext cx="1596292" cy="107075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userDrawn="1">
  <p:cSld name="SECTION_HEADER">
    <p:bg>
      <p:bgRef idx="1001">
        <a:schemeClr val="bg1"/>
      </p:bgRef>
    </p:bg>
    <p:spTree>
      <p:nvGrpSpPr>
        <p:cNvPr id="1" name="Shape 36"/>
        <p:cNvGrpSpPr/>
        <p:nvPr/>
      </p:nvGrpSpPr>
      <p:grpSpPr>
        <a:xfrm>
          <a:off x="0" y="0"/>
          <a:ext cx="0" cy="0"/>
          <a:chOff x="0" y="0"/>
          <a:chExt cx="0" cy="0"/>
        </a:xfrm>
      </p:grpSpPr>
      <p:sp>
        <p:nvSpPr>
          <p:cNvPr id="37" name="Google Shape;37;p36"/>
          <p:cNvSpPr txBox="1">
            <a:spLocks noGrp="1"/>
          </p:cNvSpPr>
          <p:nvPr>
            <p:ph type="title"/>
          </p:nvPr>
        </p:nvSpPr>
        <p:spPr>
          <a:xfrm>
            <a:off x="4355869" y="0"/>
            <a:ext cx="7836131" cy="6857999"/>
          </a:xfrm>
          <a:prstGeom prst="rect">
            <a:avLst/>
          </a:prstGeom>
          <a:solidFill>
            <a:schemeClr val="accent6">
              <a:lumMod val="40000"/>
              <a:lumOff val="60000"/>
            </a:schemeClr>
          </a:solidFill>
          <a:ln>
            <a:noFill/>
          </a:ln>
        </p:spPr>
        <p:txBody>
          <a:bodyPr spcFirstLastPara="1" wrap="square" lIns="91425" tIns="45700" rIns="91425" bIns="45700" anchor="ctr" anchorCtr="0">
            <a:normAutofit/>
          </a:bodyPr>
          <a:lstStyle>
            <a:lvl1pPr marL="457200" lvl="0" algn="l">
              <a:lnSpc>
                <a:spcPct val="89000"/>
              </a:lnSpc>
              <a:spcBef>
                <a:spcPts val="0"/>
              </a:spcBef>
              <a:spcAft>
                <a:spcPts val="0"/>
              </a:spcAft>
              <a:buClr>
                <a:schemeClr val="lt2"/>
              </a:buClr>
              <a:buSzPts val="7200"/>
              <a:buFont typeface="Libre Franklin"/>
              <a:buNone/>
              <a:defRPr sz="7200" cap="none">
                <a:solidFill>
                  <a:schemeClr val="bg1">
                    <a:lumMod val="50000"/>
                  </a:schemeClr>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6"/>
          <p:cNvSpPr txBox="1">
            <a:spLocks noGrp="1"/>
          </p:cNvSpPr>
          <p:nvPr>
            <p:ph type="dt" idx="10"/>
          </p:nvPr>
        </p:nvSpPr>
        <p:spPr>
          <a:xfrm>
            <a:off x="738908" y="6453386"/>
            <a:ext cx="1622409"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6"/>
          <p:cNvSpPr txBox="1">
            <a:spLocks noGrp="1"/>
          </p:cNvSpPr>
          <p:nvPr>
            <p:ph type="ftr" idx="11"/>
          </p:nvPr>
        </p:nvSpPr>
        <p:spPr>
          <a:xfrm>
            <a:off x="2584312" y="6453386"/>
            <a:ext cx="7023377" cy="40461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6"/>
          <p:cNvSpPr txBox="1">
            <a:spLocks noGrp="1"/>
          </p:cNvSpPr>
          <p:nvPr>
            <p:ph type="sldNum" idx="12"/>
          </p:nvPr>
        </p:nvSpPr>
        <p:spPr>
          <a:xfrm>
            <a:off x="9830683"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pic>
        <p:nvPicPr>
          <p:cNvPr id="2" name="Picture 1" descr="I-REN  Logo_Full Color edit">
            <a:extLst>
              <a:ext uri="{FF2B5EF4-FFF2-40B4-BE49-F238E27FC236}">
                <a16:creationId xmlns:a16="http://schemas.microsoft.com/office/drawing/2014/main" id="{34760B75-0892-2400-2CC4-0DC8F147C91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0188" y="2099894"/>
            <a:ext cx="2892296" cy="1940091"/>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9"/>
        <p:cNvGrpSpPr/>
        <p:nvPr/>
      </p:nvGrpSpPr>
      <p:grpSpPr>
        <a:xfrm>
          <a:off x="0" y="0"/>
          <a:ext cx="0" cy="0"/>
          <a:chOff x="0" y="0"/>
          <a:chExt cx="0" cy="0"/>
        </a:xfrm>
      </p:grpSpPr>
      <p:sp>
        <p:nvSpPr>
          <p:cNvPr id="60" name="Google Shape;60;p39"/>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4400"/>
              <a:buFont typeface="Libre Franklin"/>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9"/>
          <p:cNvSpPr txBox="1">
            <a:spLocks noGrp="1"/>
          </p:cNvSpPr>
          <p:nvPr>
            <p:ph type="body" idx="1"/>
          </p:nvPr>
        </p:nvSpPr>
        <p:spPr>
          <a:xfrm>
            <a:off x="1371600" y="2340864"/>
            <a:ext cx="4443984" cy="823912"/>
          </a:xfrm>
          <a:prstGeom prst="rect">
            <a:avLst/>
          </a:prstGeom>
          <a:noFill/>
          <a:ln>
            <a:noFill/>
          </a:ln>
        </p:spPr>
        <p:txBody>
          <a:bodyPr spcFirstLastPara="1" wrap="square" lIns="91425" tIns="45700" rIns="91425" bIns="45700" anchor="b" anchorCtr="0">
            <a:noAutofit/>
          </a:bodyPr>
          <a:lstStyle>
            <a:lvl1pPr marL="457200" lvl="0" indent="-228600" algn="l">
              <a:lnSpc>
                <a:spcPct val="84000"/>
              </a:lnSpc>
              <a:spcBef>
                <a:spcPts val="0"/>
              </a:spcBef>
              <a:spcAft>
                <a:spcPts val="0"/>
              </a:spcAft>
              <a:buClr>
                <a:schemeClr val="dk2"/>
              </a:buClr>
              <a:buSzPts val="3000"/>
              <a:buNone/>
              <a:defRPr sz="3000" b="0">
                <a:solidFill>
                  <a:schemeClr val="dk2"/>
                </a:solidFill>
              </a:defRPr>
            </a:lvl1pPr>
            <a:lvl2pPr marL="914400" lvl="1" indent="-228600" algn="l">
              <a:lnSpc>
                <a:spcPct val="94000"/>
              </a:lnSpc>
              <a:spcBef>
                <a:spcPts val="500"/>
              </a:spcBef>
              <a:spcAft>
                <a:spcPts val="0"/>
              </a:spcAft>
              <a:buClr>
                <a:schemeClr val="dk2"/>
              </a:buClr>
              <a:buSzPts val="2000"/>
              <a:buNone/>
              <a:defRPr sz="2000" b="1"/>
            </a:lvl2pPr>
            <a:lvl3pPr marL="1371600" lvl="2" indent="-228600" algn="l">
              <a:lnSpc>
                <a:spcPct val="94000"/>
              </a:lnSpc>
              <a:spcBef>
                <a:spcPts val="500"/>
              </a:spcBef>
              <a:spcAft>
                <a:spcPts val="0"/>
              </a:spcAft>
              <a:buClr>
                <a:schemeClr val="dk2"/>
              </a:buClr>
              <a:buSzPts val="1800"/>
              <a:buNone/>
              <a:defRPr sz="1800" b="1"/>
            </a:lvl3pPr>
            <a:lvl4pPr marL="1828800" lvl="3" indent="-228600" algn="l">
              <a:lnSpc>
                <a:spcPct val="94000"/>
              </a:lnSpc>
              <a:spcBef>
                <a:spcPts val="500"/>
              </a:spcBef>
              <a:spcAft>
                <a:spcPts val="0"/>
              </a:spcAft>
              <a:buClr>
                <a:schemeClr val="dk2"/>
              </a:buClr>
              <a:buSzPts val="1600"/>
              <a:buNone/>
              <a:defRPr sz="1600" b="1"/>
            </a:lvl4pPr>
            <a:lvl5pPr marL="2286000" lvl="4" indent="-228600" algn="l">
              <a:lnSpc>
                <a:spcPct val="94000"/>
              </a:lnSpc>
              <a:spcBef>
                <a:spcPts val="500"/>
              </a:spcBef>
              <a:spcAft>
                <a:spcPts val="0"/>
              </a:spcAft>
              <a:buClr>
                <a:schemeClr val="dk2"/>
              </a:buClr>
              <a:buSzPts val="1600"/>
              <a:buNone/>
              <a:defRPr sz="1600" b="1"/>
            </a:lvl5pPr>
            <a:lvl6pPr marL="2743200" lvl="5" indent="-228600" algn="l">
              <a:lnSpc>
                <a:spcPct val="94000"/>
              </a:lnSpc>
              <a:spcBef>
                <a:spcPts val="500"/>
              </a:spcBef>
              <a:spcAft>
                <a:spcPts val="0"/>
              </a:spcAft>
              <a:buClr>
                <a:schemeClr val="dk2"/>
              </a:buClr>
              <a:buSzPts val="1600"/>
              <a:buNone/>
              <a:defRPr sz="1600" b="1"/>
            </a:lvl6pPr>
            <a:lvl7pPr marL="3200400" lvl="6" indent="-228600" algn="l">
              <a:lnSpc>
                <a:spcPct val="94000"/>
              </a:lnSpc>
              <a:spcBef>
                <a:spcPts val="500"/>
              </a:spcBef>
              <a:spcAft>
                <a:spcPts val="0"/>
              </a:spcAft>
              <a:buClr>
                <a:schemeClr val="dk2"/>
              </a:buClr>
              <a:buSzPts val="1600"/>
              <a:buNone/>
              <a:defRPr sz="1600" b="1"/>
            </a:lvl7pPr>
            <a:lvl8pPr marL="3657600" lvl="7" indent="-228600" algn="l">
              <a:lnSpc>
                <a:spcPct val="94000"/>
              </a:lnSpc>
              <a:spcBef>
                <a:spcPts val="500"/>
              </a:spcBef>
              <a:spcAft>
                <a:spcPts val="0"/>
              </a:spcAft>
              <a:buClr>
                <a:schemeClr val="dk2"/>
              </a:buClr>
              <a:buSzPts val="1600"/>
              <a:buNone/>
              <a:defRPr sz="1600" b="1"/>
            </a:lvl8pPr>
            <a:lvl9pPr marL="4114800" lvl="8" indent="-228600" algn="l">
              <a:lnSpc>
                <a:spcPct val="94000"/>
              </a:lnSpc>
              <a:spcBef>
                <a:spcPts val="500"/>
              </a:spcBef>
              <a:spcAft>
                <a:spcPts val="200"/>
              </a:spcAft>
              <a:buClr>
                <a:schemeClr val="dk2"/>
              </a:buClr>
              <a:buSzPts val="1600"/>
              <a:buNone/>
              <a:defRPr sz="1600" b="1"/>
            </a:lvl9pPr>
          </a:lstStyle>
          <a:p>
            <a:endParaRPr/>
          </a:p>
        </p:txBody>
      </p:sp>
      <p:sp>
        <p:nvSpPr>
          <p:cNvPr id="62" name="Google Shape;62;p39"/>
          <p:cNvSpPr txBox="1">
            <a:spLocks noGrp="1"/>
          </p:cNvSpPr>
          <p:nvPr>
            <p:ph type="body" idx="2"/>
          </p:nvPr>
        </p:nvSpPr>
        <p:spPr>
          <a:xfrm>
            <a:off x="1371600" y="3305207"/>
            <a:ext cx="4443984" cy="2562193"/>
          </a:xfrm>
          <a:prstGeom prst="rect">
            <a:avLst/>
          </a:prstGeom>
          <a:noFill/>
          <a:ln>
            <a:noFill/>
          </a:ln>
        </p:spPr>
        <p:txBody>
          <a:bodyPr spcFirstLastPara="1" wrap="square" lIns="91425" tIns="45700" rIns="91425" bIns="45700" anchor="t" anchorCtr="0">
            <a:normAutofit/>
          </a:bodyPr>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63" name="Google Shape;63;p39"/>
          <p:cNvSpPr txBox="1">
            <a:spLocks noGrp="1"/>
          </p:cNvSpPr>
          <p:nvPr>
            <p:ph type="body" idx="3"/>
          </p:nvPr>
        </p:nvSpPr>
        <p:spPr>
          <a:xfrm>
            <a:off x="6525014" y="2340864"/>
            <a:ext cx="4443984" cy="823912"/>
          </a:xfrm>
          <a:prstGeom prst="rect">
            <a:avLst/>
          </a:prstGeom>
          <a:noFill/>
          <a:ln>
            <a:noFill/>
          </a:ln>
        </p:spPr>
        <p:txBody>
          <a:bodyPr spcFirstLastPara="1" wrap="square" lIns="91425" tIns="45700" rIns="91425" bIns="45700" anchor="b" anchorCtr="0">
            <a:noAutofit/>
          </a:bodyPr>
          <a:lstStyle>
            <a:lvl1pPr marL="457200" lvl="0" indent="-228600" algn="l">
              <a:lnSpc>
                <a:spcPct val="84000"/>
              </a:lnSpc>
              <a:spcBef>
                <a:spcPts val="0"/>
              </a:spcBef>
              <a:spcAft>
                <a:spcPts val="0"/>
              </a:spcAft>
              <a:buClr>
                <a:schemeClr val="dk2"/>
              </a:buClr>
              <a:buSzPts val="3000"/>
              <a:buNone/>
              <a:defRPr sz="3000" b="0">
                <a:solidFill>
                  <a:schemeClr val="dk2"/>
                </a:solidFill>
              </a:defRPr>
            </a:lvl1pPr>
            <a:lvl2pPr marL="914400" lvl="1" indent="-228600" algn="l">
              <a:lnSpc>
                <a:spcPct val="94000"/>
              </a:lnSpc>
              <a:spcBef>
                <a:spcPts val="500"/>
              </a:spcBef>
              <a:spcAft>
                <a:spcPts val="0"/>
              </a:spcAft>
              <a:buClr>
                <a:schemeClr val="dk2"/>
              </a:buClr>
              <a:buSzPts val="2000"/>
              <a:buNone/>
              <a:defRPr sz="2000" b="1"/>
            </a:lvl2pPr>
            <a:lvl3pPr marL="1371600" lvl="2" indent="-228600" algn="l">
              <a:lnSpc>
                <a:spcPct val="94000"/>
              </a:lnSpc>
              <a:spcBef>
                <a:spcPts val="500"/>
              </a:spcBef>
              <a:spcAft>
                <a:spcPts val="0"/>
              </a:spcAft>
              <a:buClr>
                <a:schemeClr val="dk2"/>
              </a:buClr>
              <a:buSzPts val="1800"/>
              <a:buNone/>
              <a:defRPr sz="1800" b="1"/>
            </a:lvl3pPr>
            <a:lvl4pPr marL="1828800" lvl="3" indent="-228600" algn="l">
              <a:lnSpc>
                <a:spcPct val="94000"/>
              </a:lnSpc>
              <a:spcBef>
                <a:spcPts val="500"/>
              </a:spcBef>
              <a:spcAft>
                <a:spcPts val="0"/>
              </a:spcAft>
              <a:buClr>
                <a:schemeClr val="dk2"/>
              </a:buClr>
              <a:buSzPts val="1600"/>
              <a:buNone/>
              <a:defRPr sz="1600" b="1"/>
            </a:lvl4pPr>
            <a:lvl5pPr marL="2286000" lvl="4" indent="-228600" algn="l">
              <a:lnSpc>
                <a:spcPct val="94000"/>
              </a:lnSpc>
              <a:spcBef>
                <a:spcPts val="500"/>
              </a:spcBef>
              <a:spcAft>
                <a:spcPts val="0"/>
              </a:spcAft>
              <a:buClr>
                <a:schemeClr val="dk2"/>
              </a:buClr>
              <a:buSzPts val="1600"/>
              <a:buNone/>
              <a:defRPr sz="1600" b="1"/>
            </a:lvl5pPr>
            <a:lvl6pPr marL="2743200" lvl="5" indent="-228600" algn="l">
              <a:lnSpc>
                <a:spcPct val="94000"/>
              </a:lnSpc>
              <a:spcBef>
                <a:spcPts val="500"/>
              </a:spcBef>
              <a:spcAft>
                <a:spcPts val="0"/>
              </a:spcAft>
              <a:buClr>
                <a:schemeClr val="dk2"/>
              </a:buClr>
              <a:buSzPts val="1600"/>
              <a:buNone/>
              <a:defRPr sz="1600" b="1"/>
            </a:lvl6pPr>
            <a:lvl7pPr marL="3200400" lvl="6" indent="-228600" algn="l">
              <a:lnSpc>
                <a:spcPct val="94000"/>
              </a:lnSpc>
              <a:spcBef>
                <a:spcPts val="500"/>
              </a:spcBef>
              <a:spcAft>
                <a:spcPts val="0"/>
              </a:spcAft>
              <a:buClr>
                <a:schemeClr val="dk2"/>
              </a:buClr>
              <a:buSzPts val="1600"/>
              <a:buNone/>
              <a:defRPr sz="1600" b="1"/>
            </a:lvl7pPr>
            <a:lvl8pPr marL="3657600" lvl="7" indent="-228600" algn="l">
              <a:lnSpc>
                <a:spcPct val="94000"/>
              </a:lnSpc>
              <a:spcBef>
                <a:spcPts val="500"/>
              </a:spcBef>
              <a:spcAft>
                <a:spcPts val="0"/>
              </a:spcAft>
              <a:buClr>
                <a:schemeClr val="dk2"/>
              </a:buClr>
              <a:buSzPts val="1600"/>
              <a:buNone/>
              <a:defRPr sz="1600" b="1"/>
            </a:lvl8pPr>
            <a:lvl9pPr marL="4114800" lvl="8" indent="-228600" algn="l">
              <a:lnSpc>
                <a:spcPct val="94000"/>
              </a:lnSpc>
              <a:spcBef>
                <a:spcPts val="500"/>
              </a:spcBef>
              <a:spcAft>
                <a:spcPts val="200"/>
              </a:spcAft>
              <a:buClr>
                <a:schemeClr val="dk2"/>
              </a:buClr>
              <a:buSzPts val="1600"/>
              <a:buNone/>
              <a:defRPr sz="1600" b="1"/>
            </a:lvl9pPr>
          </a:lstStyle>
          <a:p>
            <a:endParaRPr/>
          </a:p>
        </p:txBody>
      </p:sp>
      <p:sp>
        <p:nvSpPr>
          <p:cNvPr id="64" name="Google Shape;64;p39"/>
          <p:cNvSpPr txBox="1">
            <a:spLocks noGrp="1"/>
          </p:cNvSpPr>
          <p:nvPr>
            <p:ph type="body" idx="4"/>
          </p:nvPr>
        </p:nvSpPr>
        <p:spPr>
          <a:xfrm>
            <a:off x="6525014" y="3305207"/>
            <a:ext cx="4443984" cy="2562193"/>
          </a:xfrm>
          <a:prstGeom prst="rect">
            <a:avLst/>
          </a:prstGeom>
          <a:noFill/>
          <a:ln>
            <a:noFill/>
          </a:ln>
        </p:spPr>
        <p:txBody>
          <a:bodyPr spcFirstLastPara="1" wrap="square" lIns="91425" tIns="45700" rIns="91425" bIns="45700" anchor="t" anchorCtr="0">
            <a:normAutofit/>
          </a:bodyPr>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65" name="Google Shape;65;p39"/>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9"/>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9"/>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8"/>
        <p:cNvGrpSpPr/>
        <p:nvPr/>
      </p:nvGrpSpPr>
      <p:grpSpPr>
        <a:xfrm>
          <a:off x="0" y="0"/>
          <a:ext cx="0" cy="0"/>
          <a:chOff x="0" y="0"/>
          <a:chExt cx="0" cy="0"/>
        </a:xfrm>
      </p:grpSpPr>
      <p:sp>
        <p:nvSpPr>
          <p:cNvPr id="69" name="Google Shape;69;p40"/>
          <p:cNvSpPr txBox="1">
            <a:spLocks noGrp="1"/>
          </p:cNvSpPr>
          <p:nvPr>
            <p:ph type="title"/>
          </p:nvPr>
        </p:nvSpPr>
        <p:spPr>
          <a:xfrm>
            <a:off x="669682" y="743857"/>
            <a:ext cx="9601200" cy="1485900"/>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0"/>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0"/>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72" name="Google Shape;72;p40"/>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8"/>
        <p:cNvGrpSpPr/>
        <p:nvPr/>
      </p:nvGrpSpPr>
      <p:grpSpPr>
        <a:xfrm>
          <a:off x="0" y="0"/>
          <a:ext cx="0" cy="0"/>
          <a:chOff x="0" y="0"/>
          <a:chExt cx="0" cy="0"/>
        </a:xfrm>
      </p:grpSpPr>
      <p:sp>
        <p:nvSpPr>
          <p:cNvPr id="19" name="Google Shape;19;p33"/>
          <p:cNvSpPr txBox="1">
            <a:spLocks noGrp="1"/>
          </p:cNvSpPr>
          <p:nvPr>
            <p:ph type="ctrTitle"/>
          </p:nvPr>
        </p:nvSpPr>
        <p:spPr>
          <a:xfrm>
            <a:off x="1915128" y="1788454"/>
            <a:ext cx="8361229" cy="2098226"/>
          </a:xfrm>
          <a:prstGeom prst="rect">
            <a:avLst/>
          </a:prstGeom>
          <a:noFill/>
          <a:ln>
            <a:noFill/>
          </a:ln>
        </p:spPr>
        <p:txBody>
          <a:bodyPr spcFirstLastPara="1" wrap="square" lIns="91425" tIns="45700" rIns="91425" bIns="45700" anchor="b" anchorCtr="0">
            <a:noAutofit/>
          </a:bodyPr>
          <a:lstStyle>
            <a:lvl1pPr lvl="0" algn="ctr">
              <a:lnSpc>
                <a:spcPct val="89000"/>
              </a:lnSpc>
              <a:spcBef>
                <a:spcPts val="0"/>
              </a:spcBef>
              <a:spcAft>
                <a:spcPts val="0"/>
              </a:spcAft>
              <a:buClr>
                <a:schemeClr val="dk2"/>
              </a:buClr>
              <a:buSzPts val="6000"/>
              <a:buFont typeface="Libre Franklin"/>
              <a:buNone/>
              <a:defRPr sz="6000" cap="none">
                <a:solidFill>
                  <a:schemeClr val="bg2">
                    <a:lumMod val="50000"/>
                  </a:schemeClr>
                </a:solidFill>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3"/>
          <p:cNvSpPr txBox="1">
            <a:spLocks noGrp="1"/>
          </p:cNvSpPr>
          <p:nvPr>
            <p:ph type="subTitle" idx="1"/>
          </p:nvPr>
        </p:nvSpPr>
        <p:spPr>
          <a:xfrm>
            <a:off x="2679906" y="3956279"/>
            <a:ext cx="6831673" cy="1086237"/>
          </a:xfrm>
          <a:prstGeom prst="rect">
            <a:avLst/>
          </a:prstGeom>
          <a:noFill/>
          <a:ln>
            <a:noFill/>
          </a:ln>
        </p:spPr>
        <p:txBody>
          <a:bodyPr spcFirstLastPara="1" wrap="square" lIns="91425" tIns="45700" rIns="91425" bIns="45700" anchor="t" anchorCtr="0">
            <a:normAutofit/>
          </a:bodyPr>
          <a:lstStyle>
            <a:lvl1pPr lvl="0" algn="ctr">
              <a:lnSpc>
                <a:spcPct val="112000"/>
              </a:lnSpc>
              <a:spcBef>
                <a:spcPts val="0"/>
              </a:spcBef>
              <a:spcAft>
                <a:spcPts val="0"/>
              </a:spcAft>
              <a:buClr>
                <a:schemeClr val="dk2"/>
              </a:buClr>
              <a:buSzPts val="2300"/>
              <a:buNone/>
              <a:defRPr sz="2300">
                <a:solidFill>
                  <a:schemeClr val="bg2">
                    <a:lumMod val="50000"/>
                  </a:schemeClr>
                </a:solidFill>
                <a:latin typeface="Calibri" panose="020F0502020204030204" pitchFamily="34" charset="0"/>
                <a:cs typeface="Calibri" panose="020F0502020204030204" pitchFamily="34" charset="0"/>
              </a:defRPr>
            </a:lvl1pPr>
            <a:lvl2pPr lvl="1" algn="ctr">
              <a:lnSpc>
                <a:spcPct val="94000"/>
              </a:lnSpc>
              <a:spcBef>
                <a:spcPts val="500"/>
              </a:spcBef>
              <a:spcAft>
                <a:spcPts val="0"/>
              </a:spcAft>
              <a:buClr>
                <a:schemeClr val="dk2"/>
              </a:buClr>
              <a:buSzPts val="2000"/>
              <a:buNone/>
              <a:defRPr sz="2000"/>
            </a:lvl2pPr>
            <a:lvl3pPr lvl="2" algn="ctr">
              <a:lnSpc>
                <a:spcPct val="94000"/>
              </a:lnSpc>
              <a:spcBef>
                <a:spcPts val="500"/>
              </a:spcBef>
              <a:spcAft>
                <a:spcPts val="0"/>
              </a:spcAft>
              <a:buClr>
                <a:schemeClr val="dk2"/>
              </a:buClr>
              <a:buSzPts val="1800"/>
              <a:buNone/>
              <a:defRPr sz="1800"/>
            </a:lvl3pPr>
            <a:lvl4pPr lvl="3" algn="ctr">
              <a:lnSpc>
                <a:spcPct val="94000"/>
              </a:lnSpc>
              <a:spcBef>
                <a:spcPts val="500"/>
              </a:spcBef>
              <a:spcAft>
                <a:spcPts val="0"/>
              </a:spcAft>
              <a:buClr>
                <a:schemeClr val="dk2"/>
              </a:buClr>
              <a:buSzPts val="1600"/>
              <a:buNone/>
              <a:defRPr sz="1600"/>
            </a:lvl4pPr>
            <a:lvl5pPr lvl="4" algn="ctr">
              <a:lnSpc>
                <a:spcPct val="94000"/>
              </a:lnSpc>
              <a:spcBef>
                <a:spcPts val="500"/>
              </a:spcBef>
              <a:spcAft>
                <a:spcPts val="0"/>
              </a:spcAft>
              <a:buClr>
                <a:schemeClr val="dk2"/>
              </a:buClr>
              <a:buSzPts val="1600"/>
              <a:buNone/>
              <a:defRPr sz="1600"/>
            </a:lvl5pPr>
            <a:lvl6pPr lvl="5" algn="ctr">
              <a:lnSpc>
                <a:spcPct val="94000"/>
              </a:lnSpc>
              <a:spcBef>
                <a:spcPts val="500"/>
              </a:spcBef>
              <a:spcAft>
                <a:spcPts val="0"/>
              </a:spcAft>
              <a:buClr>
                <a:schemeClr val="dk2"/>
              </a:buClr>
              <a:buSzPts val="1600"/>
              <a:buNone/>
              <a:defRPr sz="1600"/>
            </a:lvl6pPr>
            <a:lvl7pPr lvl="6" algn="ctr">
              <a:lnSpc>
                <a:spcPct val="94000"/>
              </a:lnSpc>
              <a:spcBef>
                <a:spcPts val="500"/>
              </a:spcBef>
              <a:spcAft>
                <a:spcPts val="0"/>
              </a:spcAft>
              <a:buClr>
                <a:schemeClr val="dk2"/>
              </a:buClr>
              <a:buSzPts val="1600"/>
              <a:buNone/>
              <a:defRPr sz="1600"/>
            </a:lvl7pPr>
            <a:lvl8pPr lvl="7" algn="ctr">
              <a:lnSpc>
                <a:spcPct val="94000"/>
              </a:lnSpc>
              <a:spcBef>
                <a:spcPts val="500"/>
              </a:spcBef>
              <a:spcAft>
                <a:spcPts val="0"/>
              </a:spcAft>
              <a:buClr>
                <a:schemeClr val="dk2"/>
              </a:buClr>
              <a:buSzPts val="1600"/>
              <a:buNone/>
              <a:defRPr sz="1600"/>
            </a:lvl8pPr>
            <a:lvl9pPr lvl="8" algn="ctr">
              <a:lnSpc>
                <a:spcPct val="94000"/>
              </a:lnSpc>
              <a:spcBef>
                <a:spcPts val="500"/>
              </a:spcBef>
              <a:spcAft>
                <a:spcPts val="200"/>
              </a:spcAft>
              <a:buClr>
                <a:schemeClr val="dk2"/>
              </a:buClr>
              <a:buSzPts val="1600"/>
              <a:buNone/>
              <a:defRPr sz="1600"/>
            </a:lvl9pPr>
          </a:lstStyle>
          <a:p>
            <a:endParaRPr/>
          </a:p>
        </p:txBody>
      </p:sp>
      <p:sp>
        <p:nvSpPr>
          <p:cNvPr id="21" name="Google Shape;21;p33"/>
          <p:cNvSpPr txBox="1">
            <a:spLocks noGrp="1"/>
          </p:cNvSpPr>
          <p:nvPr>
            <p:ph type="dt" idx="10"/>
          </p:nvPr>
        </p:nvSpPr>
        <p:spPr>
          <a:xfrm>
            <a:off x="752858" y="6453386"/>
            <a:ext cx="1607944"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3"/>
          <p:cNvSpPr txBox="1">
            <a:spLocks noGrp="1"/>
          </p:cNvSpPr>
          <p:nvPr>
            <p:ph type="ftr" idx="11"/>
          </p:nvPr>
        </p:nvSpPr>
        <p:spPr>
          <a:xfrm>
            <a:off x="2584054" y="6453386"/>
            <a:ext cx="7023377" cy="40461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3"/>
          <p:cNvSpPr txBox="1">
            <a:spLocks noGrp="1"/>
          </p:cNvSpPr>
          <p:nvPr>
            <p:ph type="sldNum" idx="12"/>
          </p:nvPr>
        </p:nvSpPr>
        <p:spPr>
          <a:xfrm>
            <a:off x="9830683"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47193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0"/>
        <p:cNvGrpSpPr/>
        <p:nvPr/>
      </p:nvGrpSpPr>
      <p:grpSpPr>
        <a:xfrm>
          <a:off x="0" y="0"/>
          <a:ext cx="0" cy="0"/>
          <a:chOff x="0" y="0"/>
          <a:chExt cx="0" cy="0"/>
        </a:xfrm>
      </p:grpSpPr>
      <p:sp>
        <p:nvSpPr>
          <p:cNvPr id="31" name="Google Shape;31;p34"/>
          <p:cNvSpPr txBox="1">
            <a:spLocks noGrp="1"/>
          </p:cNvSpPr>
          <p:nvPr>
            <p:ph type="title"/>
          </p:nvPr>
        </p:nvSpPr>
        <p:spPr>
          <a:xfrm>
            <a:off x="573314" y="714828"/>
            <a:ext cx="9601200" cy="1485900"/>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1800"/>
              <a:buNone/>
              <a:defRPr>
                <a:solidFill>
                  <a:srgbClr val="000000"/>
                </a:solidFill>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4"/>
          <p:cNvSpPr txBox="1">
            <a:spLocks noGrp="1"/>
          </p:cNvSpPr>
          <p:nvPr>
            <p:ph type="body" idx="1"/>
          </p:nvPr>
        </p:nvSpPr>
        <p:spPr>
          <a:xfrm>
            <a:off x="573314" y="2315028"/>
            <a:ext cx="9601200" cy="3581400"/>
          </a:xfrm>
          <a:prstGeom prst="rect">
            <a:avLst/>
          </a:prstGeom>
          <a:noFill/>
          <a:ln>
            <a:noFill/>
          </a:ln>
        </p:spPr>
        <p:txBody>
          <a:bodyPr spcFirstLastPara="1" wrap="square" lIns="91425" tIns="45700" rIns="91425" bIns="45700" anchor="t" anchorCtr="0">
            <a:normAutofit/>
          </a:bodyPr>
          <a:lstStyle>
            <a:lvl1pPr marL="457200" lvl="0" indent="-342900" algn="l">
              <a:lnSpc>
                <a:spcPct val="94000"/>
              </a:lnSpc>
              <a:spcBef>
                <a:spcPts val="1000"/>
              </a:spcBef>
              <a:spcAft>
                <a:spcPts val="0"/>
              </a:spcAft>
              <a:buClr>
                <a:schemeClr val="dk2"/>
              </a:buClr>
              <a:buSzPts val="1800"/>
              <a:buChar char="■"/>
              <a:defRPr>
                <a:solidFill>
                  <a:srgbClr val="000000"/>
                </a:solidFill>
                <a:latin typeface="Calibri" panose="020F0502020204030204" pitchFamily="34" charset="0"/>
                <a:cs typeface="Calibri" panose="020F0502020204030204" pitchFamily="34" charset="0"/>
              </a:defRPr>
            </a:lvl1pPr>
            <a:lvl2pPr marL="914400" lvl="1" indent="-342900" algn="l">
              <a:lnSpc>
                <a:spcPct val="94000"/>
              </a:lnSpc>
              <a:spcBef>
                <a:spcPts val="500"/>
              </a:spcBef>
              <a:spcAft>
                <a:spcPts val="0"/>
              </a:spcAft>
              <a:buClr>
                <a:schemeClr val="dk2"/>
              </a:buClr>
              <a:buSzPts val="1800"/>
              <a:buChar char="–"/>
              <a:defRPr/>
            </a:lvl2pPr>
            <a:lvl3pPr marL="1371600" lvl="2" indent="-342900" algn="l">
              <a:lnSpc>
                <a:spcPct val="94000"/>
              </a:lnSpc>
              <a:spcBef>
                <a:spcPts val="500"/>
              </a:spcBef>
              <a:spcAft>
                <a:spcPts val="0"/>
              </a:spcAft>
              <a:buClr>
                <a:schemeClr val="dk2"/>
              </a:buClr>
              <a:buSzPts val="1800"/>
              <a:buChar char="■"/>
              <a:defRPr/>
            </a:lvl3pPr>
            <a:lvl4pPr marL="1828800" lvl="3" indent="-342900" algn="l">
              <a:lnSpc>
                <a:spcPct val="94000"/>
              </a:lnSpc>
              <a:spcBef>
                <a:spcPts val="500"/>
              </a:spcBef>
              <a:spcAft>
                <a:spcPts val="0"/>
              </a:spcAft>
              <a:buClr>
                <a:schemeClr val="dk2"/>
              </a:buClr>
              <a:buSzPts val="1800"/>
              <a:buChar char="–"/>
              <a:defRPr/>
            </a:lvl4pPr>
            <a:lvl5pPr marL="2286000" lvl="4" indent="-342900" algn="l">
              <a:lnSpc>
                <a:spcPct val="94000"/>
              </a:lnSpc>
              <a:spcBef>
                <a:spcPts val="500"/>
              </a:spcBef>
              <a:spcAft>
                <a:spcPts val="0"/>
              </a:spcAft>
              <a:buClr>
                <a:schemeClr val="dk2"/>
              </a:buClr>
              <a:buSzPts val="1800"/>
              <a:buChar char="■"/>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33" name="Google Shape;33;p34"/>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4"/>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4"/>
          <p:cNvSpPr txBox="1">
            <a:spLocks noGrp="1"/>
          </p:cNvSpPr>
          <p:nvPr>
            <p:ph type="sldNum" idx="12"/>
          </p:nvPr>
        </p:nvSpPr>
        <p:spPr>
          <a:xfrm>
            <a:off x="10595708"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pic>
        <p:nvPicPr>
          <p:cNvPr id="2" name="Picture 1" descr="I-REN  Logo_Full Color edit">
            <a:extLst>
              <a:ext uri="{FF2B5EF4-FFF2-40B4-BE49-F238E27FC236}">
                <a16:creationId xmlns:a16="http://schemas.microsoft.com/office/drawing/2014/main" id="{E7A9157B-5A66-FC10-C3B2-968FD6E522C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18166" y="179448"/>
            <a:ext cx="1596292" cy="1070759"/>
          </a:xfrm>
          <a:prstGeom prst="rect">
            <a:avLst/>
          </a:prstGeom>
          <a:noFill/>
          <a:ln>
            <a:noFill/>
          </a:ln>
        </p:spPr>
      </p:pic>
    </p:spTree>
    <p:extLst>
      <p:ext uri="{BB962C8B-B14F-4D97-AF65-F5344CB8AC3E}">
        <p14:creationId xmlns:p14="http://schemas.microsoft.com/office/powerpoint/2010/main" val="3039933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9"/>
        <p:cNvGrpSpPr/>
        <p:nvPr/>
      </p:nvGrpSpPr>
      <p:grpSpPr>
        <a:xfrm>
          <a:off x="0" y="0"/>
          <a:ext cx="0" cy="0"/>
          <a:chOff x="0" y="0"/>
          <a:chExt cx="0" cy="0"/>
        </a:xfrm>
      </p:grpSpPr>
      <p:sp>
        <p:nvSpPr>
          <p:cNvPr id="60" name="Google Shape;60;p39"/>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4400"/>
              <a:buFont typeface="Libre Franklin"/>
              <a:buNone/>
              <a:defRPr>
                <a:solidFill>
                  <a:schemeClr val="bg2">
                    <a:lumMod val="50000"/>
                  </a:schemeClr>
                </a:solidFill>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9"/>
          <p:cNvSpPr txBox="1">
            <a:spLocks noGrp="1"/>
          </p:cNvSpPr>
          <p:nvPr>
            <p:ph type="body" idx="1"/>
          </p:nvPr>
        </p:nvSpPr>
        <p:spPr>
          <a:xfrm>
            <a:off x="1371600" y="2340864"/>
            <a:ext cx="4443984" cy="823912"/>
          </a:xfrm>
          <a:prstGeom prst="rect">
            <a:avLst/>
          </a:prstGeom>
          <a:noFill/>
          <a:ln>
            <a:noFill/>
          </a:ln>
        </p:spPr>
        <p:txBody>
          <a:bodyPr spcFirstLastPara="1" wrap="square" lIns="91425" tIns="45700" rIns="91425" bIns="45700" anchor="b" anchorCtr="0">
            <a:noAutofit/>
          </a:bodyPr>
          <a:lstStyle>
            <a:lvl1pPr marL="457200" lvl="0" indent="-228600" algn="l">
              <a:lnSpc>
                <a:spcPct val="84000"/>
              </a:lnSpc>
              <a:spcBef>
                <a:spcPts val="0"/>
              </a:spcBef>
              <a:spcAft>
                <a:spcPts val="0"/>
              </a:spcAft>
              <a:buClr>
                <a:schemeClr val="dk2"/>
              </a:buClr>
              <a:buSzPts val="3000"/>
              <a:buNone/>
              <a:defRPr sz="3000" b="0">
                <a:solidFill>
                  <a:schemeClr val="bg2">
                    <a:lumMod val="50000"/>
                  </a:schemeClr>
                </a:solidFill>
                <a:latin typeface="Calibri" panose="020F0502020204030204" pitchFamily="34" charset="0"/>
                <a:cs typeface="Calibri" panose="020F0502020204030204" pitchFamily="34" charset="0"/>
              </a:defRPr>
            </a:lvl1pPr>
            <a:lvl2pPr marL="914400" lvl="1" indent="-228600" algn="l">
              <a:lnSpc>
                <a:spcPct val="94000"/>
              </a:lnSpc>
              <a:spcBef>
                <a:spcPts val="500"/>
              </a:spcBef>
              <a:spcAft>
                <a:spcPts val="0"/>
              </a:spcAft>
              <a:buClr>
                <a:schemeClr val="dk2"/>
              </a:buClr>
              <a:buSzPts val="2000"/>
              <a:buNone/>
              <a:defRPr sz="2000" b="1"/>
            </a:lvl2pPr>
            <a:lvl3pPr marL="1371600" lvl="2" indent="-228600" algn="l">
              <a:lnSpc>
                <a:spcPct val="94000"/>
              </a:lnSpc>
              <a:spcBef>
                <a:spcPts val="500"/>
              </a:spcBef>
              <a:spcAft>
                <a:spcPts val="0"/>
              </a:spcAft>
              <a:buClr>
                <a:schemeClr val="dk2"/>
              </a:buClr>
              <a:buSzPts val="1800"/>
              <a:buNone/>
              <a:defRPr sz="1800" b="1"/>
            </a:lvl3pPr>
            <a:lvl4pPr marL="1828800" lvl="3" indent="-228600" algn="l">
              <a:lnSpc>
                <a:spcPct val="94000"/>
              </a:lnSpc>
              <a:spcBef>
                <a:spcPts val="500"/>
              </a:spcBef>
              <a:spcAft>
                <a:spcPts val="0"/>
              </a:spcAft>
              <a:buClr>
                <a:schemeClr val="dk2"/>
              </a:buClr>
              <a:buSzPts val="1600"/>
              <a:buNone/>
              <a:defRPr sz="1600" b="1"/>
            </a:lvl4pPr>
            <a:lvl5pPr marL="2286000" lvl="4" indent="-228600" algn="l">
              <a:lnSpc>
                <a:spcPct val="94000"/>
              </a:lnSpc>
              <a:spcBef>
                <a:spcPts val="500"/>
              </a:spcBef>
              <a:spcAft>
                <a:spcPts val="0"/>
              </a:spcAft>
              <a:buClr>
                <a:schemeClr val="dk2"/>
              </a:buClr>
              <a:buSzPts val="1600"/>
              <a:buNone/>
              <a:defRPr sz="1600" b="1"/>
            </a:lvl5pPr>
            <a:lvl6pPr marL="2743200" lvl="5" indent="-228600" algn="l">
              <a:lnSpc>
                <a:spcPct val="94000"/>
              </a:lnSpc>
              <a:spcBef>
                <a:spcPts val="500"/>
              </a:spcBef>
              <a:spcAft>
                <a:spcPts val="0"/>
              </a:spcAft>
              <a:buClr>
                <a:schemeClr val="dk2"/>
              </a:buClr>
              <a:buSzPts val="1600"/>
              <a:buNone/>
              <a:defRPr sz="1600" b="1"/>
            </a:lvl6pPr>
            <a:lvl7pPr marL="3200400" lvl="6" indent="-228600" algn="l">
              <a:lnSpc>
                <a:spcPct val="94000"/>
              </a:lnSpc>
              <a:spcBef>
                <a:spcPts val="500"/>
              </a:spcBef>
              <a:spcAft>
                <a:spcPts val="0"/>
              </a:spcAft>
              <a:buClr>
                <a:schemeClr val="dk2"/>
              </a:buClr>
              <a:buSzPts val="1600"/>
              <a:buNone/>
              <a:defRPr sz="1600" b="1"/>
            </a:lvl7pPr>
            <a:lvl8pPr marL="3657600" lvl="7" indent="-228600" algn="l">
              <a:lnSpc>
                <a:spcPct val="94000"/>
              </a:lnSpc>
              <a:spcBef>
                <a:spcPts val="500"/>
              </a:spcBef>
              <a:spcAft>
                <a:spcPts val="0"/>
              </a:spcAft>
              <a:buClr>
                <a:schemeClr val="dk2"/>
              </a:buClr>
              <a:buSzPts val="1600"/>
              <a:buNone/>
              <a:defRPr sz="1600" b="1"/>
            </a:lvl8pPr>
            <a:lvl9pPr marL="4114800" lvl="8" indent="-228600" algn="l">
              <a:lnSpc>
                <a:spcPct val="94000"/>
              </a:lnSpc>
              <a:spcBef>
                <a:spcPts val="500"/>
              </a:spcBef>
              <a:spcAft>
                <a:spcPts val="200"/>
              </a:spcAft>
              <a:buClr>
                <a:schemeClr val="dk2"/>
              </a:buClr>
              <a:buSzPts val="1600"/>
              <a:buNone/>
              <a:defRPr sz="1600" b="1"/>
            </a:lvl9pPr>
          </a:lstStyle>
          <a:p>
            <a:endParaRPr/>
          </a:p>
        </p:txBody>
      </p:sp>
      <p:sp>
        <p:nvSpPr>
          <p:cNvPr id="62" name="Google Shape;62;p39"/>
          <p:cNvSpPr txBox="1">
            <a:spLocks noGrp="1"/>
          </p:cNvSpPr>
          <p:nvPr>
            <p:ph type="body" idx="2"/>
          </p:nvPr>
        </p:nvSpPr>
        <p:spPr>
          <a:xfrm>
            <a:off x="1371600" y="3305207"/>
            <a:ext cx="4443984" cy="2562193"/>
          </a:xfrm>
          <a:prstGeom prst="rect">
            <a:avLst/>
          </a:prstGeom>
          <a:noFill/>
          <a:ln>
            <a:noFill/>
          </a:ln>
        </p:spPr>
        <p:txBody>
          <a:bodyPr spcFirstLastPara="1" wrap="square" lIns="91425" tIns="45700" rIns="91425" bIns="45700" anchor="t" anchorCtr="0">
            <a:normAutofit/>
          </a:bodyPr>
          <a:lstStyle>
            <a:lvl1pPr marL="457200" lvl="0" indent="-355600" algn="l">
              <a:lnSpc>
                <a:spcPct val="94000"/>
              </a:lnSpc>
              <a:spcBef>
                <a:spcPts val="1000"/>
              </a:spcBef>
              <a:spcAft>
                <a:spcPts val="0"/>
              </a:spcAft>
              <a:buClr>
                <a:schemeClr val="dk2"/>
              </a:buClr>
              <a:buSzPts val="2000"/>
              <a:buChar char="■"/>
              <a:defRPr>
                <a:solidFill>
                  <a:schemeClr val="bg2">
                    <a:lumMod val="50000"/>
                  </a:schemeClr>
                </a:solidFill>
                <a:latin typeface="Calibri" panose="020F0502020204030204" pitchFamily="34" charset="0"/>
                <a:cs typeface="Calibri" panose="020F0502020204030204" pitchFamily="34" charset="0"/>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63" name="Google Shape;63;p39"/>
          <p:cNvSpPr txBox="1">
            <a:spLocks noGrp="1"/>
          </p:cNvSpPr>
          <p:nvPr>
            <p:ph type="body" idx="3"/>
          </p:nvPr>
        </p:nvSpPr>
        <p:spPr>
          <a:xfrm>
            <a:off x="6525014" y="2340864"/>
            <a:ext cx="4443984" cy="823912"/>
          </a:xfrm>
          <a:prstGeom prst="rect">
            <a:avLst/>
          </a:prstGeom>
          <a:noFill/>
          <a:ln>
            <a:noFill/>
          </a:ln>
        </p:spPr>
        <p:txBody>
          <a:bodyPr spcFirstLastPara="1" wrap="square" lIns="91425" tIns="45700" rIns="91425" bIns="45700" anchor="b" anchorCtr="0">
            <a:noAutofit/>
          </a:bodyPr>
          <a:lstStyle>
            <a:lvl1pPr marL="457200" lvl="0" indent="-228600" algn="l">
              <a:lnSpc>
                <a:spcPct val="84000"/>
              </a:lnSpc>
              <a:spcBef>
                <a:spcPts val="0"/>
              </a:spcBef>
              <a:spcAft>
                <a:spcPts val="0"/>
              </a:spcAft>
              <a:buClr>
                <a:schemeClr val="dk2"/>
              </a:buClr>
              <a:buSzPts val="3000"/>
              <a:buNone/>
              <a:defRPr sz="3000" b="0">
                <a:solidFill>
                  <a:schemeClr val="bg2">
                    <a:lumMod val="50000"/>
                  </a:schemeClr>
                </a:solidFill>
                <a:latin typeface="Calibri" panose="020F0502020204030204" pitchFamily="34" charset="0"/>
                <a:cs typeface="Calibri" panose="020F0502020204030204" pitchFamily="34" charset="0"/>
              </a:defRPr>
            </a:lvl1pPr>
            <a:lvl2pPr marL="914400" lvl="1" indent="-228600" algn="l">
              <a:lnSpc>
                <a:spcPct val="94000"/>
              </a:lnSpc>
              <a:spcBef>
                <a:spcPts val="500"/>
              </a:spcBef>
              <a:spcAft>
                <a:spcPts val="0"/>
              </a:spcAft>
              <a:buClr>
                <a:schemeClr val="dk2"/>
              </a:buClr>
              <a:buSzPts val="2000"/>
              <a:buNone/>
              <a:defRPr sz="2000" b="1"/>
            </a:lvl2pPr>
            <a:lvl3pPr marL="1371600" lvl="2" indent="-228600" algn="l">
              <a:lnSpc>
                <a:spcPct val="94000"/>
              </a:lnSpc>
              <a:spcBef>
                <a:spcPts val="500"/>
              </a:spcBef>
              <a:spcAft>
                <a:spcPts val="0"/>
              </a:spcAft>
              <a:buClr>
                <a:schemeClr val="dk2"/>
              </a:buClr>
              <a:buSzPts val="1800"/>
              <a:buNone/>
              <a:defRPr sz="1800" b="1"/>
            </a:lvl3pPr>
            <a:lvl4pPr marL="1828800" lvl="3" indent="-228600" algn="l">
              <a:lnSpc>
                <a:spcPct val="94000"/>
              </a:lnSpc>
              <a:spcBef>
                <a:spcPts val="500"/>
              </a:spcBef>
              <a:spcAft>
                <a:spcPts val="0"/>
              </a:spcAft>
              <a:buClr>
                <a:schemeClr val="dk2"/>
              </a:buClr>
              <a:buSzPts val="1600"/>
              <a:buNone/>
              <a:defRPr sz="1600" b="1"/>
            </a:lvl4pPr>
            <a:lvl5pPr marL="2286000" lvl="4" indent="-228600" algn="l">
              <a:lnSpc>
                <a:spcPct val="94000"/>
              </a:lnSpc>
              <a:spcBef>
                <a:spcPts val="500"/>
              </a:spcBef>
              <a:spcAft>
                <a:spcPts val="0"/>
              </a:spcAft>
              <a:buClr>
                <a:schemeClr val="dk2"/>
              </a:buClr>
              <a:buSzPts val="1600"/>
              <a:buNone/>
              <a:defRPr sz="1600" b="1"/>
            </a:lvl5pPr>
            <a:lvl6pPr marL="2743200" lvl="5" indent="-228600" algn="l">
              <a:lnSpc>
                <a:spcPct val="94000"/>
              </a:lnSpc>
              <a:spcBef>
                <a:spcPts val="500"/>
              </a:spcBef>
              <a:spcAft>
                <a:spcPts val="0"/>
              </a:spcAft>
              <a:buClr>
                <a:schemeClr val="dk2"/>
              </a:buClr>
              <a:buSzPts val="1600"/>
              <a:buNone/>
              <a:defRPr sz="1600" b="1"/>
            </a:lvl6pPr>
            <a:lvl7pPr marL="3200400" lvl="6" indent="-228600" algn="l">
              <a:lnSpc>
                <a:spcPct val="94000"/>
              </a:lnSpc>
              <a:spcBef>
                <a:spcPts val="500"/>
              </a:spcBef>
              <a:spcAft>
                <a:spcPts val="0"/>
              </a:spcAft>
              <a:buClr>
                <a:schemeClr val="dk2"/>
              </a:buClr>
              <a:buSzPts val="1600"/>
              <a:buNone/>
              <a:defRPr sz="1600" b="1"/>
            </a:lvl7pPr>
            <a:lvl8pPr marL="3657600" lvl="7" indent="-228600" algn="l">
              <a:lnSpc>
                <a:spcPct val="94000"/>
              </a:lnSpc>
              <a:spcBef>
                <a:spcPts val="500"/>
              </a:spcBef>
              <a:spcAft>
                <a:spcPts val="0"/>
              </a:spcAft>
              <a:buClr>
                <a:schemeClr val="dk2"/>
              </a:buClr>
              <a:buSzPts val="1600"/>
              <a:buNone/>
              <a:defRPr sz="1600" b="1"/>
            </a:lvl8pPr>
            <a:lvl9pPr marL="4114800" lvl="8" indent="-228600" algn="l">
              <a:lnSpc>
                <a:spcPct val="94000"/>
              </a:lnSpc>
              <a:spcBef>
                <a:spcPts val="500"/>
              </a:spcBef>
              <a:spcAft>
                <a:spcPts val="200"/>
              </a:spcAft>
              <a:buClr>
                <a:schemeClr val="dk2"/>
              </a:buClr>
              <a:buSzPts val="1600"/>
              <a:buNone/>
              <a:defRPr sz="1600" b="1"/>
            </a:lvl9pPr>
          </a:lstStyle>
          <a:p>
            <a:endParaRPr/>
          </a:p>
        </p:txBody>
      </p:sp>
      <p:sp>
        <p:nvSpPr>
          <p:cNvPr id="64" name="Google Shape;64;p39"/>
          <p:cNvSpPr txBox="1">
            <a:spLocks noGrp="1"/>
          </p:cNvSpPr>
          <p:nvPr>
            <p:ph type="body" idx="4"/>
          </p:nvPr>
        </p:nvSpPr>
        <p:spPr>
          <a:xfrm>
            <a:off x="6525014" y="3305207"/>
            <a:ext cx="4443984" cy="2562193"/>
          </a:xfrm>
          <a:prstGeom prst="rect">
            <a:avLst/>
          </a:prstGeom>
          <a:noFill/>
          <a:ln>
            <a:noFill/>
          </a:ln>
        </p:spPr>
        <p:txBody>
          <a:bodyPr spcFirstLastPara="1" wrap="square" lIns="91425" tIns="45700" rIns="91425" bIns="45700" anchor="t" anchorCtr="0">
            <a:normAutofit/>
          </a:bodyPr>
          <a:lstStyle>
            <a:lvl1pPr marL="457200" lvl="0" indent="-355600" algn="l">
              <a:lnSpc>
                <a:spcPct val="94000"/>
              </a:lnSpc>
              <a:spcBef>
                <a:spcPts val="1000"/>
              </a:spcBef>
              <a:spcAft>
                <a:spcPts val="0"/>
              </a:spcAft>
              <a:buClr>
                <a:schemeClr val="dk2"/>
              </a:buClr>
              <a:buSzPts val="2000"/>
              <a:buChar char="■"/>
              <a:defRPr>
                <a:solidFill>
                  <a:schemeClr val="bg2">
                    <a:lumMod val="50000"/>
                  </a:schemeClr>
                </a:solidFill>
                <a:latin typeface="Calibri" panose="020F0502020204030204" pitchFamily="34" charset="0"/>
                <a:cs typeface="Calibri" panose="020F0502020204030204" pitchFamily="34" charset="0"/>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65" name="Google Shape;65;p39"/>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9"/>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9"/>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23615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8"/>
        <p:cNvGrpSpPr/>
        <p:nvPr/>
      </p:nvGrpSpPr>
      <p:grpSpPr>
        <a:xfrm>
          <a:off x="0" y="0"/>
          <a:ext cx="0" cy="0"/>
          <a:chOff x="0" y="0"/>
          <a:chExt cx="0" cy="0"/>
        </a:xfrm>
      </p:grpSpPr>
      <p:sp>
        <p:nvSpPr>
          <p:cNvPr id="69" name="Google Shape;69;p40"/>
          <p:cNvSpPr txBox="1">
            <a:spLocks noGrp="1"/>
          </p:cNvSpPr>
          <p:nvPr>
            <p:ph type="title"/>
          </p:nvPr>
        </p:nvSpPr>
        <p:spPr>
          <a:xfrm>
            <a:off x="669682" y="743857"/>
            <a:ext cx="9601200" cy="1485900"/>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1800"/>
              <a:buNone/>
              <a:defRPr>
                <a:solidFill>
                  <a:schemeClr val="bg2">
                    <a:lumMod val="50000"/>
                  </a:schemeClr>
                </a:solidFill>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0"/>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0"/>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72" name="Google Shape;72;p40"/>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Libre Franklin"/>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613512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645886" y="656771"/>
            <a:ext cx="9601200" cy="1485900"/>
          </a:xfrm>
          <a:prstGeom prst="rect">
            <a:avLst/>
          </a:prstGeom>
          <a:noFill/>
          <a:ln>
            <a:noFill/>
          </a:ln>
        </p:spPr>
        <p:txBody>
          <a:bodyPr spcFirstLastPara="1" wrap="square" lIns="91425" tIns="45700" rIns="91425" bIns="45700" anchor="t" anchorCtr="0">
            <a:normAutofit/>
          </a:bodyPr>
          <a:lstStyle>
            <a:lvl1pPr marR="0" lvl="0" algn="l" rtl="0">
              <a:lnSpc>
                <a:spcPct val="89000"/>
              </a:lnSpc>
              <a:spcBef>
                <a:spcPts val="0"/>
              </a:spcBef>
              <a:spcAft>
                <a:spcPts val="0"/>
              </a:spcAft>
              <a:buClr>
                <a:schemeClr val="dk2"/>
              </a:buClr>
              <a:buSzPts val="4400"/>
              <a:buFont typeface="Libre Franklin"/>
              <a:buNone/>
              <a:defRPr sz="4400" b="0" i="0" u="none" strike="noStrike" cap="none">
                <a:solidFill>
                  <a:schemeClr val="dk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2"/>
          <p:cNvSpPr txBox="1">
            <a:spLocks noGrp="1"/>
          </p:cNvSpPr>
          <p:nvPr>
            <p:ph type="body" idx="1"/>
          </p:nvPr>
        </p:nvSpPr>
        <p:spPr>
          <a:xfrm>
            <a:off x="645886" y="2256971"/>
            <a:ext cx="9601200" cy="3581400"/>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4000"/>
              </a:lnSpc>
              <a:spcBef>
                <a:spcPts val="1000"/>
              </a:spcBef>
              <a:spcAft>
                <a:spcPts val="0"/>
              </a:spcAft>
              <a:buClr>
                <a:schemeClr val="dk2"/>
              </a:buClr>
              <a:buSzPts val="2000"/>
              <a:buFont typeface="Libre Franklin"/>
              <a:buChar char="■"/>
              <a:defRPr sz="2000" b="0" i="0" u="none" strike="noStrike" cap="none">
                <a:solidFill>
                  <a:schemeClr val="dk2"/>
                </a:solidFill>
                <a:latin typeface="Libre Franklin"/>
                <a:ea typeface="Libre Franklin"/>
                <a:cs typeface="Libre Franklin"/>
                <a:sym typeface="Libre Franklin"/>
              </a:defRPr>
            </a:lvl1pPr>
            <a:lvl2pPr marL="914400" marR="0" lvl="1" indent="-355600" algn="l" rtl="0">
              <a:lnSpc>
                <a:spcPct val="94000"/>
              </a:lnSpc>
              <a:spcBef>
                <a:spcPts val="500"/>
              </a:spcBef>
              <a:spcAft>
                <a:spcPts val="0"/>
              </a:spcAft>
              <a:buClr>
                <a:schemeClr val="dk2"/>
              </a:buClr>
              <a:buSzPts val="2000"/>
              <a:buFont typeface="Libre Franklin"/>
              <a:buChar char="–"/>
              <a:defRPr sz="2000" b="0" i="1" u="none" strike="noStrike" cap="none">
                <a:solidFill>
                  <a:schemeClr val="dk2"/>
                </a:solidFill>
                <a:latin typeface="Libre Franklin"/>
                <a:ea typeface="Libre Franklin"/>
                <a:cs typeface="Libre Franklin"/>
                <a:sym typeface="Libre Franklin"/>
              </a:defRPr>
            </a:lvl2pPr>
            <a:lvl3pPr marL="1371600" marR="0" lvl="2" indent="-342900" algn="l" rtl="0">
              <a:lnSpc>
                <a:spcPct val="94000"/>
              </a:lnSpc>
              <a:spcBef>
                <a:spcPts val="500"/>
              </a:spcBef>
              <a:spcAft>
                <a:spcPts val="0"/>
              </a:spcAft>
              <a:buClr>
                <a:schemeClr val="dk2"/>
              </a:buClr>
              <a:buSzPts val="1800"/>
              <a:buFont typeface="Libre Franklin"/>
              <a:buChar char="■"/>
              <a:defRPr sz="1800" b="0" i="0" u="none" strike="noStrike" cap="none">
                <a:solidFill>
                  <a:schemeClr val="dk2"/>
                </a:solidFill>
                <a:latin typeface="Libre Franklin"/>
                <a:ea typeface="Libre Franklin"/>
                <a:cs typeface="Libre Franklin"/>
                <a:sym typeface="Libre Franklin"/>
              </a:defRPr>
            </a:lvl3pPr>
            <a:lvl4pPr marL="1828800" marR="0" lvl="3" indent="-342900" algn="l" rtl="0">
              <a:lnSpc>
                <a:spcPct val="94000"/>
              </a:lnSpc>
              <a:spcBef>
                <a:spcPts val="500"/>
              </a:spcBef>
              <a:spcAft>
                <a:spcPts val="0"/>
              </a:spcAft>
              <a:buClr>
                <a:schemeClr val="dk2"/>
              </a:buClr>
              <a:buSzPts val="1800"/>
              <a:buFont typeface="Libre Franklin"/>
              <a:buChar char="–"/>
              <a:defRPr sz="1800" b="0" i="1" u="none" strike="noStrike" cap="none">
                <a:solidFill>
                  <a:schemeClr val="dk2"/>
                </a:solidFill>
                <a:latin typeface="Libre Franklin"/>
                <a:ea typeface="Libre Franklin"/>
                <a:cs typeface="Libre Franklin"/>
                <a:sym typeface="Libre Franklin"/>
              </a:defRPr>
            </a:lvl4pPr>
            <a:lvl5pPr marL="2286000" marR="0" lvl="4" indent="-330200" algn="l" rtl="0">
              <a:lnSpc>
                <a:spcPct val="94000"/>
              </a:lnSpc>
              <a:spcBef>
                <a:spcPts val="500"/>
              </a:spcBef>
              <a:spcAft>
                <a:spcPts val="0"/>
              </a:spcAft>
              <a:buClr>
                <a:schemeClr val="dk2"/>
              </a:buClr>
              <a:buSzPts val="1600"/>
              <a:buFont typeface="Libre Franklin"/>
              <a:buChar char="■"/>
              <a:defRPr sz="1600" b="0" i="0" u="none" strike="noStrike" cap="none">
                <a:solidFill>
                  <a:schemeClr val="dk2"/>
                </a:solidFill>
                <a:latin typeface="Libre Franklin"/>
                <a:ea typeface="Libre Franklin"/>
                <a:cs typeface="Libre Franklin"/>
                <a:sym typeface="Libre Franklin"/>
              </a:defRPr>
            </a:lvl5pPr>
            <a:lvl6pPr marL="2743200" marR="0" lvl="5" indent="-330200" algn="l" rtl="0">
              <a:lnSpc>
                <a:spcPct val="94000"/>
              </a:lnSpc>
              <a:spcBef>
                <a:spcPts val="500"/>
              </a:spcBef>
              <a:spcAft>
                <a:spcPts val="0"/>
              </a:spcAft>
              <a:buClr>
                <a:schemeClr val="dk2"/>
              </a:buClr>
              <a:buSzPts val="1600"/>
              <a:buFont typeface="Libre Franklin"/>
              <a:buChar char="–"/>
              <a:defRPr sz="1600" b="0" i="1" u="none" strike="noStrike" cap="none">
                <a:solidFill>
                  <a:schemeClr val="dk2"/>
                </a:solidFill>
                <a:latin typeface="Libre Franklin"/>
                <a:ea typeface="Libre Franklin"/>
                <a:cs typeface="Libre Franklin"/>
                <a:sym typeface="Libre Franklin"/>
              </a:defRPr>
            </a:lvl6pPr>
            <a:lvl7pPr marL="3200400" marR="0" lvl="6" indent="-317500" algn="l" rtl="0">
              <a:lnSpc>
                <a:spcPct val="94000"/>
              </a:lnSpc>
              <a:spcBef>
                <a:spcPts val="500"/>
              </a:spcBef>
              <a:spcAft>
                <a:spcPts val="0"/>
              </a:spcAft>
              <a:buClr>
                <a:schemeClr val="dk2"/>
              </a:buClr>
              <a:buSzPts val="1400"/>
              <a:buFont typeface="Libre Franklin"/>
              <a:buChar char="■"/>
              <a:defRPr sz="1400" b="0" i="0" u="none" strike="noStrike" cap="none">
                <a:solidFill>
                  <a:schemeClr val="dk2"/>
                </a:solidFill>
                <a:latin typeface="Libre Franklin"/>
                <a:ea typeface="Libre Franklin"/>
                <a:cs typeface="Libre Franklin"/>
                <a:sym typeface="Libre Franklin"/>
              </a:defRPr>
            </a:lvl7pPr>
            <a:lvl8pPr marL="3657600" marR="0" lvl="7" indent="-317500" algn="l" rtl="0">
              <a:lnSpc>
                <a:spcPct val="94000"/>
              </a:lnSpc>
              <a:spcBef>
                <a:spcPts val="500"/>
              </a:spcBef>
              <a:spcAft>
                <a:spcPts val="0"/>
              </a:spcAft>
              <a:buClr>
                <a:schemeClr val="dk2"/>
              </a:buClr>
              <a:buSzPts val="1400"/>
              <a:buFont typeface="Libre Franklin"/>
              <a:buChar char="–"/>
              <a:defRPr sz="1400" b="0" i="1" u="none" strike="noStrike" cap="none">
                <a:solidFill>
                  <a:schemeClr val="dk2"/>
                </a:solidFill>
                <a:latin typeface="Libre Franklin"/>
                <a:ea typeface="Libre Franklin"/>
                <a:cs typeface="Libre Franklin"/>
                <a:sym typeface="Libre Franklin"/>
              </a:defRPr>
            </a:lvl8pPr>
            <a:lvl9pPr marL="4114800" marR="0" lvl="8" indent="-317500" algn="l" rtl="0">
              <a:lnSpc>
                <a:spcPct val="94000"/>
              </a:lnSpc>
              <a:spcBef>
                <a:spcPts val="500"/>
              </a:spcBef>
              <a:spcAft>
                <a:spcPts val="200"/>
              </a:spcAft>
              <a:buClr>
                <a:schemeClr val="dk2"/>
              </a:buClr>
              <a:buSzPts val="1400"/>
              <a:buFont typeface="Libre Franklin"/>
              <a:buChar char="■"/>
              <a:defRPr sz="1400" b="0" i="0" u="none" strike="noStrike" cap="none">
                <a:solidFill>
                  <a:schemeClr val="dk2"/>
                </a:solidFill>
                <a:latin typeface="Libre Franklin"/>
                <a:ea typeface="Libre Franklin"/>
                <a:cs typeface="Libre Franklin"/>
                <a:sym typeface="Libre Franklin"/>
              </a:defRPr>
            </a:lvl9pPr>
          </a:lstStyle>
          <a:p>
            <a:endParaRPr/>
          </a:p>
        </p:txBody>
      </p:sp>
      <p:sp>
        <p:nvSpPr>
          <p:cNvPr id="12" name="Google Shape;12;p32"/>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3" name="Google Shape;13;p32"/>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4" name="Google Shape;14;p32"/>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645886" y="656771"/>
            <a:ext cx="9601200" cy="1485900"/>
          </a:xfrm>
          <a:prstGeom prst="rect">
            <a:avLst/>
          </a:prstGeom>
          <a:noFill/>
          <a:ln>
            <a:noFill/>
          </a:ln>
        </p:spPr>
        <p:txBody>
          <a:bodyPr spcFirstLastPara="1" wrap="square" lIns="91425" tIns="45700" rIns="91425" bIns="45700" anchor="t" anchorCtr="0">
            <a:normAutofit/>
          </a:bodyPr>
          <a:lstStyle>
            <a:lvl1pPr marR="0" lvl="0" algn="l" rtl="0">
              <a:lnSpc>
                <a:spcPct val="89000"/>
              </a:lnSpc>
              <a:spcBef>
                <a:spcPts val="0"/>
              </a:spcBef>
              <a:spcAft>
                <a:spcPts val="0"/>
              </a:spcAft>
              <a:buClr>
                <a:schemeClr val="dk2"/>
              </a:buClr>
              <a:buSzPts val="4400"/>
              <a:buFont typeface="Libre Franklin"/>
              <a:buNone/>
              <a:defRPr sz="4400" b="0" i="0" u="none" strike="noStrike" cap="none">
                <a:solidFill>
                  <a:schemeClr val="dk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2"/>
          <p:cNvSpPr txBox="1">
            <a:spLocks noGrp="1"/>
          </p:cNvSpPr>
          <p:nvPr>
            <p:ph type="body" idx="1"/>
          </p:nvPr>
        </p:nvSpPr>
        <p:spPr>
          <a:xfrm>
            <a:off x="645886" y="2256971"/>
            <a:ext cx="9601200" cy="3581400"/>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4000"/>
              </a:lnSpc>
              <a:spcBef>
                <a:spcPts val="1000"/>
              </a:spcBef>
              <a:spcAft>
                <a:spcPts val="0"/>
              </a:spcAft>
              <a:buClr>
                <a:schemeClr val="dk2"/>
              </a:buClr>
              <a:buSzPts val="2000"/>
              <a:buFont typeface="Libre Franklin"/>
              <a:buChar char="■"/>
              <a:defRPr sz="2000" b="0" i="0" u="none" strike="noStrike" cap="none">
                <a:solidFill>
                  <a:schemeClr val="dk2"/>
                </a:solidFill>
                <a:latin typeface="Libre Franklin"/>
                <a:ea typeface="Libre Franklin"/>
                <a:cs typeface="Libre Franklin"/>
                <a:sym typeface="Libre Franklin"/>
              </a:defRPr>
            </a:lvl1pPr>
            <a:lvl2pPr marL="914400" marR="0" lvl="1" indent="-355600" algn="l" rtl="0">
              <a:lnSpc>
                <a:spcPct val="94000"/>
              </a:lnSpc>
              <a:spcBef>
                <a:spcPts val="500"/>
              </a:spcBef>
              <a:spcAft>
                <a:spcPts val="0"/>
              </a:spcAft>
              <a:buClr>
                <a:schemeClr val="dk2"/>
              </a:buClr>
              <a:buSzPts val="2000"/>
              <a:buFont typeface="Libre Franklin"/>
              <a:buChar char="–"/>
              <a:defRPr sz="2000" b="0" i="1" u="none" strike="noStrike" cap="none">
                <a:solidFill>
                  <a:schemeClr val="dk2"/>
                </a:solidFill>
                <a:latin typeface="Libre Franklin"/>
                <a:ea typeface="Libre Franklin"/>
                <a:cs typeface="Libre Franklin"/>
                <a:sym typeface="Libre Franklin"/>
              </a:defRPr>
            </a:lvl2pPr>
            <a:lvl3pPr marL="1371600" marR="0" lvl="2" indent="-342900" algn="l" rtl="0">
              <a:lnSpc>
                <a:spcPct val="94000"/>
              </a:lnSpc>
              <a:spcBef>
                <a:spcPts val="500"/>
              </a:spcBef>
              <a:spcAft>
                <a:spcPts val="0"/>
              </a:spcAft>
              <a:buClr>
                <a:schemeClr val="dk2"/>
              </a:buClr>
              <a:buSzPts val="1800"/>
              <a:buFont typeface="Libre Franklin"/>
              <a:buChar char="■"/>
              <a:defRPr sz="1800" b="0" i="0" u="none" strike="noStrike" cap="none">
                <a:solidFill>
                  <a:schemeClr val="dk2"/>
                </a:solidFill>
                <a:latin typeface="Libre Franklin"/>
                <a:ea typeface="Libre Franklin"/>
                <a:cs typeface="Libre Franklin"/>
                <a:sym typeface="Libre Franklin"/>
              </a:defRPr>
            </a:lvl3pPr>
            <a:lvl4pPr marL="1828800" marR="0" lvl="3" indent="-342900" algn="l" rtl="0">
              <a:lnSpc>
                <a:spcPct val="94000"/>
              </a:lnSpc>
              <a:spcBef>
                <a:spcPts val="500"/>
              </a:spcBef>
              <a:spcAft>
                <a:spcPts val="0"/>
              </a:spcAft>
              <a:buClr>
                <a:schemeClr val="dk2"/>
              </a:buClr>
              <a:buSzPts val="1800"/>
              <a:buFont typeface="Libre Franklin"/>
              <a:buChar char="–"/>
              <a:defRPr sz="1800" b="0" i="1" u="none" strike="noStrike" cap="none">
                <a:solidFill>
                  <a:schemeClr val="dk2"/>
                </a:solidFill>
                <a:latin typeface="Libre Franklin"/>
                <a:ea typeface="Libre Franklin"/>
                <a:cs typeface="Libre Franklin"/>
                <a:sym typeface="Libre Franklin"/>
              </a:defRPr>
            </a:lvl4pPr>
            <a:lvl5pPr marL="2286000" marR="0" lvl="4" indent="-330200" algn="l" rtl="0">
              <a:lnSpc>
                <a:spcPct val="94000"/>
              </a:lnSpc>
              <a:spcBef>
                <a:spcPts val="500"/>
              </a:spcBef>
              <a:spcAft>
                <a:spcPts val="0"/>
              </a:spcAft>
              <a:buClr>
                <a:schemeClr val="dk2"/>
              </a:buClr>
              <a:buSzPts val="1600"/>
              <a:buFont typeface="Libre Franklin"/>
              <a:buChar char="■"/>
              <a:defRPr sz="1600" b="0" i="0" u="none" strike="noStrike" cap="none">
                <a:solidFill>
                  <a:schemeClr val="dk2"/>
                </a:solidFill>
                <a:latin typeface="Libre Franklin"/>
                <a:ea typeface="Libre Franklin"/>
                <a:cs typeface="Libre Franklin"/>
                <a:sym typeface="Libre Franklin"/>
              </a:defRPr>
            </a:lvl5pPr>
            <a:lvl6pPr marL="2743200" marR="0" lvl="5" indent="-330200" algn="l" rtl="0">
              <a:lnSpc>
                <a:spcPct val="94000"/>
              </a:lnSpc>
              <a:spcBef>
                <a:spcPts val="500"/>
              </a:spcBef>
              <a:spcAft>
                <a:spcPts val="0"/>
              </a:spcAft>
              <a:buClr>
                <a:schemeClr val="dk2"/>
              </a:buClr>
              <a:buSzPts val="1600"/>
              <a:buFont typeface="Libre Franklin"/>
              <a:buChar char="–"/>
              <a:defRPr sz="1600" b="0" i="1" u="none" strike="noStrike" cap="none">
                <a:solidFill>
                  <a:schemeClr val="dk2"/>
                </a:solidFill>
                <a:latin typeface="Libre Franklin"/>
                <a:ea typeface="Libre Franklin"/>
                <a:cs typeface="Libre Franklin"/>
                <a:sym typeface="Libre Franklin"/>
              </a:defRPr>
            </a:lvl6pPr>
            <a:lvl7pPr marL="3200400" marR="0" lvl="6" indent="-317500" algn="l" rtl="0">
              <a:lnSpc>
                <a:spcPct val="94000"/>
              </a:lnSpc>
              <a:spcBef>
                <a:spcPts val="500"/>
              </a:spcBef>
              <a:spcAft>
                <a:spcPts val="0"/>
              </a:spcAft>
              <a:buClr>
                <a:schemeClr val="dk2"/>
              </a:buClr>
              <a:buSzPts val="1400"/>
              <a:buFont typeface="Libre Franklin"/>
              <a:buChar char="■"/>
              <a:defRPr sz="1400" b="0" i="0" u="none" strike="noStrike" cap="none">
                <a:solidFill>
                  <a:schemeClr val="dk2"/>
                </a:solidFill>
                <a:latin typeface="Libre Franklin"/>
                <a:ea typeface="Libre Franklin"/>
                <a:cs typeface="Libre Franklin"/>
                <a:sym typeface="Libre Franklin"/>
              </a:defRPr>
            </a:lvl7pPr>
            <a:lvl8pPr marL="3657600" marR="0" lvl="7" indent="-317500" algn="l" rtl="0">
              <a:lnSpc>
                <a:spcPct val="94000"/>
              </a:lnSpc>
              <a:spcBef>
                <a:spcPts val="500"/>
              </a:spcBef>
              <a:spcAft>
                <a:spcPts val="0"/>
              </a:spcAft>
              <a:buClr>
                <a:schemeClr val="dk2"/>
              </a:buClr>
              <a:buSzPts val="1400"/>
              <a:buFont typeface="Libre Franklin"/>
              <a:buChar char="–"/>
              <a:defRPr sz="1400" b="0" i="1" u="none" strike="noStrike" cap="none">
                <a:solidFill>
                  <a:schemeClr val="dk2"/>
                </a:solidFill>
                <a:latin typeface="Libre Franklin"/>
                <a:ea typeface="Libre Franklin"/>
                <a:cs typeface="Libre Franklin"/>
                <a:sym typeface="Libre Franklin"/>
              </a:defRPr>
            </a:lvl8pPr>
            <a:lvl9pPr marL="4114800" marR="0" lvl="8" indent="-317500" algn="l" rtl="0">
              <a:lnSpc>
                <a:spcPct val="94000"/>
              </a:lnSpc>
              <a:spcBef>
                <a:spcPts val="500"/>
              </a:spcBef>
              <a:spcAft>
                <a:spcPts val="200"/>
              </a:spcAft>
              <a:buClr>
                <a:schemeClr val="dk2"/>
              </a:buClr>
              <a:buSzPts val="1400"/>
              <a:buFont typeface="Libre Franklin"/>
              <a:buChar char="■"/>
              <a:defRPr sz="1400" b="0" i="0" u="none" strike="noStrike" cap="none">
                <a:solidFill>
                  <a:schemeClr val="dk2"/>
                </a:solidFill>
                <a:latin typeface="Libre Franklin"/>
                <a:ea typeface="Libre Franklin"/>
                <a:cs typeface="Libre Franklin"/>
                <a:sym typeface="Libre Franklin"/>
              </a:defRPr>
            </a:lvl9pPr>
          </a:lstStyle>
          <a:p>
            <a:endParaRPr/>
          </a:p>
        </p:txBody>
      </p:sp>
      <p:sp>
        <p:nvSpPr>
          <p:cNvPr id="12" name="Google Shape;12;p32"/>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lang="en-US"/>
          </a:p>
        </p:txBody>
      </p:sp>
      <p:sp>
        <p:nvSpPr>
          <p:cNvPr id="13" name="Google Shape;13;p32"/>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lang="en-US"/>
          </a:p>
        </p:txBody>
      </p:sp>
      <p:sp>
        <p:nvSpPr>
          <p:cNvPr id="14" name="Google Shape;14;p32"/>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Libre Franklin"/>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92641756"/>
      </p:ext>
    </p:extLst>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cid:bdcedb4b-ebaf-4d2d-bc56-0d45fcfe75e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Google Shape;79;p1"/>
          <p:cNvSpPr txBox="1">
            <a:spLocks noGrp="1"/>
          </p:cNvSpPr>
          <p:nvPr>
            <p:ph type="subTitle" idx="1"/>
          </p:nvPr>
        </p:nvSpPr>
        <p:spPr>
          <a:xfrm>
            <a:off x="833253" y="3814619"/>
            <a:ext cx="10525494" cy="1509562"/>
          </a:xfrm>
          <a:prstGeom prst="rect">
            <a:avLst/>
          </a:prstGeom>
          <a:solidFill>
            <a:schemeClr val="accent6">
              <a:lumMod val="40000"/>
              <a:lumOff val="60000"/>
            </a:schemeClr>
          </a:solidFill>
          <a:ln>
            <a:noFill/>
          </a:ln>
        </p:spPr>
        <p:txBody>
          <a:bodyPr spcFirstLastPara="1" wrap="square" lIns="91425" tIns="45700" rIns="91425" bIns="45700" anchor="t" anchorCtr="0">
            <a:normAutofit fontScale="92500" lnSpcReduction="10000"/>
          </a:bodyPr>
          <a:lstStyle/>
          <a:p>
            <a:pPr marL="0" lvl="0" indent="0" rtl="0">
              <a:lnSpc>
                <a:spcPct val="112000"/>
              </a:lnSpc>
              <a:spcBef>
                <a:spcPts val="600"/>
              </a:spcBef>
              <a:spcAft>
                <a:spcPts val="0"/>
              </a:spcAft>
              <a:buClr>
                <a:schemeClr val="lt1"/>
              </a:buClr>
              <a:buSzPts val="3330"/>
              <a:buNone/>
            </a:pPr>
            <a:r>
              <a:rPr lang="en-US" sz="3600">
                <a:solidFill>
                  <a:schemeClr val="tx1"/>
                </a:solidFill>
                <a:latin typeface="+mj-lt"/>
                <a:ea typeface="Libre Franklin Thin"/>
                <a:cs typeface="Libre Franklin Thin"/>
                <a:sym typeface="Libre Franklin Thin"/>
              </a:rPr>
              <a:t>I-REN Codes &amp; Standards</a:t>
            </a:r>
            <a:endParaRPr sz="2600">
              <a:solidFill>
                <a:schemeClr val="tx1"/>
              </a:solidFill>
              <a:latin typeface="+mj-lt"/>
              <a:ea typeface="Libre Franklin"/>
              <a:cs typeface="Libre Franklin"/>
              <a:sym typeface="Libre Franklin"/>
            </a:endParaRPr>
          </a:p>
          <a:p>
            <a:pPr marL="0" lvl="0" indent="0" rtl="0">
              <a:lnSpc>
                <a:spcPct val="112000"/>
              </a:lnSpc>
              <a:spcBef>
                <a:spcPts val="0"/>
              </a:spcBef>
              <a:spcAft>
                <a:spcPts val="0"/>
              </a:spcAft>
              <a:buClr>
                <a:schemeClr val="dk2"/>
              </a:buClr>
              <a:buSzPts val="1110"/>
              <a:buNone/>
            </a:pPr>
            <a:endParaRPr sz="1110">
              <a:solidFill>
                <a:schemeClr val="tx1"/>
              </a:solidFill>
              <a:latin typeface="+mj-lt"/>
              <a:ea typeface="Libre Franklin"/>
              <a:cs typeface="Libre Franklin"/>
              <a:sym typeface="Libre Franklin"/>
            </a:endParaRPr>
          </a:p>
          <a:p>
            <a:pPr marL="0" lvl="0" indent="0" rtl="0">
              <a:lnSpc>
                <a:spcPct val="112000"/>
              </a:lnSpc>
              <a:spcBef>
                <a:spcPts val="0"/>
              </a:spcBef>
              <a:spcAft>
                <a:spcPts val="0"/>
              </a:spcAft>
              <a:buClr>
                <a:schemeClr val="lt1"/>
              </a:buClr>
              <a:buSzPts val="2220"/>
              <a:buNone/>
            </a:pPr>
            <a:r>
              <a:rPr lang="en-US" sz="2220">
                <a:solidFill>
                  <a:schemeClr val="tx1"/>
                </a:solidFill>
                <a:latin typeface="+mj-lt"/>
                <a:ea typeface="Libre Franklin"/>
                <a:cs typeface="Libre Franklin"/>
                <a:sym typeface="Libre Franklin"/>
              </a:rPr>
              <a:t> California Energy Efficiency Coordinating Committee</a:t>
            </a:r>
          </a:p>
          <a:p>
            <a:pPr marL="0" lvl="0" indent="0" rtl="0">
              <a:lnSpc>
                <a:spcPct val="112000"/>
              </a:lnSpc>
              <a:spcBef>
                <a:spcPts val="0"/>
              </a:spcBef>
              <a:spcAft>
                <a:spcPts val="0"/>
              </a:spcAft>
              <a:buClr>
                <a:schemeClr val="lt1"/>
              </a:buClr>
              <a:buSzPts val="2220"/>
              <a:buNone/>
            </a:pPr>
            <a:r>
              <a:rPr lang="en-US" sz="2220">
                <a:solidFill>
                  <a:schemeClr val="tx1"/>
                </a:solidFill>
                <a:latin typeface="+mj-lt"/>
                <a:ea typeface="Libre Franklin"/>
                <a:cs typeface="Libre Franklin"/>
                <a:sym typeface="Libre Franklin"/>
              </a:rPr>
              <a:t>Kate Rathbun | Frontier Energy</a:t>
            </a:r>
            <a:endParaRPr lang="en-US">
              <a:solidFill>
                <a:schemeClr val="tx1"/>
              </a:solidFill>
              <a:latin typeface="+mj-lt"/>
              <a:ea typeface="Libre Franklin"/>
              <a:cs typeface="Libre Franklin"/>
              <a:sym typeface="Libre Franklin"/>
            </a:endParaRPr>
          </a:p>
        </p:txBody>
      </p:sp>
      <p:sp>
        <p:nvSpPr>
          <p:cNvPr id="80" name="Google Shape;80;p1"/>
          <p:cNvSpPr txBox="1">
            <a:spLocks noGrp="1"/>
          </p:cNvSpPr>
          <p:nvPr>
            <p:ph type="sldNum" idx="12"/>
          </p:nvPr>
        </p:nvSpPr>
        <p:spPr>
          <a:xfrm>
            <a:off x="10595708" y="6453386"/>
            <a:ext cx="1596292" cy="40461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pic>
        <p:nvPicPr>
          <p:cNvPr id="2" name="Picture 1" descr="I-REN  Logo_Full Color edit">
            <a:extLst>
              <a:ext uri="{FF2B5EF4-FFF2-40B4-BE49-F238E27FC236}">
                <a16:creationId xmlns:a16="http://schemas.microsoft.com/office/drawing/2014/main" id="{EB74D5CA-8757-D8B0-16E5-805C5D34B1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05784" y="356529"/>
            <a:ext cx="4180431" cy="280414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46D32-E9C7-D549-782C-8AA06FDE3C5A}"/>
              </a:ext>
            </a:extLst>
          </p:cNvPr>
          <p:cNvSpPr>
            <a:spLocks noGrp="1"/>
          </p:cNvSpPr>
          <p:nvPr>
            <p:ph type="title"/>
          </p:nvPr>
        </p:nvSpPr>
        <p:spPr>
          <a:xfrm>
            <a:off x="261890" y="449844"/>
            <a:ext cx="9601200" cy="605972"/>
          </a:xfrm>
        </p:spPr>
        <p:txBody>
          <a:bodyPr>
            <a:noAutofit/>
          </a:bodyPr>
          <a:lstStyle/>
          <a:p>
            <a:r>
              <a:rPr lang="en-US" sz="3200">
                <a:latin typeface="+mj-lt"/>
              </a:rPr>
              <a:t>Changes and Additions: T&amp;E Program</a:t>
            </a:r>
          </a:p>
        </p:txBody>
      </p:sp>
      <p:sp>
        <p:nvSpPr>
          <p:cNvPr id="5" name="Slide Number Placeholder 4">
            <a:extLst>
              <a:ext uri="{FF2B5EF4-FFF2-40B4-BE49-F238E27FC236}">
                <a16:creationId xmlns:a16="http://schemas.microsoft.com/office/drawing/2014/main" id="{A3D4C2B8-895A-0997-4631-9059AFE412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graphicFrame>
        <p:nvGraphicFramePr>
          <p:cNvPr id="6" name="Table 6">
            <a:extLst>
              <a:ext uri="{FF2B5EF4-FFF2-40B4-BE49-F238E27FC236}">
                <a16:creationId xmlns:a16="http://schemas.microsoft.com/office/drawing/2014/main" id="{46D71C22-9F64-EEF7-8661-C0A7091D8B34}"/>
              </a:ext>
            </a:extLst>
          </p:cNvPr>
          <p:cNvGraphicFramePr>
            <a:graphicFrameLocks noGrp="1"/>
          </p:cNvGraphicFramePr>
          <p:nvPr>
            <p:extLst>
              <p:ext uri="{D42A27DB-BD31-4B8C-83A1-F6EECF244321}">
                <p14:modId xmlns:p14="http://schemas.microsoft.com/office/powerpoint/2010/main" val="2537919357"/>
              </p:ext>
            </p:extLst>
          </p:nvPr>
        </p:nvGraphicFramePr>
        <p:xfrm>
          <a:off x="0" y="1710271"/>
          <a:ext cx="12192000" cy="5120640"/>
        </p:xfrm>
        <a:graphic>
          <a:graphicData uri="http://schemas.openxmlformats.org/drawingml/2006/table">
            <a:tbl>
              <a:tblPr firstRow="1" bandRow="1">
                <a:tableStyleId>{284E427A-3D55-4303-BF80-6455036E1DE7}</a:tableStyleId>
              </a:tblPr>
              <a:tblGrid>
                <a:gridCol w="5984332">
                  <a:extLst>
                    <a:ext uri="{9D8B030D-6E8A-4147-A177-3AD203B41FA5}">
                      <a16:colId xmlns:a16="http://schemas.microsoft.com/office/drawing/2014/main" val="1482231506"/>
                    </a:ext>
                  </a:extLst>
                </a:gridCol>
                <a:gridCol w="6207668">
                  <a:extLst>
                    <a:ext uri="{9D8B030D-6E8A-4147-A177-3AD203B41FA5}">
                      <a16:colId xmlns:a16="http://schemas.microsoft.com/office/drawing/2014/main" val="1376431126"/>
                    </a:ext>
                  </a:extLst>
                </a:gridCol>
              </a:tblGrid>
              <a:tr h="328230">
                <a:tc gridSpan="2">
                  <a:txBody>
                    <a:bodyPr/>
                    <a:lstStyle/>
                    <a:p>
                      <a:r>
                        <a:rPr lang="en-US" sz="1800"/>
                        <a:t>Implementation Plan Wording Changes/Additions</a:t>
                      </a:r>
                    </a:p>
                  </a:txBody>
                  <a:tcPr/>
                </a:tc>
                <a:tc hMerge="1">
                  <a:txBody>
                    <a:bodyPr/>
                    <a:lstStyle/>
                    <a:p>
                      <a:endParaRPr lang="en-US"/>
                    </a:p>
                  </a:txBody>
                  <a:tcPr/>
                </a:tc>
                <a:extLst>
                  <a:ext uri="{0D108BD9-81ED-4DB2-BD59-A6C34878D82A}">
                    <a16:rowId xmlns:a16="http://schemas.microsoft.com/office/drawing/2014/main" val="718693248"/>
                  </a:ext>
                </a:extLst>
              </a:tr>
              <a:tr h="4266986">
                <a:tc>
                  <a:txBody>
                    <a:bodyPr/>
                    <a:lstStyle/>
                    <a:p>
                      <a:pPr rtl="0" fontAlgn="base"/>
                      <a:r>
                        <a:rPr lang="en-US" sz="1800" b="0" i="0" u="none" strike="noStrike" cap="none">
                          <a:solidFill>
                            <a:schemeClr val="dk1"/>
                          </a:solidFill>
                          <a:effectLst/>
                          <a:latin typeface="+mn-lt"/>
                          <a:ea typeface="+mn-ea"/>
                          <a:cs typeface="+mn-cs"/>
                          <a:sym typeface="Arial"/>
                        </a:rPr>
                        <a:t>Program Overview </a:t>
                      </a:r>
                    </a:p>
                    <a:p>
                      <a:pPr rtl="0" fontAlgn="base"/>
                      <a:r>
                        <a:rPr lang="en-US" sz="1800" b="0" i="0" u="none" strike="noStrike" cap="none">
                          <a:solidFill>
                            <a:schemeClr val="dk1"/>
                          </a:solidFill>
                          <a:effectLst/>
                          <a:latin typeface="+mn-lt"/>
                          <a:ea typeface="+mn-ea"/>
                          <a:cs typeface="+mn-cs"/>
                          <a:sym typeface="Arial"/>
                        </a:rPr>
                        <a:t>Subsections within Program Budget and Savings section: </a:t>
                      </a:r>
                    </a:p>
                    <a:p>
                      <a:pPr rtl="0" fontAlgn="base"/>
                      <a:r>
                        <a:rPr lang="en-US" sz="1800" b="0" i="0" u="none" strike="noStrike" cap="none">
                          <a:solidFill>
                            <a:schemeClr val="dk1"/>
                          </a:solidFill>
                          <a:effectLst/>
                          <a:latin typeface="+mn-lt"/>
                          <a:ea typeface="+mn-ea"/>
                          <a:cs typeface="+mn-cs"/>
                          <a:sym typeface="Arial"/>
                        </a:rPr>
                        <a:t>1. Program and/or Sub-Program Name </a:t>
                      </a:r>
                    </a:p>
                    <a:p>
                      <a:pPr rtl="0" fontAlgn="base"/>
                      <a:r>
                        <a:rPr lang="en-US" sz="1800" b="0" i="0" u="none" strike="noStrike" cap="none">
                          <a:solidFill>
                            <a:schemeClr val="dk1"/>
                          </a:solidFill>
                          <a:effectLst/>
                          <a:latin typeface="+mn-lt"/>
                          <a:ea typeface="+mn-ea"/>
                          <a:cs typeface="+mn-cs"/>
                          <a:sym typeface="Arial"/>
                        </a:rPr>
                        <a:t>4. Program / Sub-program Gross Impacts Table </a:t>
                      </a:r>
                    </a:p>
                    <a:p>
                      <a:pPr rtl="0" fontAlgn="base"/>
                      <a:r>
                        <a:rPr lang="en-US" sz="1800" b="0" i="0" u="none" strike="noStrike" cap="none">
                          <a:solidFill>
                            <a:schemeClr val="dk1"/>
                          </a:solidFill>
                          <a:effectLst/>
                          <a:latin typeface="+mn-lt"/>
                          <a:ea typeface="+mn-ea"/>
                          <a:cs typeface="+mn-cs"/>
                          <a:sym typeface="Arial"/>
                        </a:rPr>
                        <a:t>5. Program / Sub-Program Cost Effectiveness (TRC) </a:t>
                      </a:r>
                    </a:p>
                    <a:p>
                      <a:pPr rtl="0" fontAlgn="base"/>
                      <a:r>
                        <a:rPr lang="en-US" sz="1800" b="0" i="0" u="none" strike="noStrike" cap="none">
                          <a:solidFill>
                            <a:schemeClr val="dk1"/>
                          </a:solidFill>
                          <a:effectLst/>
                          <a:latin typeface="+mn-lt"/>
                          <a:ea typeface="+mn-ea"/>
                          <a:cs typeface="+mn-cs"/>
                          <a:sym typeface="Arial"/>
                        </a:rPr>
                        <a:t>6. Program / Sub-Program Cost Effectiveness (PAC) </a:t>
                      </a:r>
                    </a:p>
                    <a:p>
                      <a:pPr rtl="0" fontAlgn="base"/>
                      <a:r>
                        <a:rPr lang="en-US" sz="1800" b="0" i="0" u="none" strike="noStrike" cap="none">
                          <a:solidFill>
                            <a:schemeClr val="dk1"/>
                          </a:solidFill>
                          <a:effectLst/>
                          <a:latin typeface="+mn-lt"/>
                          <a:ea typeface="+mn-ea"/>
                          <a:cs typeface="+mn-cs"/>
                          <a:sym typeface="Arial"/>
                        </a:rPr>
                        <a:t>7. Type of Program / Sub-Program Implementer (PA-delivered, third party- delivered or Partnership) </a:t>
                      </a:r>
                    </a:p>
                    <a:p>
                      <a:pPr rtl="0" fontAlgn="base"/>
                      <a:r>
                        <a:rPr lang="en-US" sz="1800" b="0" i="0" u="none" strike="noStrike" cap="none">
                          <a:solidFill>
                            <a:schemeClr val="dk1"/>
                          </a:solidFill>
                          <a:effectLst/>
                          <a:latin typeface="+mn-lt"/>
                          <a:ea typeface="+mn-ea"/>
                          <a:cs typeface="+mn-cs"/>
                          <a:sym typeface="Arial"/>
                        </a:rPr>
                        <a:t>8. Market Sector </a:t>
                      </a:r>
                    </a:p>
                    <a:p>
                      <a:pPr rtl="0" fontAlgn="base"/>
                      <a:r>
                        <a:rPr lang="en-US" sz="1800" b="0" i="0" u="none" strike="noStrike" cap="none">
                          <a:solidFill>
                            <a:schemeClr val="dk1"/>
                          </a:solidFill>
                          <a:effectLst/>
                          <a:latin typeface="+mn-lt"/>
                          <a:ea typeface="+mn-ea"/>
                          <a:cs typeface="+mn-cs"/>
                          <a:sym typeface="Arial"/>
                        </a:rPr>
                        <a:t>9. Program / Sub-program Type   </a:t>
                      </a:r>
                    </a:p>
                    <a:p>
                      <a:pPr rtl="0" fontAlgn="base"/>
                      <a:r>
                        <a:rPr lang="en-US" sz="1800" b="0" i="0" u="none" strike="noStrike" cap="none">
                          <a:solidFill>
                            <a:schemeClr val="dk1"/>
                          </a:solidFill>
                          <a:effectLst/>
                          <a:latin typeface="+mn-lt"/>
                          <a:ea typeface="+mn-ea"/>
                          <a:cs typeface="+mn-cs"/>
                          <a:sym typeface="Arial"/>
                        </a:rPr>
                        <a:t>10. Market channel(s) (i.e., downstream, midstream, and/or upstream) and Intervention Strategies (e.g., direct install, incentive, finance, audit, technical assistance, etc.), campaign goals, and timeline </a:t>
                      </a:r>
                    </a:p>
                  </a:txBody>
                  <a:tcPr/>
                </a:tc>
                <a:tc>
                  <a:txBody>
                    <a:bodyPr/>
                    <a:lstStyle/>
                    <a:p>
                      <a:pPr rtl="0" fontAlgn="base"/>
                      <a:r>
                        <a:rPr lang="en-US" sz="1800" b="0" i="0" u="none" strike="noStrike" cap="none">
                          <a:solidFill>
                            <a:schemeClr val="dk1"/>
                          </a:solidFill>
                          <a:effectLst/>
                          <a:latin typeface="+mn-lt"/>
                          <a:ea typeface="+mn-ea"/>
                          <a:cs typeface="+mn-cs"/>
                          <a:sym typeface="Arial"/>
                        </a:rPr>
                        <a:t>Subsections within Implementation Plan Narrative section: </a:t>
                      </a:r>
                    </a:p>
                    <a:p>
                      <a:pPr rtl="0" fontAlgn="base"/>
                      <a:r>
                        <a:rPr lang="en-US" sz="1800" b="0" i="0" u="none" strike="noStrike" cap="none">
                          <a:solidFill>
                            <a:schemeClr val="dk1"/>
                          </a:solidFill>
                          <a:effectLst/>
                          <a:latin typeface="+mn-lt"/>
                          <a:ea typeface="+mn-ea"/>
                          <a:cs typeface="+mn-cs"/>
                          <a:sym typeface="Arial"/>
                        </a:rPr>
                        <a:t>11. Program Description </a:t>
                      </a:r>
                    </a:p>
                    <a:p>
                      <a:pPr rtl="0" fontAlgn="base"/>
                      <a:r>
                        <a:rPr lang="en-US" sz="1800" b="0" i="0" u="none" strike="noStrike" cap="none">
                          <a:solidFill>
                            <a:schemeClr val="dk1"/>
                          </a:solidFill>
                          <a:effectLst/>
                          <a:latin typeface="+mn-lt"/>
                          <a:ea typeface="+mn-ea"/>
                          <a:cs typeface="+mn-cs"/>
                          <a:sym typeface="Arial"/>
                        </a:rPr>
                        <a:t>12. Program Delivery and Customer Services6. Program / Sub-Program Cost Effectiveness (PAC) </a:t>
                      </a:r>
                    </a:p>
                    <a:p>
                      <a:pPr rtl="0" fontAlgn="base"/>
                      <a:r>
                        <a:rPr lang="en-US" sz="1800" b="0" i="0" u="none" strike="noStrike" cap="none">
                          <a:solidFill>
                            <a:schemeClr val="dk1"/>
                          </a:solidFill>
                          <a:effectLst/>
                          <a:latin typeface="+mn-lt"/>
                          <a:ea typeface="+mn-ea"/>
                          <a:cs typeface="+mn-cs"/>
                          <a:sym typeface="Arial"/>
                        </a:rPr>
                        <a:t>13.Program Design and Best Practices </a:t>
                      </a:r>
                    </a:p>
                    <a:p>
                      <a:pPr rtl="0" fontAlgn="base"/>
                      <a:r>
                        <a:rPr lang="en-US" sz="1800" b="0" i="0" u="none" strike="noStrike" cap="none">
                          <a:solidFill>
                            <a:schemeClr val="dk1"/>
                          </a:solidFill>
                          <a:effectLst/>
                          <a:latin typeface="+mn-lt"/>
                          <a:ea typeface="+mn-ea"/>
                          <a:cs typeface="+mn-cs"/>
                          <a:sym typeface="Arial"/>
                        </a:rPr>
                        <a:t>14. Innovation </a:t>
                      </a:r>
                    </a:p>
                    <a:p>
                      <a:pPr rtl="0" fontAlgn="base"/>
                      <a:r>
                        <a:rPr lang="en-US" sz="1800" b="0" i="0" u="none" strike="noStrike" cap="none">
                          <a:solidFill>
                            <a:schemeClr val="dk1"/>
                          </a:solidFill>
                          <a:effectLst/>
                          <a:latin typeface="+mn-lt"/>
                          <a:ea typeface="+mn-ea"/>
                          <a:cs typeface="+mn-cs"/>
                          <a:sym typeface="Arial"/>
                        </a:rPr>
                        <a:t>15. Metrics </a:t>
                      </a:r>
                    </a:p>
                    <a:p>
                      <a:pPr rtl="0" fontAlgn="base"/>
                      <a:r>
                        <a:rPr lang="en-US" sz="1800" b="0" i="0" u="none" strike="noStrike" cap="none">
                          <a:solidFill>
                            <a:schemeClr val="dk1"/>
                          </a:solidFill>
                          <a:effectLst/>
                          <a:latin typeface="+mn-lt"/>
                          <a:ea typeface="+mn-ea"/>
                          <a:cs typeface="+mn-cs"/>
                          <a:sym typeface="Arial"/>
                        </a:rPr>
                        <a:t>16. For Programs claiming to‐code savings </a:t>
                      </a:r>
                    </a:p>
                    <a:p>
                      <a:pPr rtl="0" fontAlgn="base"/>
                      <a:r>
                        <a:rPr lang="en-US" sz="1800" b="0" i="0" u="none" strike="noStrike" cap="none">
                          <a:solidFill>
                            <a:schemeClr val="dk1"/>
                          </a:solidFill>
                          <a:effectLst/>
                          <a:latin typeface="+mn-lt"/>
                          <a:ea typeface="+mn-ea"/>
                          <a:cs typeface="+mn-cs"/>
                          <a:sym typeface="Arial"/>
                        </a:rPr>
                        <a:t>17. Pilots </a:t>
                      </a:r>
                    </a:p>
                    <a:p>
                      <a:pPr rtl="0" fontAlgn="base"/>
                      <a:r>
                        <a:rPr lang="en-US" sz="1800" b="0" i="0" u="none" strike="noStrike" cap="none">
                          <a:solidFill>
                            <a:schemeClr val="dk1"/>
                          </a:solidFill>
                          <a:effectLst/>
                          <a:latin typeface="+mn-lt"/>
                          <a:ea typeface="+mn-ea"/>
                          <a:cs typeface="+mn-cs"/>
                          <a:sym typeface="Arial"/>
                        </a:rPr>
                        <a:t>18. Workforce Education and Training </a:t>
                      </a:r>
                    </a:p>
                    <a:p>
                      <a:pPr rtl="0" fontAlgn="base"/>
                      <a:r>
                        <a:rPr lang="en-US" sz="1800" b="0" i="0" u="none" strike="noStrike" cap="none">
                          <a:solidFill>
                            <a:schemeClr val="dk1"/>
                          </a:solidFill>
                          <a:effectLst/>
                          <a:latin typeface="+mn-lt"/>
                          <a:ea typeface="+mn-ea"/>
                          <a:cs typeface="+mn-cs"/>
                          <a:sym typeface="Arial"/>
                        </a:rPr>
                        <a:t>19. Workforce Standards </a:t>
                      </a:r>
                    </a:p>
                    <a:p>
                      <a:pPr rtl="0" fontAlgn="base"/>
                      <a:r>
                        <a:rPr lang="en-US" sz="1800" b="0" i="0" u="none" strike="noStrike" cap="none">
                          <a:solidFill>
                            <a:schemeClr val="dk1"/>
                          </a:solidFill>
                          <a:effectLst/>
                          <a:latin typeface="+mn-lt"/>
                          <a:ea typeface="+mn-ea"/>
                          <a:cs typeface="+mn-cs"/>
                          <a:sym typeface="Arial"/>
                        </a:rPr>
                        <a:t>20. Disadvantaged Worker Plan </a:t>
                      </a:r>
                    </a:p>
                    <a:p>
                      <a:pPr rtl="0" fontAlgn="base"/>
                      <a:r>
                        <a:rPr lang="en-US" sz="1800" b="0" i="0" u="none" strike="noStrike" cap="none">
                          <a:solidFill>
                            <a:schemeClr val="dk1"/>
                          </a:solidFill>
                          <a:effectLst/>
                          <a:latin typeface="+mn-lt"/>
                          <a:ea typeface="+mn-ea"/>
                          <a:cs typeface="+mn-cs"/>
                          <a:sym typeface="Arial"/>
                        </a:rPr>
                        <a:t>21. Additional information </a:t>
                      </a:r>
                    </a:p>
                    <a:p>
                      <a:pPr rtl="0" fontAlgn="base"/>
                      <a:r>
                        <a:rPr lang="en-US" sz="1800" b="0" i="0" u="none" strike="noStrike" cap="none">
                          <a:solidFill>
                            <a:schemeClr val="dk1"/>
                          </a:solidFill>
                          <a:effectLst/>
                          <a:latin typeface="+mn-lt"/>
                          <a:ea typeface="+mn-ea"/>
                          <a:cs typeface="+mn-cs"/>
                          <a:sym typeface="Arial"/>
                        </a:rPr>
                        <a:t>- All sub-sections under the Supporting Documents section </a:t>
                      </a:r>
                    </a:p>
                    <a:p>
                      <a:endParaRPr lang="en-US" sz="1800"/>
                    </a:p>
                  </a:txBody>
                  <a:tcPr/>
                </a:tc>
                <a:extLst>
                  <a:ext uri="{0D108BD9-81ED-4DB2-BD59-A6C34878D82A}">
                    <a16:rowId xmlns:a16="http://schemas.microsoft.com/office/drawing/2014/main" val="2705843231"/>
                  </a:ext>
                </a:extLst>
              </a:tr>
            </a:tbl>
          </a:graphicData>
        </a:graphic>
      </p:graphicFrame>
      <p:sp>
        <p:nvSpPr>
          <p:cNvPr id="3" name="TextBox 2">
            <a:extLst>
              <a:ext uri="{FF2B5EF4-FFF2-40B4-BE49-F238E27FC236}">
                <a16:creationId xmlns:a16="http://schemas.microsoft.com/office/drawing/2014/main" id="{4D68D6D3-91B0-E446-C300-5CAF466C4170}"/>
              </a:ext>
            </a:extLst>
          </p:cNvPr>
          <p:cNvSpPr txBox="1"/>
          <p:nvPr/>
        </p:nvSpPr>
        <p:spPr>
          <a:xfrm>
            <a:off x="261890" y="1152211"/>
            <a:ext cx="9289777" cy="461665"/>
          </a:xfrm>
          <a:prstGeom prst="rect">
            <a:avLst/>
          </a:prstGeom>
          <a:noFill/>
        </p:spPr>
        <p:txBody>
          <a:bodyPr wrap="square" rtlCol="0">
            <a:spAutoFit/>
          </a:bodyPr>
          <a:lstStyle/>
          <a:p>
            <a:r>
              <a:rPr lang="en-US" sz="1200" i="1"/>
              <a:t>Program Theory, Logic Models, and Program Performance Metrics were not included in previously uploaded PIP as Program Manual and Program Rules section were developed and incorporated after program implementers were under contract. </a:t>
            </a:r>
          </a:p>
        </p:txBody>
      </p:sp>
    </p:spTree>
    <p:extLst>
      <p:ext uri="{BB962C8B-B14F-4D97-AF65-F5344CB8AC3E}">
        <p14:creationId xmlns:p14="http://schemas.microsoft.com/office/powerpoint/2010/main" val="2507807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52794-A9F4-8F83-2FCA-0EACA710A5C6}"/>
              </a:ext>
            </a:extLst>
          </p:cNvPr>
          <p:cNvSpPr>
            <a:spLocks noGrp="1"/>
          </p:cNvSpPr>
          <p:nvPr>
            <p:ph type="title"/>
          </p:nvPr>
        </p:nvSpPr>
        <p:spPr>
          <a:xfrm>
            <a:off x="328386" y="534335"/>
            <a:ext cx="9601200" cy="1485900"/>
          </a:xfrm>
        </p:spPr>
        <p:txBody>
          <a:bodyPr>
            <a:normAutofit/>
          </a:bodyPr>
          <a:lstStyle/>
          <a:p>
            <a:r>
              <a:rPr lang="en-US" sz="4000">
                <a:latin typeface="+mj-lt"/>
              </a:rPr>
              <a:t>Detailed Look at Components, Pt. 2</a:t>
            </a:r>
          </a:p>
        </p:txBody>
      </p:sp>
      <p:sp>
        <p:nvSpPr>
          <p:cNvPr id="3" name="Text Placeholder 2">
            <a:extLst>
              <a:ext uri="{FF2B5EF4-FFF2-40B4-BE49-F238E27FC236}">
                <a16:creationId xmlns:a16="http://schemas.microsoft.com/office/drawing/2014/main" id="{868A39A5-7282-F012-5DCD-F296E34D436F}"/>
              </a:ext>
            </a:extLst>
          </p:cNvPr>
          <p:cNvSpPr>
            <a:spLocks noGrp="1"/>
          </p:cNvSpPr>
          <p:nvPr>
            <p:ph type="body" idx="1"/>
          </p:nvPr>
        </p:nvSpPr>
        <p:spPr>
          <a:xfrm>
            <a:off x="328385" y="1233995"/>
            <a:ext cx="11221463" cy="5672832"/>
          </a:xfrm>
        </p:spPr>
        <p:txBody>
          <a:bodyPr>
            <a:normAutofit fontScale="55000" lnSpcReduction="20000"/>
          </a:bodyPr>
          <a:lstStyle/>
          <a:p>
            <a:pPr>
              <a:lnSpc>
                <a:spcPct val="120000"/>
              </a:lnSpc>
            </a:pPr>
            <a:r>
              <a:rPr lang="en-US" sz="2500"/>
              <a:t>Innovation</a:t>
            </a:r>
          </a:p>
          <a:p>
            <a:pPr lvl="1">
              <a:lnSpc>
                <a:spcPct val="120000"/>
              </a:lnSpc>
            </a:pPr>
            <a:r>
              <a:rPr lang="en-US" sz="2500" i="0">
                <a:solidFill>
                  <a:srgbClr val="000000"/>
                </a:solidFill>
              </a:rPr>
              <a:t>Distributing knowledge and resources of lady bodies of professionals to less advantaged groups</a:t>
            </a:r>
          </a:p>
          <a:p>
            <a:pPr lvl="1">
              <a:lnSpc>
                <a:spcPct val="120000"/>
              </a:lnSpc>
            </a:pPr>
            <a:r>
              <a:rPr lang="en-US" sz="2500" i="0">
                <a:solidFill>
                  <a:srgbClr val="000000"/>
                </a:solidFill>
              </a:rPr>
              <a:t>Identifying important areas for future policy improvements and regionally appropriate potential model ordinances and policies</a:t>
            </a:r>
            <a:endParaRPr lang="en-US" sz="2500"/>
          </a:p>
          <a:p>
            <a:pPr lvl="1">
              <a:lnSpc>
                <a:spcPct val="120000"/>
              </a:lnSpc>
            </a:pPr>
            <a:r>
              <a:rPr lang="en-US" sz="2500" i="0">
                <a:solidFill>
                  <a:srgbClr val="000000"/>
                </a:solidFill>
              </a:rPr>
              <a:t>Testing and piloting different tactics to alleviate common concerns for solutions that can be easily and affordably adopted region-wide, maximizing the impact of dollars spent</a:t>
            </a:r>
          </a:p>
          <a:p>
            <a:pPr>
              <a:lnSpc>
                <a:spcPct val="120000"/>
              </a:lnSpc>
            </a:pPr>
            <a:r>
              <a:rPr lang="en-US" sz="2500"/>
              <a:t>Metrics</a:t>
            </a:r>
          </a:p>
          <a:p>
            <a:pPr lvl="1">
              <a:lnSpc>
                <a:spcPct val="120000"/>
              </a:lnSpc>
            </a:pPr>
            <a:r>
              <a:rPr lang="en-US" sz="2500" i="0">
                <a:solidFill>
                  <a:srgbClr val="000000"/>
                </a:solidFill>
              </a:rPr>
              <a:t>Data collecting tools for all programs that can assess metrics such as percentage of program participants who have increased knowledge of code compliance, percentage of I-REN attendees from hard-to-reach communities, etc.</a:t>
            </a:r>
          </a:p>
          <a:p>
            <a:pPr>
              <a:lnSpc>
                <a:spcPct val="120000"/>
              </a:lnSpc>
            </a:pPr>
            <a:r>
              <a:rPr lang="en-US" sz="2500"/>
              <a:t>Workforce Education and Training</a:t>
            </a:r>
          </a:p>
          <a:p>
            <a:pPr lvl="1">
              <a:lnSpc>
                <a:spcPct val="120000"/>
              </a:lnSpc>
            </a:pPr>
            <a:r>
              <a:rPr lang="en-US" sz="2500" i="0">
                <a:solidFill>
                  <a:srgbClr val="000000"/>
                </a:solidFill>
              </a:rPr>
              <a:t>Working with the California Energy Commission and IOU's existing resources to provide access to regional policy forums, Spanish language resources, training video libraries, and regional online permit coordination</a:t>
            </a:r>
          </a:p>
          <a:p>
            <a:pPr>
              <a:lnSpc>
                <a:spcPct val="120000"/>
              </a:lnSpc>
            </a:pPr>
            <a:r>
              <a:rPr lang="en-US" sz="2500"/>
              <a:t>Disadvantaged Worker Plan</a:t>
            </a:r>
          </a:p>
          <a:p>
            <a:pPr lvl="1">
              <a:lnSpc>
                <a:spcPct val="120000"/>
              </a:lnSpc>
            </a:pPr>
            <a:r>
              <a:rPr lang="en-US" sz="2500" i="0">
                <a:solidFill>
                  <a:srgbClr val="000000"/>
                </a:solidFill>
              </a:rPr>
              <a:t>Helping to build capacity for a skilled workforce in rural and underserved and disadvantaged communities through work such as collaborating with non-profits like </a:t>
            </a:r>
            <a:r>
              <a:rPr lang="en-US" sz="2500" i="0" err="1">
                <a:solidFill>
                  <a:srgbClr val="000000"/>
                </a:solidFill>
              </a:rPr>
              <a:t>CivicSpark</a:t>
            </a:r>
            <a:endParaRPr lang="en-US" sz="2500" err="1"/>
          </a:p>
          <a:p>
            <a:pPr>
              <a:lnSpc>
                <a:spcPct val="120000"/>
              </a:lnSpc>
            </a:pPr>
            <a:r>
              <a:rPr lang="en-US" sz="2500"/>
              <a:t>Additional Information</a:t>
            </a:r>
          </a:p>
          <a:p>
            <a:pPr lvl="1">
              <a:lnSpc>
                <a:spcPct val="120000"/>
              </a:lnSpc>
            </a:pPr>
            <a:r>
              <a:rPr lang="en-US" sz="2500" i="0">
                <a:solidFill>
                  <a:srgbClr val="000000"/>
                </a:solidFill>
              </a:rPr>
              <a:t>Following the guidance of D.18.05.041 Section 2.2.1 by promoting compliance with building codes and helping to achieve maximum energy efficiency savings in projects that are supported by non-ratepayer funds, without directly providing incentives to customers or implementors</a:t>
            </a:r>
            <a:endParaRPr lang="en-US" sz="2500"/>
          </a:p>
        </p:txBody>
      </p:sp>
      <p:sp>
        <p:nvSpPr>
          <p:cNvPr id="5" name="Slide Number Placeholder 4">
            <a:extLst>
              <a:ext uri="{FF2B5EF4-FFF2-40B4-BE49-F238E27FC236}">
                <a16:creationId xmlns:a16="http://schemas.microsoft.com/office/drawing/2014/main" id="{67DE3B3B-01BB-A7DD-0C2F-4EE624A6231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11</a:t>
            </a:fld>
            <a:endParaRPr lang="en-US"/>
          </a:p>
        </p:txBody>
      </p:sp>
    </p:spTree>
    <p:extLst>
      <p:ext uri="{BB962C8B-B14F-4D97-AF65-F5344CB8AC3E}">
        <p14:creationId xmlns:p14="http://schemas.microsoft.com/office/powerpoint/2010/main" val="351619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FF254-1DBF-7F32-15A2-290F72B1DD41}"/>
              </a:ext>
            </a:extLst>
          </p:cNvPr>
          <p:cNvSpPr>
            <a:spLocks noGrp="1"/>
          </p:cNvSpPr>
          <p:nvPr>
            <p:ph type="title"/>
          </p:nvPr>
        </p:nvSpPr>
        <p:spPr>
          <a:xfrm>
            <a:off x="351372" y="484009"/>
            <a:ext cx="9601200" cy="1485900"/>
          </a:xfrm>
        </p:spPr>
        <p:txBody>
          <a:bodyPr>
            <a:normAutofit/>
          </a:bodyPr>
          <a:lstStyle/>
          <a:p>
            <a:r>
              <a:rPr lang="en-US" sz="4000">
                <a:latin typeface="+mj-lt"/>
              </a:rPr>
              <a:t>Detailed Look at the Components</a:t>
            </a:r>
          </a:p>
        </p:txBody>
      </p:sp>
      <p:sp>
        <p:nvSpPr>
          <p:cNvPr id="3" name="Text Placeholder 2">
            <a:extLst>
              <a:ext uri="{FF2B5EF4-FFF2-40B4-BE49-F238E27FC236}">
                <a16:creationId xmlns:a16="http://schemas.microsoft.com/office/drawing/2014/main" id="{29BA6977-9E1F-F17B-5656-E9FDAC059055}"/>
              </a:ext>
            </a:extLst>
          </p:cNvPr>
          <p:cNvSpPr>
            <a:spLocks noGrp="1"/>
          </p:cNvSpPr>
          <p:nvPr>
            <p:ph type="body" idx="1"/>
          </p:nvPr>
        </p:nvSpPr>
        <p:spPr>
          <a:xfrm>
            <a:off x="351372" y="1313895"/>
            <a:ext cx="11065311" cy="5231059"/>
          </a:xfrm>
        </p:spPr>
        <p:txBody>
          <a:bodyPr>
            <a:normAutofit/>
          </a:bodyPr>
          <a:lstStyle/>
          <a:p>
            <a:pPr>
              <a:lnSpc>
                <a:spcPct val="100000"/>
              </a:lnSpc>
            </a:pPr>
            <a:r>
              <a:rPr lang="en-US" sz="1400"/>
              <a:t>Market Sector </a:t>
            </a:r>
          </a:p>
          <a:p>
            <a:pPr lvl="1">
              <a:lnSpc>
                <a:spcPct val="100000"/>
              </a:lnSpc>
            </a:pPr>
            <a:r>
              <a:rPr lang="en-US" sz="1400" i="0">
                <a:solidFill>
                  <a:srgbClr val="000000"/>
                </a:solidFill>
              </a:rPr>
              <a:t>Cross-cutting coordination with the Public Sector by serving local building department staff in enforcing codes and standards</a:t>
            </a:r>
            <a:endParaRPr lang="en-US" sz="1400">
              <a:solidFill>
                <a:srgbClr val="000000"/>
              </a:solidFill>
            </a:endParaRPr>
          </a:p>
          <a:p>
            <a:pPr>
              <a:lnSpc>
                <a:spcPct val="100000"/>
              </a:lnSpc>
            </a:pPr>
            <a:r>
              <a:rPr lang="en-US" sz="1400"/>
              <a:t>Market Channels </a:t>
            </a:r>
          </a:p>
          <a:p>
            <a:pPr lvl="1">
              <a:lnSpc>
                <a:spcPct val="100000"/>
              </a:lnSpc>
            </a:pPr>
            <a:r>
              <a:rPr lang="en-US" sz="1400" i="0">
                <a:solidFill>
                  <a:srgbClr val="000000"/>
                </a:solidFill>
              </a:rPr>
              <a:t>Reaching local agencies through leveraging governing agencies' relationships with local agencies with technical support assistance tools and resources on energy codes </a:t>
            </a:r>
            <a:endParaRPr lang="en-US" sz="1400"/>
          </a:p>
          <a:p>
            <a:pPr>
              <a:lnSpc>
                <a:spcPct val="100000"/>
              </a:lnSpc>
            </a:pPr>
            <a:r>
              <a:rPr lang="en-US" sz="1400"/>
              <a:t>Program Description</a:t>
            </a:r>
          </a:p>
          <a:p>
            <a:pPr lvl="1">
              <a:lnSpc>
                <a:spcPct val="100000"/>
              </a:lnSpc>
            </a:pPr>
            <a:r>
              <a:rPr lang="en-US" sz="1400" i="0">
                <a:solidFill>
                  <a:srgbClr val="000000"/>
                </a:solidFill>
              </a:rPr>
              <a:t>Designed to remedy inconsistences in IOU offerings by enhancing knowledge of and adherence to building energy codes, thus reducing energy usage in the I-REN region</a:t>
            </a:r>
          </a:p>
          <a:p>
            <a:pPr lvl="1">
              <a:lnSpc>
                <a:spcPct val="100000"/>
              </a:lnSpc>
            </a:pPr>
            <a:r>
              <a:rPr lang="en-US" sz="1400" i="0">
                <a:solidFill>
                  <a:srgbClr val="000000"/>
                </a:solidFill>
              </a:rPr>
              <a:t>Compiling and analyzing surveys of local governments  (including building agencies) and constituents (including private constructions firms) to assess gaps in program areas and provide locally informed resources and tools</a:t>
            </a:r>
          </a:p>
          <a:p>
            <a:r>
              <a:rPr lang="en-US" sz="1400"/>
              <a:t>Program Delivery and Customer Services</a:t>
            </a:r>
          </a:p>
          <a:p>
            <a:pPr lvl="1"/>
            <a:r>
              <a:rPr lang="en-US" sz="1400" i="0">
                <a:solidFill>
                  <a:srgbClr val="000000"/>
                </a:solidFill>
              </a:rPr>
              <a:t>Identifying and addresses areas of greatest need for improved code compliance through activities such as online surveys, in-depth phone interviews, and reviewing secondary data sources, to inform program planning efforts and evaluation, measurement and verification (EM&amp;V)</a:t>
            </a:r>
            <a:endParaRPr lang="en-US" sz="1400"/>
          </a:p>
          <a:p>
            <a:r>
              <a:rPr lang="en-US" sz="1400"/>
              <a:t>Program Design  and Best Practices</a:t>
            </a:r>
            <a:endParaRPr lang="en-US" sz="1400" i="0"/>
          </a:p>
          <a:p>
            <a:pPr lvl="1"/>
            <a:r>
              <a:rPr lang="en-US" sz="1400" i="0">
                <a:solidFill>
                  <a:srgbClr val="000000"/>
                </a:solidFill>
              </a:rPr>
              <a:t>Establishing an ongoing program around implementing energy efficiency codes and standards</a:t>
            </a:r>
          </a:p>
          <a:p>
            <a:pPr lvl="1"/>
            <a:r>
              <a:rPr lang="en-US" sz="1400" i="0">
                <a:solidFill>
                  <a:srgbClr val="000000"/>
                </a:solidFill>
              </a:rPr>
              <a:t>Identify, address, and develop training curriculum in areas with least compliance and around ongoing changes and trends in C&amp;S</a:t>
            </a:r>
            <a:endParaRPr lang="en-US" sz="1400"/>
          </a:p>
          <a:p>
            <a:pPr lvl="1"/>
            <a:endParaRPr lang="en-US" sz="1100" i="0">
              <a:solidFill>
                <a:srgbClr val="4B4B4B"/>
              </a:solidFill>
            </a:endParaRPr>
          </a:p>
          <a:p>
            <a:pPr lvl="1"/>
            <a:endParaRPr lang="en-US" sz="1100"/>
          </a:p>
          <a:p>
            <a:pPr lvl="1"/>
            <a:endParaRPr lang="en-US" sz="1100"/>
          </a:p>
          <a:p>
            <a:pPr lvl="1"/>
            <a:endParaRPr lang="en-US" sz="1100"/>
          </a:p>
        </p:txBody>
      </p:sp>
      <p:sp>
        <p:nvSpPr>
          <p:cNvPr id="5" name="Slide Number Placeholder 4">
            <a:extLst>
              <a:ext uri="{FF2B5EF4-FFF2-40B4-BE49-F238E27FC236}">
                <a16:creationId xmlns:a16="http://schemas.microsoft.com/office/drawing/2014/main" id="{9987424E-1F95-4594-CE8B-BA6F255E8C8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12</a:t>
            </a:fld>
            <a:endParaRPr lang="en-US"/>
          </a:p>
        </p:txBody>
      </p:sp>
    </p:spTree>
    <p:extLst>
      <p:ext uri="{BB962C8B-B14F-4D97-AF65-F5344CB8AC3E}">
        <p14:creationId xmlns:p14="http://schemas.microsoft.com/office/powerpoint/2010/main" val="1258377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2E0B2-DF71-323A-10FB-6ED5F1F54279}"/>
              </a:ext>
            </a:extLst>
          </p:cNvPr>
          <p:cNvSpPr>
            <a:spLocks noGrp="1"/>
          </p:cNvSpPr>
          <p:nvPr>
            <p:ph type="title"/>
          </p:nvPr>
        </p:nvSpPr>
        <p:spPr>
          <a:xfrm>
            <a:off x="398689" y="520865"/>
            <a:ext cx="9601200" cy="661390"/>
          </a:xfrm>
        </p:spPr>
        <p:txBody>
          <a:bodyPr>
            <a:noAutofit/>
          </a:bodyPr>
          <a:lstStyle/>
          <a:p>
            <a:r>
              <a:rPr lang="en-US" sz="2800">
                <a:latin typeface="+mj-lt"/>
              </a:rPr>
              <a:t>Changes and Additions: Technical Support Program</a:t>
            </a:r>
          </a:p>
        </p:txBody>
      </p:sp>
      <p:sp>
        <p:nvSpPr>
          <p:cNvPr id="5" name="Slide Number Placeholder 4">
            <a:extLst>
              <a:ext uri="{FF2B5EF4-FFF2-40B4-BE49-F238E27FC236}">
                <a16:creationId xmlns:a16="http://schemas.microsoft.com/office/drawing/2014/main" id="{6A35075F-D7DA-C68D-A16E-B5CA7AAC0C0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graphicFrame>
        <p:nvGraphicFramePr>
          <p:cNvPr id="6" name="Table 6">
            <a:extLst>
              <a:ext uri="{FF2B5EF4-FFF2-40B4-BE49-F238E27FC236}">
                <a16:creationId xmlns:a16="http://schemas.microsoft.com/office/drawing/2014/main" id="{69FC24E4-CE8F-91BA-E6E0-7D8B72E1A172}"/>
              </a:ext>
            </a:extLst>
          </p:cNvPr>
          <p:cNvGraphicFramePr>
            <a:graphicFrameLocks noGrp="1"/>
          </p:cNvGraphicFramePr>
          <p:nvPr>
            <p:extLst>
              <p:ext uri="{D42A27DB-BD31-4B8C-83A1-F6EECF244321}">
                <p14:modId xmlns:p14="http://schemas.microsoft.com/office/powerpoint/2010/main" val="3222765255"/>
              </p:ext>
            </p:extLst>
          </p:nvPr>
        </p:nvGraphicFramePr>
        <p:xfrm>
          <a:off x="0" y="1843644"/>
          <a:ext cx="12192000" cy="5014356"/>
        </p:xfrm>
        <a:graphic>
          <a:graphicData uri="http://schemas.openxmlformats.org/drawingml/2006/table">
            <a:tbl>
              <a:tblPr firstRow="1" bandRow="1">
                <a:tableStyleId>{69C7853C-536D-4A76-A0AE-DD22124D55A5}</a:tableStyleId>
              </a:tblPr>
              <a:tblGrid>
                <a:gridCol w="6096000">
                  <a:extLst>
                    <a:ext uri="{9D8B030D-6E8A-4147-A177-3AD203B41FA5}">
                      <a16:colId xmlns:a16="http://schemas.microsoft.com/office/drawing/2014/main" val="1482231506"/>
                    </a:ext>
                  </a:extLst>
                </a:gridCol>
                <a:gridCol w="6096000">
                  <a:extLst>
                    <a:ext uri="{9D8B030D-6E8A-4147-A177-3AD203B41FA5}">
                      <a16:colId xmlns:a16="http://schemas.microsoft.com/office/drawing/2014/main" val="299840158"/>
                    </a:ext>
                  </a:extLst>
                </a:gridCol>
              </a:tblGrid>
              <a:tr h="379954">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a:t>Implementation Plan Changes/Additions</a:t>
                      </a:r>
                    </a:p>
                  </a:txBody>
                  <a:tcPr/>
                </a:tc>
                <a:tc hMerge="1">
                  <a:txBody>
                    <a:bodyPr/>
                    <a:lstStyle/>
                    <a:p>
                      <a:endParaRPr lang="en-US"/>
                    </a:p>
                  </a:txBody>
                  <a:tcPr/>
                </a:tc>
                <a:extLst>
                  <a:ext uri="{0D108BD9-81ED-4DB2-BD59-A6C34878D82A}">
                    <a16:rowId xmlns:a16="http://schemas.microsoft.com/office/drawing/2014/main" val="718693248"/>
                  </a:ext>
                </a:extLst>
              </a:tr>
              <a:tr h="4634402">
                <a:tc>
                  <a:txBody>
                    <a:bodyPr/>
                    <a:lstStyle/>
                    <a:p>
                      <a:pPr rtl="0" fontAlgn="base"/>
                      <a:r>
                        <a:rPr lang="en-US" sz="1800" b="0" i="0" u="none" strike="noStrike" cap="none">
                          <a:solidFill>
                            <a:schemeClr val="dk1"/>
                          </a:solidFill>
                          <a:effectLst/>
                          <a:latin typeface="+mn-lt"/>
                          <a:ea typeface="+mn-ea"/>
                          <a:cs typeface="+mn-cs"/>
                          <a:sym typeface="Arial"/>
                        </a:rPr>
                        <a:t>Program Overview </a:t>
                      </a:r>
                    </a:p>
                    <a:p>
                      <a:pPr rtl="0" fontAlgn="base"/>
                      <a:r>
                        <a:rPr lang="en-US" sz="1800" b="0" i="0" u="none" strike="noStrike" cap="none">
                          <a:solidFill>
                            <a:schemeClr val="dk1"/>
                          </a:solidFill>
                          <a:effectLst/>
                          <a:latin typeface="+mn-lt"/>
                          <a:ea typeface="+mn-ea"/>
                          <a:cs typeface="+mn-cs"/>
                          <a:sym typeface="Arial"/>
                        </a:rPr>
                        <a:t>Subsections within Program Budget and Savings section: </a:t>
                      </a:r>
                    </a:p>
                    <a:p>
                      <a:pPr rtl="0" fontAlgn="base"/>
                      <a:r>
                        <a:rPr lang="en-US" sz="1800" b="0" i="0" u="none" strike="noStrike" cap="none">
                          <a:solidFill>
                            <a:schemeClr val="dk1"/>
                          </a:solidFill>
                          <a:effectLst/>
                          <a:latin typeface="+mn-lt"/>
                          <a:ea typeface="+mn-ea"/>
                          <a:cs typeface="+mn-cs"/>
                          <a:sym typeface="Arial"/>
                        </a:rPr>
                        <a:t>1. Program and/or Sub-Program Name </a:t>
                      </a:r>
                    </a:p>
                    <a:p>
                      <a:pPr rtl="0" fontAlgn="base"/>
                      <a:r>
                        <a:rPr lang="en-US" sz="1800" b="0" i="0" u="none" strike="noStrike" cap="none">
                          <a:solidFill>
                            <a:schemeClr val="dk1"/>
                          </a:solidFill>
                          <a:effectLst/>
                          <a:latin typeface="+mn-lt"/>
                          <a:ea typeface="+mn-ea"/>
                          <a:cs typeface="+mn-cs"/>
                          <a:sym typeface="Arial"/>
                        </a:rPr>
                        <a:t>4. Program / Sub-program Gross Impacts Table </a:t>
                      </a:r>
                    </a:p>
                    <a:p>
                      <a:pPr rtl="0" fontAlgn="base"/>
                      <a:r>
                        <a:rPr lang="en-US" sz="1800" b="0" i="0" u="none" strike="noStrike" cap="none">
                          <a:solidFill>
                            <a:schemeClr val="dk1"/>
                          </a:solidFill>
                          <a:effectLst/>
                          <a:latin typeface="+mn-lt"/>
                          <a:ea typeface="+mn-ea"/>
                          <a:cs typeface="+mn-cs"/>
                          <a:sym typeface="Arial"/>
                        </a:rPr>
                        <a:t>5. Program / Sub-Program Cost Effectiveness (TRC) </a:t>
                      </a:r>
                    </a:p>
                    <a:p>
                      <a:pPr rtl="0" fontAlgn="base"/>
                      <a:r>
                        <a:rPr lang="en-US" sz="1800" b="0" i="0" u="none" strike="noStrike" cap="none">
                          <a:solidFill>
                            <a:schemeClr val="dk1"/>
                          </a:solidFill>
                          <a:effectLst/>
                          <a:latin typeface="+mn-lt"/>
                          <a:ea typeface="+mn-ea"/>
                          <a:cs typeface="+mn-cs"/>
                          <a:sym typeface="Arial"/>
                        </a:rPr>
                        <a:t>6. Program / Sub-Program Cost Effectiveness (PAC) </a:t>
                      </a:r>
                    </a:p>
                    <a:p>
                      <a:pPr rtl="0" fontAlgn="base"/>
                      <a:r>
                        <a:rPr lang="en-US" sz="1800" b="0" i="0" u="none" strike="noStrike" cap="none">
                          <a:solidFill>
                            <a:schemeClr val="dk1"/>
                          </a:solidFill>
                          <a:effectLst/>
                          <a:latin typeface="+mn-lt"/>
                          <a:ea typeface="+mn-ea"/>
                          <a:cs typeface="+mn-cs"/>
                          <a:sym typeface="Arial"/>
                        </a:rPr>
                        <a:t>7. Type of Program / Sub-Program Implementer (PA-delivered, third party- </a:t>
                      </a:r>
                    </a:p>
                    <a:p>
                      <a:pPr rtl="0" fontAlgn="base"/>
                      <a:r>
                        <a:rPr lang="en-US" sz="1800" b="0" i="0" u="none" strike="noStrike" cap="none">
                          <a:solidFill>
                            <a:schemeClr val="dk1"/>
                          </a:solidFill>
                          <a:effectLst/>
                          <a:latin typeface="+mn-lt"/>
                          <a:ea typeface="+mn-ea"/>
                          <a:cs typeface="+mn-cs"/>
                          <a:sym typeface="Arial"/>
                        </a:rPr>
                        <a:t>delivered or Partnership) </a:t>
                      </a:r>
                    </a:p>
                    <a:p>
                      <a:pPr rtl="0" fontAlgn="base"/>
                      <a:r>
                        <a:rPr lang="en-US" sz="1800" b="0" i="0" u="none" strike="noStrike" cap="none">
                          <a:solidFill>
                            <a:schemeClr val="dk1"/>
                          </a:solidFill>
                          <a:effectLst/>
                          <a:latin typeface="+mn-lt"/>
                          <a:ea typeface="+mn-ea"/>
                          <a:cs typeface="+mn-cs"/>
                          <a:sym typeface="Arial"/>
                        </a:rPr>
                        <a:t>8. Market Sector </a:t>
                      </a:r>
                    </a:p>
                    <a:p>
                      <a:pPr rtl="0" fontAlgn="base"/>
                      <a:r>
                        <a:rPr lang="en-US" sz="1800" b="0" i="0" u="none" strike="noStrike" cap="none">
                          <a:solidFill>
                            <a:schemeClr val="dk1"/>
                          </a:solidFill>
                          <a:effectLst/>
                          <a:latin typeface="+mn-lt"/>
                          <a:ea typeface="+mn-ea"/>
                          <a:cs typeface="+mn-cs"/>
                          <a:sym typeface="Arial"/>
                        </a:rPr>
                        <a:t>9. Program / Sub-program Type   </a:t>
                      </a:r>
                    </a:p>
                    <a:p>
                      <a:pPr rtl="0" fontAlgn="base"/>
                      <a:r>
                        <a:rPr lang="en-US" sz="1800" b="0" i="0" u="none" strike="noStrike" cap="none">
                          <a:solidFill>
                            <a:schemeClr val="dk1"/>
                          </a:solidFill>
                          <a:effectLst/>
                          <a:latin typeface="+mn-lt"/>
                          <a:ea typeface="+mn-ea"/>
                          <a:cs typeface="+mn-cs"/>
                          <a:sym typeface="Arial"/>
                        </a:rPr>
                        <a:t>10. Market channel(s) (i.e., downstream, midstream, and/or upstream) and Intervention Strategies (e.g., direct install, incentive, finance, audit, technical assistance, etc.), campaign goals, and timeline </a:t>
                      </a:r>
                    </a:p>
                  </a:txBody>
                  <a:tcPr/>
                </a:tc>
                <a:tc>
                  <a:txBody>
                    <a:bodyPr/>
                    <a:lstStyle/>
                    <a:p>
                      <a:pPr rtl="0" fontAlgn="base"/>
                      <a:r>
                        <a:rPr lang="en-US" sz="1800" b="0" i="0" u="none" strike="noStrike" cap="none">
                          <a:solidFill>
                            <a:schemeClr val="dk1"/>
                          </a:solidFill>
                          <a:effectLst/>
                          <a:latin typeface="+mn-lt"/>
                          <a:ea typeface="+mn-ea"/>
                          <a:cs typeface="+mn-cs"/>
                          <a:sym typeface="Arial"/>
                        </a:rPr>
                        <a:t>Subsections within Implementation Plan Narrative section: </a:t>
                      </a:r>
                    </a:p>
                    <a:p>
                      <a:pPr rtl="0" fontAlgn="base"/>
                      <a:r>
                        <a:rPr lang="en-US" sz="1800" b="0" i="0" u="none" strike="noStrike" cap="none">
                          <a:solidFill>
                            <a:schemeClr val="dk1"/>
                          </a:solidFill>
                          <a:effectLst/>
                          <a:latin typeface="+mn-lt"/>
                          <a:ea typeface="+mn-ea"/>
                          <a:cs typeface="+mn-cs"/>
                          <a:sym typeface="Arial"/>
                        </a:rPr>
                        <a:t>11. Program Description </a:t>
                      </a:r>
                    </a:p>
                    <a:p>
                      <a:pPr rtl="0" fontAlgn="base"/>
                      <a:r>
                        <a:rPr lang="en-US" sz="1800" b="0" i="0" u="none" strike="noStrike" cap="none">
                          <a:solidFill>
                            <a:schemeClr val="dk1"/>
                          </a:solidFill>
                          <a:effectLst/>
                          <a:latin typeface="+mn-lt"/>
                          <a:ea typeface="+mn-ea"/>
                          <a:cs typeface="+mn-cs"/>
                          <a:sym typeface="Arial"/>
                        </a:rPr>
                        <a:t>14. Innovation </a:t>
                      </a:r>
                    </a:p>
                    <a:p>
                      <a:pPr rtl="0" fontAlgn="base"/>
                      <a:r>
                        <a:rPr lang="en-US" sz="1800" b="0" i="0" u="none" strike="noStrike" cap="none">
                          <a:solidFill>
                            <a:schemeClr val="dk1"/>
                          </a:solidFill>
                          <a:effectLst/>
                          <a:latin typeface="+mn-lt"/>
                          <a:ea typeface="+mn-ea"/>
                          <a:cs typeface="+mn-cs"/>
                          <a:sym typeface="Arial"/>
                        </a:rPr>
                        <a:t>15. Metrics </a:t>
                      </a:r>
                    </a:p>
                    <a:p>
                      <a:pPr rtl="0" fontAlgn="base"/>
                      <a:r>
                        <a:rPr lang="en-US" sz="1800" b="0" i="0" u="none" strike="noStrike" cap="none">
                          <a:solidFill>
                            <a:schemeClr val="dk1"/>
                          </a:solidFill>
                          <a:effectLst/>
                          <a:latin typeface="+mn-lt"/>
                          <a:ea typeface="+mn-ea"/>
                          <a:cs typeface="+mn-cs"/>
                          <a:sym typeface="Arial"/>
                        </a:rPr>
                        <a:t>16. For Programs claiming to‐code savings </a:t>
                      </a:r>
                    </a:p>
                    <a:p>
                      <a:pPr rtl="0" fontAlgn="base"/>
                      <a:r>
                        <a:rPr lang="en-US" sz="1800" b="0" i="0" u="none" strike="noStrike" cap="none">
                          <a:solidFill>
                            <a:schemeClr val="dk1"/>
                          </a:solidFill>
                          <a:effectLst/>
                          <a:latin typeface="+mn-lt"/>
                          <a:ea typeface="+mn-ea"/>
                          <a:cs typeface="+mn-cs"/>
                          <a:sym typeface="Arial"/>
                        </a:rPr>
                        <a:t>17. Pilots </a:t>
                      </a:r>
                    </a:p>
                    <a:p>
                      <a:pPr rtl="0" fontAlgn="base"/>
                      <a:r>
                        <a:rPr lang="en-US" sz="1800" b="0" i="0" u="none" strike="noStrike" cap="none">
                          <a:solidFill>
                            <a:schemeClr val="dk1"/>
                          </a:solidFill>
                          <a:effectLst/>
                          <a:latin typeface="+mn-lt"/>
                          <a:ea typeface="+mn-ea"/>
                          <a:cs typeface="+mn-cs"/>
                          <a:sym typeface="Arial"/>
                        </a:rPr>
                        <a:t>18. Workforce Education and Training </a:t>
                      </a:r>
                    </a:p>
                    <a:p>
                      <a:pPr rtl="0" fontAlgn="base"/>
                      <a:r>
                        <a:rPr lang="en-US" sz="1800" b="0" i="0" u="none" strike="noStrike" cap="none">
                          <a:solidFill>
                            <a:schemeClr val="dk1"/>
                          </a:solidFill>
                          <a:effectLst/>
                          <a:latin typeface="+mn-lt"/>
                          <a:ea typeface="+mn-ea"/>
                          <a:cs typeface="+mn-cs"/>
                          <a:sym typeface="Arial"/>
                        </a:rPr>
                        <a:t>19. Workforce Standards </a:t>
                      </a:r>
                    </a:p>
                    <a:p>
                      <a:pPr rtl="0" fontAlgn="base"/>
                      <a:r>
                        <a:rPr lang="en-US" sz="1800" b="0" i="0" u="none" strike="noStrike" cap="none">
                          <a:solidFill>
                            <a:schemeClr val="dk1"/>
                          </a:solidFill>
                          <a:effectLst/>
                          <a:latin typeface="+mn-lt"/>
                          <a:ea typeface="+mn-ea"/>
                          <a:cs typeface="+mn-cs"/>
                          <a:sym typeface="Arial"/>
                        </a:rPr>
                        <a:t>20. Disadvantaged Worker Plan </a:t>
                      </a:r>
                    </a:p>
                    <a:p>
                      <a:pPr rtl="0" fontAlgn="base"/>
                      <a:r>
                        <a:rPr lang="en-US" sz="1800" b="0" i="0" u="none" strike="noStrike" cap="none">
                          <a:solidFill>
                            <a:schemeClr val="dk1"/>
                          </a:solidFill>
                          <a:effectLst/>
                          <a:latin typeface="+mn-lt"/>
                          <a:ea typeface="+mn-ea"/>
                          <a:cs typeface="+mn-cs"/>
                          <a:sym typeface="Arial"/>
                        </a:rPr>
                        <a:t>21. Additional information </a:t>
                      </a:r>
                    </a:p>
                    <a:p>
                      <a:pPr rtl="0" fontAlgn="base"/>
                      <a:r>
                        <a:rPr lang="en-US" sz="1800" b="0" i="0" u="none" strike="noStrike" cap="none">
                          <a:solidFill>
                            <a:schemeClr val="dk1"/>
                          </a:solidFill>
                          <a:effectLst/>
                          <a:latin typeface="+mn-lt"/>
                          <a:ea typeface="+mn-ea"/>
                          <a:cs typeface="+mn-cs"/>
                          <a:sym typeface="Arial"/>
                        </a:rPr>
                        <a:t>- All sub-sections under the Supporting Documents section </a:t>
                      </a:r>
                    </a:p>
                    <a:p>
                      <a:endParaRPr lang="en-US" sz="1800"/>
                    </a:p>
                  </a:txBody>
                  <a:tcPr/>
                </a:tc>
                <a:extLst>
                  <a:ext uri="{0D108BD9-81ED-4DB2-BD59-A6C34878D82A}">
                    <a16:rowId xmlns:a16="http://schemas.microsoft.com/office/drawing/2014/main" val="2705843231"/>
                  </a:ext>
                </a:extLst>
              </a:tr>
            </a:tbl>
          </a:graphicData>
        </a:graphic>
      </p:graphicFrame>
      <p:sp>
        <p:nvSpPr>
          <p:cNvPr id="3" name="TextBox 2">
            <a:extLst>
              <a:ext uri="{FF2B5EF4-FFF2-40B4-BE49-F238E27FC236}">
                <a16:creationId xmlns:a16="http://schemas.microsoft.com/office/drawing/2014/main" id="{BDD40551-5635-B32D-AD2A-E37D1F2C25D4}"/>
              </a:ext>
            </a:extLst>
          </p:cNvPr>
          <p:cNvSpPr txBox="1"/>
          <p:nvPr/>
        </p:nvSpPr>
        <p:spPr>
          <a:xfrm>
            <a:off x="398689" y="1182255"/>
            <a:ext cx="925195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i="1"/>
              <a:t>Program Theory, Logic Models, and Program Performance Metrics were not included in previously submitted PIP as Program Manual and Program Rules sections were developed and incorporated after program implementers were under contract. </a:t>
            </a:r>
          </a:p>
        </p:txBody>
      </p:sp>
    </p:spTree>
    <p:extLst>
      <p:ext uri="{BB962C8B-B14F-4D97-AF65-F5344CB8AC3E}">
        <p14:creationId xmlns:p14="http://schemas.microsoft.com/office/powerpoint/2010/main" val="1809444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2" name="Title 1">
            <a:extLst>
              <a:ext uri="{FF2B5EF4-FFF2-40B4-BE49-F238E27FC236}">
                <a16:creationId xmlns:a16="http://schemas.microsoft.com/office/drawing/2014/main" id="{2E2203A7-0CB6-34FE-8D07-94E0526140A0}"/>
              </a:ext>
            </a:extLst>
          </p:cNvPr>
          <p:cNvSpPr>
            <a:spLocks noGrp="1"/>
          </p:cNvSpPr>
          <p:nvPr>
            <p:ph type="title"/>
          </p:nvPr>
        </p:nvSpPr>
        <p:spPr/>
        <p:txBody>
          <a:bodyPr/>
          <a:lstStyle/>
          <a:p>
            <a:r>
              <a:rPr lang="en-US"/>
              <a:t>Thank You</a:t>
            </a:r>
          </a:p>
        </p:txBody>
      </p:sp>
      <p:sp>
        <p:nvSpPr>
          <p:cNvPr id="348" name="Google Shape;348;p49"/>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07;p6">
            <a:extLst>
              <a:ext uri="{FF2B5EF4-FFF2-40B4-BE49-F238E27FC236}">
                <a16:creationId xmlns:a16="http://schemas.microsoft.com/office/drawing/2014/main" id="{D4F05202-91F9-A8BF-AC36-128F62D93454}"/>
              </a:ext>
            </a:extLst>
          </p:cNvPr>
          <p:cNvSpPr txBox="1">
            <a:spLocks noGrp="1"/>
          </p:cNvSpPr>
          <p:nvPr>
            <p:ph type="title"/>
          </p:nvPr>
        </p:nvSpPr>
        <p:spPr>
          <a:xfrm>
            <a:off x="352546" y="260304"/>
            <a:ext cx="9743831" cy="94004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Open Sans"/>
              <a:buNone/>
            </a:pPr>
            <a:r>
              <a:rPr lang="en-US" sz="4000">
                <a:latin typeface="+mj-lt"/>
                <a:ea typeface="Open Sans"/>
                <a:cs typeface="Calibri" panose="020F0502020204030204" pitchFamily="34" charset="0"/>
                <a:sym typeface="Open Sans"/>
              </a:rPr>
              <a:t>Overview</a:t>
            </a:r>
            <a:endParaRPr sz="3200">
              <a:latin typeface="+mj-lt"/>
              <a:ea typeface="Open Sans"/>
              <a:cs typeface="Calibri" panose="020F0502020204030204" pitchFamily="34" charset="0"/>
              <a:sym typeface="Open Sans"/>
            </a:endParaRPr>
          </a:p>
        </p:txBody>
      </p:sp>
      <p:sp>
        <p:nvSpPr>
          <p:cNvPr id="8" name="Google Shape;108;p6">
            <a:extLst>
              <a:ext uri="{FF2B5EF4-FFF2-40B4-BE49-F238E27FC236}">
                <a16:creationId xmlns:a16="http://schemas.microsoft.com/office/drawing/2014/main" id="{5A99897F-2936-A0F5-0803-938121F601DA}"/>
              </a:ext>
            </a:extLst>
          </p:cNvPr>
          <p:cNvSpPr txBox="1">
            <a:spLocks noGrp="1"/>
          </p:cNvSpPr>
          <p:nvPr>
            <p:ph type="body" idx="1"/>
          </p:nvPr>
        </p:nvSpPr>
        <p:spPr>
          <a:xfrm>
            <a:off x="563880" y="1365167"/>
            <a:ext cx="11267584" cy="4762507"/>
          </a:xfrm>
          <a:prstGeom prst="rect">
            <a:avLst/>
          </a:prstGeom>
          <a:noFill/>
          <a:ln>
            <a:noFill/>
          </a:ln>
        </p:spPr>
        <p:txBody>
          <a:bodyPr spcFirstLastPara="1" wrap="square" lIns="91425" tIns="45700" rIns="91425" bIns="45700" anchor="t" anchorCtr="0">
            <a:noAutofit/>
          </a:bodyPr>
          <a:lstStyle/>
          <a:p>
            <a:pPr marL="228600" indent="-228600">
              <a:lnSpc>
                <a:spcPct val="100000"/>
              </a:lnSpc>
              <a:spcBef>
                <a:spcPts val="1800"/>
              </a:spcBef>
              <a:buClr>
                <a:schemeClr val="dk1"/>
              </a:buClr>
              <a:buSzPts val="2170"/>
              <a:buFont typeface="Noto Sans Symbols"/>
              <a:buChar char="▪"/>
            </a:pPr>
            <a:endParaRPr lang="en-US" sz="2150">
              <a:latin typeface="+mn-lt"/>
              <a:ea typeface="Open Sans"/>
              <a:cs typeface="Calibri"/>
            </a:endParaRPr>
          </a:p>
          <a:p>
            <a:pPr marL="228600" indent="-228600">
              <a:lnSpc>
                <a:spcPct val="100000"/>
              </a:lnSpc>
              <a:spcBef>
                <a:spcPts val="1800"/>
              </a:spcBef>
              <a:buClr>
                <a:schemeClr val="dk1"/>
              </a:buClr>
              <a:buSzPts val="2170"/>
              <a:buFont typeface="Noto Sans Symbols"/>
              <a:buChar char="▪"/>
            </a:pPr>
            <a:endParaRPr lang="en-US" sz="2150">
              <a:latin typeface="+mn-lt"/>
              <a:ea typeface="Open Sans"/>
              <a:cs typeface="Calibri"/>
            </a:endParaRPr>
          </a:p>
          <a:p>
            <a:pPr marL="228600" indent="-228600">
              <a:lnSpc>
                <a:spcPct val="100000"/>
              </a:lnSpc>
              <a:spcBef>
                <a:spcPts val="1800"/>
              </a:spcBef>
              <a:buClr>
                <a:schemeClr val="dk1"/>
              </a:buClr>
              <a:buSzPts val="2170"/>
              <a:buFont typeface="Noto Sans Symbols"/>
              <a:buChar char="▪"/>
            </a:pPr>
            <a:endParaRPr lang="en-US" sz="2150">
              <a:latin typeface="+mn-lt"/>
              <a:ea typeface="Open Sans"/>
              <a:cs typeface="Calibri"/>
            </a:endParaRPr>
          </a:p>
          <a:p>
            <a:pPr marL="228600" indent="-228600">
              <a:lnSpc>
                <a:spcPct val="100000"/>
              </a:lnSpc>
              <a:spcBef>
                <a:spcPts val="1800"/>
              </a:spcBef>
              <a:buClr>
                <a:schemeClr val="dk1"/>
              </a:buClr>
              <a:buSzPts val="2170"/>
              <a:buFont typeface="Noto Sans Symbols"/>
              <a:buChar char="▪"/>
            </a:pPr>
            <a:endParaRPr lang="en-US" sz="2150">
              <a:latin typeface="+mn-lt"/>
              <a:ea typeface="Open Sans"/>
              <a:cs typeface="Calibri"/>
            </a:endParaRPr>
          </a:p>
          <a:p>
            <a:pPr marL="0" indent="0">
              <a:lnSpc>
                <a:spcPct val="100000"/>
              </a:lnSpc>
              <a:spcBef>
                <a:spcPts val="1800"/>
              </a:spcBef>
              <a:buClr>
                <a:schemeClr val="dk1"/>
              </a:buClr>
              <a:buSzPts val="2170"/>
              <a:buNone/>
            </a:pPr>
            <a:endParaRPr lang="en-US" sz="2150">
              <a:latin typeface="+mn-lt"/>
              <a:cs typeface="Calibri"/>
            </a:endParaRPr>
          </a:p>
        </p:txBody>
      </p:sp>
      <p:sp>
        <p:nvSpPr>
          <p:cNvPr id="2" name="TextBox 1">
            <a:extLst>
              <a:ext uri="{FF2B5EF4-FFF2-40B4-BE49-F238E27FC236}">
                <a16:creationId xmlns:a16="http://schemas.microsoft.com/office/drawing/2014/main" id="{DDFC815A-4F65-AD79-54AC-346638663E96}"/>
              </a:ext>
            </a:extLst>
          </p:cNvPr>
          <p:cNvSpPr txBox="1"/>
          <p:nvPr/>
        </p:nvSpPr>
        <p:spPr>
          <a:xfrm>
            <a:off x="352546" y="1458178"/>
            <a:ext cx="11023666" cy="1231106"/>
          </a:xfrm>
          <a:prstGeom prst="rect">
            <a:avLst/>
          </a:prstGeom>
          <a:noFill/>
        </p:spPr>
        <p:txBody>
          <a:bodyPr wrap="square" rtlCol="0">
            <a:spAutoFit/>
          </a:bodyPr>
          <a:lstStyle/>
          <a:p>
            <a:pPr>
              <a:spcBef>
                <a:spcPts val="0"/>
              </a:spcBef>
              <a:buClr>
                <a:schemeClr val="dk1"/>
              </a:buClr>
              <a:buSzPts val="2170"/>
            </a:pPr>
            <a:r>
              <a:rPr lang="en-US" sz="2000">
                <a:latin typeface="+mn-lt"/>
                <a:ea typeface="Open Sans"/>
                <a:cs typeface="Calibri"/>
              </a:rPr>
              <a:t>This presentation is designed to provide an overview of additions to the Inland Regional Energy Network’s (I-REN) Codes and Standards Program Implementation Plans and gather stakeholder feedback.</a:t>
            </a:r>
            <a:endParaRPr lang="en-US" sz="2000"/>
          </a:p>
          <a:p>
            <a:endParaRPr lang="en-US"/>
          </a:p>
        </p:txBody>
      </p:sp>
      <p:sp>
        <p:nvSpPr>
          <p:cNvPr id="11" name="Title 1">
            <a:extLst>
              <a:ext uri="{FF2B5EF4-FFF2-40B4-BE49-F238E27FC236}">
                <a16:creationId xmlns:a16="http://schemas.microsoft.com/office/drawing/2014/main" id="{BC95A4CD-66CF-D0EF-D935-789BBC1628E7}"/>
              </a:ext>
            </a:extLst>
          </p:cNvPr>
          <p:cNvSpPr txBox="1">
            <a:spLocks/>
          </p:cNvSpPr>
          <p:nvPr/>
        </p:nvSpPr>
        <p:spPr>
          <a:xfrm>
            <a:off x="0" y="5384625"/>
            <a:ext cx="12192001" cy="1485900"/>
          </a:xfrm>
          <a:prstGeom prst="rect">
            <a:avLst/>
          </a:prstGeom>
          <a:solidFill>
            <a:schemeClr val="accent6">
              <a:lumMod val="40000"/>
              <a:lumOff val="60000"/>
            </a:schemeClr>
          </a:solid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89000"/>
              </a:lnSpc>
              <a:spcBef>
                <a:spcPts val="0"/>
              </a:spcBef>
              <a:spcAft>
                <a:spcPts val="0"/>
              </a:spcAft>
              <a:buClr>
                <a:schemeClr val="dk2"/>
              </a:buClr>
              <a:buSzPts val="1800"/>
              <a:buFont typeface="Libre Franklin"/>
              <a:buNone/>
              <a:defRPr sz="4400" b="0" i="0" u="none" strike="noStrike" cap="none">
                <a:solidFill>
                  <a:srgbClr val="000000"/>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a:p>
        </p:txBody>
      </p:sp>
      <p:sp>
        <p:nvSpPr>
          <p:cNvPr id="12" name="TextBox 11">
            <a:extLst>
              <a:ext uri="{FF2B5EF4-FFF2-40B4-BE49-F238E27FC236}">
                <a16:creationId xmlns:a16="http://schemas.microsoft.com/office/drawing/2014/main" id="{9CB75DD0-D83F-A741-B16F-E786BE760484}"/>
              </a:ext>
            </a:extLst>
          </p:cNvPr>
          <p:cNvSpPr txBox="1"/>
          <p:nvPr/>
        </p:nvSpPr>
        <p:spPr>
          <a:xfrm>
            <a:off x="352546" y="2575012"/>
            <a:ext cx="12192001" cy="2769989"/>
          </a:xfrm>
          <a:prstGeom prst="rect">
            <a:avLst/>
          </a:prstGeom>
          <a:noFill/>
        </p:spPr>
        <p:txBody>
          <a:bodyPr wrap="square" rtlCol="0">
            <a:spAutoFit/>
          </a:bodyPr>
          <a:lstStyle/>
          <a:p>
            <a:pPr>
              <a:lnSpc>
                <a:spcPct val="150000"/>
              </a:lnSpc>
            </a:pPr>
            <a:r>
              <a:rPr lang="en-US" sz="2000">
                <a:latin typeface="+mn-lt"/>
                <a:ea typeface="Open Sans"/>
                <a:cs typeface="Calibri"/>
              </a:rPr>
              <a:t>Housekeeping: </a:t>
            </a:r>
          </a:p>
          <a:p>
            <a:pPr marL="342900" indent="-342900">
              <a:lnSpc>
                <a:spcPct val="150000"/>
              </a:lnSpc>
              <a:buFont typeface="Arial" panose="020B0604020202020204" pitchFamily="34" charset="0"/>
              <a:buChar char="•"/>
            </a:pPr>
            <a:r>
              <a:rPr lang="en-US" sz="2000">
                <a:latin typeface="+mn-lt"/>
                <a:ea typeface="Open Sans"/>
                <a:cs typeface="Calibri"/>
              </a:rPr>
              <a:t>Video camera not needed. </a:t>
            </a:r>
          </a:p>
          <a:p>
            <a:pPr marL="342900" indent="-342900">
              <a:lnSpc>
                <a:spcPct val="150000"/>
              </a:lnSpc>
              <a:buFont typeface="Arial" panose="020B0604020202020204" pitchFamily="34" charset="0"/>
              <a:buChar char="•"/>
            </a:pPr>
            <a:r>
              <a:rPr lang="en-US" sz="2000">
                <a:latin typeface="+mn-lt"/>
                <a:ea typeface="Open Sans"/>
                <a:cs typeface="Calibri"/>
              </a:rPr>
              <a:t>Please mute yourself.     </a:t>
            </a:r>
          </a:p>
          <a:p>
            <a:pPr marL="342900" indent="-342900">
              <a:lnSpc>
                <a:spcPct val="150000"/>
              </a:lnSpc>
              <a:buFont typeface="Arial" panose="020B0604020202020204" pitchFamily="34" charset="0"/>
              <a:buChar char="•"/>
            </a:pPr>
            <a:r>
              <a:rPr lang="en-US" sz="2000">
                <a:latin typeface="+mn-lt"/>
                <a:ea typeface="Open Sans"/>
                <a:cs typeface="Calibri"/>
              </a:rPr>
              <a:t>Use Chat function if you have a question or comment. </a:t>
            </a:r>
          </a:p>
          <a:p>
            <a:pPr marL="342900" indent="-342900">
              <a:lnSpc>
                <a:spcPct val="150000"/>
              </a:lnSpc>
              <a:buFont typeface="Arial" panose="020B0604020202020204" pitchFamily="34" charset="0"/>
              <a:buChar char="•"/>
            </a:pPr>
            <a:r>
              <a:rPr lang="en-US" sz="2000">
                <a:latin typeface="+mn-lt"/>
                <a:ea typeface="Open Sans"/>
                <a:cs typeface="Calibri"/>
              </a:rPr>
              <a:t>We have reserved time at the end of the presentation to answer questions.</a:t>
            </a:r>
          </a:p>
          <a:p>
            <a:endParaRPr lang="en-US" sz="2400">
              <a:latin typeface="+mn-lt"/>
            </a:endParaRPr>
          </a:p>
        </p:txBody>
      </p:sp>
      <p:pic>
        <p:nvPicPr>
          <p:cNvPr id="13" name="Google Shape;96;p3">
            <a:extLst>
              <a:ext uri="{FF2B5EF4-FFF2-40B4-BE49-F238E27FC236}">
                <a16:creationId xmlns:a16="http://schemas.microsoft.com/office/drawing/2014/main" id="{CC1DFC49-F0F5-C64D-8FF0-678DFDEC111A}"/>
              </a:ext>
            </a:extLst>
          </p:cNvPr>
          <p:cNvPicPr preferRelativeResize="0"/>
          <p:nvPr/>
        </p:nvPicPr>
        <p:blipFill rotWithShape="1">
          <a:blip r:embed="rId2">
            <a:alphaModFix/>
          </a:blip>
          <a:srcRect l="5595" t="28058" r="-1" b="25063"/>
          <a:stretch/>
        </p:blipFill>
        <p:spPr>
          <a:xfrm>
            <a:off x="8823105" y="2730099"/>
            <a:ext cx="2501041" cy="698901"/>
          </a:xfrm>
          <a:prstGeom prst="rect">
            <a:avLst/>
          </a:prstGeom>
          <a:noFill/>
          <a:ln>
            <a:noFill/>
          </a:ln>
        </p:spPr>
      </p:pic>
      <p:sp>
        <p:nvSpPr>
          <p:cNvPr id="14" name="Google Shape;110;p3">
            <a:extLst>
              <a:ext uri="{FF2B5EF4-FFF2-40B4-BE49-F238E27FC236}">
                <a16:creationId xmlns:a16="http://schemas.microsoft.com/office/drawing/2014/main" id="{E7B429BF-0D82-82DD-CDCE-336FC541384B}"/>
              </a:ext>
            </a:extLst>
          </p:cNvPr>
          <p:cNvSpPr/>
          <p:nvPr/>
        </p:nvSpPr>
        <p:spPr>
          <a:xfrm>
            <a:off x="8806408" y="2741033"/>
            <a:ext cx="851114" cy="69890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panose="020F0502020204030204" pitchFamily="34" charset="0"/>
              <a:cs typeface="Calibri" panose="020F0502020204030204" pitchFamily="34" charset="0"/>
              <a:sym typeface="Arial"/>
            </a:endParaRPr>
          </a:p>
        </p:txBody>
      </p:sp>
      <p:pic>
        <p:nvPicPr>
          <p:cNvPr id="15" name="Google Shape;95;p3">
            <a:extLst>
              <a:ext uri="{FF2B5EF4-FFF2-40B4-BE49-F238E27FC236}">
                <a16:creationId xmlns:a16="http://schemas.microsoft.com/office/drawing/2014/main" id="{3C6AAB9A-9018-D963-F956-8FA6B86CF0A9}"/>
              </a:ext>
            </a:extLst>
          </p:cNvPr>
          <p:cNvPicPr preferRelativeResize="0"/>
          <p:nvPr/>
        </p:nvPicPr>
        <p:blipFill rotWithShape="1">
          <a:blip r:embed="rId3">
            <a:alphaModFix/>
          </a:blip>
          <a:srcRect r="66796"/>
          <a:stretch/>
        </p:blipFill>
        <p:spPr>
          <a:xfrm>
            <a:off x="10280654" y="3569739"/>
            <a:ext cx="1033154" cy="894806"/>
          </a:xfrm>
          <a:prstGeom prst="rect">
            <a:avLst/>
          </a:prstGeom>
          <a:noFill/>
          <a:ln>
            <a:noFill/>
          </a:ln>
        </p:spPr>
      </p:pic>
      <p:sp>
        <p:nvSpPr>
          <p:cNvPr id="16" name="Google Shape;110;p3">
            <a:extLst>
              <a:ext uri="{FF2B5EF4-FFF2-40B4-BE49-F238E27FC236}">
                <a16:creationId xmlns:a16="http://schemas.microsoft.com/office/drawing/2014/main" id="{D1A8F615-3A25-3CD9-D126-6A04E82CDDD8}"/>
              </a:ext>
            </a:extLst>
          </p:cNvPr>
          <p:cNvSpPr/>
          <p:nvPr/>
        </p:nvSpPr>
        <p:spPr>
          <a:xfrm>
            <a:off x="10373915" y="3688099"/>
            <a:ext cx="846632" cy="69890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4126023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8E55E-3A03-77CA-7173-CD02D385105F}"/>
              </a:ext>
            </a:extLst>
          </p:cNvPr>
          <p:cNvSpPr>
            <a:spLocks noGrp="1"/>
          </p:cNvSpPr>
          <p:nvPr>
            <p:ph type="title"/>
          </p:nvPr>
        </p:nvSpPr>
        <p:spPr>
          <a:xfrm>
            <a:off x="573314" y="484009"/>
            <a:ext cx="9601200" cy="1485900"/>
          </a:xfrm>
        </p:spPr>
        <p:txBody>
          <a:bodyPr>
            <a:normAutofit/>
          </a:bodyPr>
          <a:lstStyle/>
          <a:p>
            <a:r>
              <a:rPr lang="en-US" sz="4000">
                <a:latin typeface="+mj-lt"/>
              </a:rPr>
              <a:t>Agenda</a:t>
            </a:r>
          </a:p>
        </p:txBody>
      </p:sp>
      <p:sp>
        <p:nvSpPr>
          <p:cNvPr id="3" name="Text Placeholder 2">
            <a:extLst>
              <a:ext uri="{FF2B5EF4-FFF2-40B4-BE49-F238E27FC236}">
                <a16:creationId xmlns:a16="http://schemas.microsoft.com/office/drawing/2014/main" id="{60E84DB7-ACDC-392F-66C7-177150D54426}"/>
              </a:ext>
            </a:extLst>
          </p:cNvPr>
          <p:cNvSpPr>
            <a:spLocks noGrp="1"/>
          </p:cNvSpPr>
          <p:nvPr>
            <p:ph type="body" idx="1"/>
          </p:nvPr>
        </p:nvSpPr>
        <p:spPr>
          <a:xfrm>
            <a:off x="493415" y="1533793"/>
            <a:ext cx="9601200" cy="3581400"/>
          </a:xfrm>
        </p:spPr>
        <p:txBody>
          <a:bodyPr>
            <a:normAutofit fontScale="92500" lnSpcReduction="20000"/>
          </a:bodyPr>
          <a:lstStyle/>
          <a:p>
            <a:pPr>
              <a:lnSpc>
                <a:spcPct val="150000"/>
              </a:lnSpc>
            </a:pPr>
            <a:r>
              <a:rPr lang="en-US" sz="2400"/>
              <a:t>About I-REN</a:t>
            </a:r>
          </a:p>
          <a:p>
            <a:pPr>
              <a:lnSpc>
                <a:spcPct val="150000"/>
              </a:lnSpc>
            </a:pPr>
            <a:r>
              <a:rPr lang="en-US" sz="2400"/>
              <a:t>Team Introduction</a:t>
            </a:r>
          </a:p>
          <a:p>
            <a:pPr>
              <a:lnSpc>
                <a:spcPct val="150000"/>
              </a:lnSpc>
            </a:pPr>
            <a:r>
              <a:rPr lang="en-US" sz="2400"/>
              <a:t>I-REN Collaborations</a:t>
            </a:r>
          </a:p>
          <a:p>
            <a:pPr>
              <a:lnSpc>
                <a:spcPct val="150000"/>
              </a:lnSpc>
            </a:pPr>
            <a:r>
              <a:rPr lang="en-US" sz="2400"/>
              <a:t>Overview of Programs</a:t>
            </a:r>
          </a:p>
          <a:p>
            <a:pPr>
              <a:lnSpc>
                <a:spcPct val="150000"/>
              </a:lnSpc>
            </a:pPr>
            <a:r>
              <a:rPr lang="en-US" sz="2400"/>
              <a:t>Changes and Additions to Implementation Plans</a:t>
            </a:r>
          </a:p>
          <a:p>
            <a:pPr>
              <a:lnSpc>
                <a:spcPct val="150000"/>
              </a:lnSpc>
            </a:pPr>
            <a:r>
              <a:rPr lang="en-US" sz="2400"/>
              <a:t>Q&amp;A</a:t>
            </a:r>
          </a:p>
          <a:p>
            <a:endParaRPr lang="en-US"/>
          </a:p>
        </p:txBody>
      </p:sp>
      <p:sp>
        <p:nvSpPr>
          <p:cNvPr id="5" name="Slide Number Placeholder 4">
            <a:extLst>
              <a:ext uri="{FF2B5EF4-FFF2-40B4-BE49-F238E27FC236}">
                <a16:creationId xmlns:a16="http://schemas.microsoft.com/office/drawing/2014/main" id="{9BA4088D-91A4-42D7-EC2C-6F65D9E45E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3</a:t>
            </a:fld>
            <a:endParaRPr lang="en-US"/>
          </a:p>
        </p:txBody>
      </p:sp>
    </p:spTree>
    <p:extLst>
      <p:ext uri="{BB962C8B-B14F-4D97-AF65-F5344CB8AC3E}">
        <p14:creationId xmlns:p14="http://schemas.microsoft.com/office/powerpoint/2010/main" val="2810426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07;p6">
            <a:extLst>
              <a:ext uri="{FF2B5EF4-FFF2-40B4-BE49-F238E27FC236}">
                <a16:creationId xmlns:a16="http://schemas.microsoft.com/office/drawing/2014/main" id="{D4F05202-91F9-A8BF-AC36-128F62D93454}"/>
              </a:ext>
            </a:extLst>
          </p:cNvPr>
          <p:cNvSpPr txBox="1">
            <a:spLocks noGrp="1"/>
          </p:cNvSpPr>
          <p:nvPr>
            <p:ph type="title"/>
          </p:nvPr>
        </p:nvSpPr>
        <p:spPr>
          <a:xfrm>
            <a:off x="352546" y="260304"/>
            <a:ext cx="9743831" cy="94004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Open Sans"/>
              <a:buNone/>
            </a:pPr>
            <a:r>
              <a:rPr lang="en-US" sz="3600">
                <a:latin typeface="+mj-lt"/>
                <a:ea typeface="Open Sans"/>
                <a:cs typeface="Calibri" panose="020F0502020204030204" pitchFamily="34" charset="0"/>
                <a:sym typeface="Open Sans"/>
              </a:rPr>
              <a:t>Inland Regional Energy Network</a:t>
            </a:r>
            <a:endParaRPr sz="2800">
              <a:latin typeface="+mj-lt"/>
              <a:ea typeface="Open Sans"/>
              <a:cs typeface="Calibri" panose="020F0502020204030204" pitchFamily="34" charset="0"/>
              <a:sym typeface="Open Sans"/>
            </a:endParaRPr>
          </a:p>
        </p:txBody>
      </p:sp>
      <p:sp>
        <p:nvSpPr>
          <p:cNvPr id="8" name="Google Shape;108;p6">
            <a:extLst>
              <a:ext uri="{FF2B5EF4-FFF2-40B4-BE49-F238E27FC236}">
                <a16:creationId xmlns:a16="http://schemas.microsoft.com/office/drawing/2014/main" id="{5A99897F-2936-A0F5-0803-938121F601DA}"/>
              </a:ext>
            </a:extLst>
          </p:cNvPr>
          <p:cNvSpPr txBox="1">
            <a:spLocks noGrp="1"/>
          </p:cNvSpPr>
          <p:nvPr>
            <p:ph type="body" idx="1"/>
          </p:nvPr>
        </p:nvSpPr>
        <p:spPr>
          <a:xfrm>
            <a:off x="352546" y="1262494"/>
            <a:ext cx="11321590" cy="4762507"/>
          </a:xfrm>
          <a:prstGeom prst="rect">
            <a:avLst/>
          </a:prstGeom>
          <a:noFill/>
          <a:ln>
            <a:noFill/>
          </a:ln>
        </p:spPr>
        <p:txBody>
          <a:bodyPr spcFirstLastPara="1" wrap="square" lIns="91425" tIns="45700" rIns="91425" bIns="45700" anchor="t" anchorCtr="0">
            <a:noAutofit/>
          </a:bodyPr>
          <a:lstStyle/>
          <a:p>
            <a:pPr marL="0" indent="0">
              <a:lnSpc>
                <a:spcPct val="80000"/>
              </a:lnSpc>
              <a:spcBef>
                <a:spcPts val="0"/>
              </a:spcBef>
              <a:buClr>
                <a:schemeClr val="dk1"/>
              </a:buClr>
              <a:buSzPts val="2170"/>
              <a:buNone/>
            </a:pPr>
            <a:endParaRPr lang="en-US" sz="2400">
              <a:latin typeface="+mn-lt"/>
              <a:ea typeface="Open Sans"/>
              <a:cs typeface="Calibri"/>
            </a:endParaRPr>
          </a:p>
          <a:p>
            <a:pPr marL="228600" indent="-228600">
              <a:lnSpc>
                <a:spcPct val="80000"/>
              </a:lnSpc>
              <a:spcBef>
                <a:spcPts val="0"/>
              </a:spcBef>
              <a:buClr>
                <a:schemeClr val="dk1"/>
              </a:buClr>
              <a:buSzPts val="2170"/>
              <a:buFont typeface="Noto Sans Symbols"/>
              <a:buChar char="▪"/>
            </a:pPr>
            <a:r>
              <a:rPr lang="en-US" sz="2400">
                <a:latin typeface="+mn-lt"/>
                <a:ea typeface="Open Sans"/>
                <a:cs typeface="Calibri"/>
              </a:rPr>
              <a:t>Partnership among Coachella Valley Association of Governments, San Bernardino Council of Governments, and  Western Riverside Council of Governments </a:t>
            </a:r>
          </a:p>
          <a:p>
            <a:pPr marL="0" indent="0">
              <a:lnSpc>
                <a:spcPct val="80000"/>
              </a:lnSpc>
              <a:spcBef>
                <a:spcPts val="0"/>
              </a:spcBef>
              <a:buClr>
                <a:schemeClr val="dk1"/>
              </a:buClr>
              <a:buSzPts val="2170"/>
              <a:buNone/>
            </a:pPr>
            <a:endParaRPr lang="en-US" sz="2400">
              <a:latin typeface="+mn-lt"/>
              <a:ea typeface="Open Sans"/>
              <a:cs typeface="Calibri"/>
            </a:endParaRPr>
          </a:p>
          <a:p>
            <a:pPr marL="228600" indent="-228600">
              <a:lnSpc>
                <a:spcPct val="80000"/>
              </a:lnSpc>
              <a:spcBef>
                <a:spcPts val="0"/>
              </a:spcBef>
              <a:buClr>
                <a:schemeClr val="dk1"/>
              </a:buClr>
              <a:buSzPts val="2170"/>
              <a:buFont typeface="Noto Sans Symbols"/>
              <a:buChar char="▪"/>
            </a:pPr>
            <a:r>
              <a:rPr lang="en-US" sz="2400">
                <a:latin typeface="+mn-lt"/>
                <a:ea typeface="Open Sans"/>
                <a:cs typeface="Calibri"/>
              </a:rPr>
              <a:t>Connects the workforce industry, local governments, and other stakeholders to a wide range of energy efficiency resources</a:t>
            </a:r>
          </a:p>
          <a:p>
            <a:pPr marL="228600" indent="-228600">
              <a:lnSpc>
                <a:spcPct val="80000"/>
              </a:lnSpc>
              <a:spcBef>
                <a:spcPts val="0"/>
              </a:spcBef>
              <a:buClr>
                <a:schemeClr val="dk1"/>
              </a:buClr>
              <a:buSzPts val="2170"/>
              <a:buFont typeface="Noto Sans Symbols"/>
              <a:buChar char="▪"/>
            </a:pPr>
            <a:endParaRPr lang="en-US" sz="2400">
              <a:latin typeface="+mn-lt"/>
              <a:ea typeface="Open Sans"/>
              <a:cs typeface="Calibri"/>
            </a:endParaRPr>
          </a:p>
          <a:p>
            <a:pPr marL="228600" indent="-228600">
              <a:lnSpc>
                <a:spcPct val="80000"/>
              </a:lnSpc>
              <a:spcBef>
                <a:spcPts val="0"/>
              </a:spcBef>
              <a:buClr>
                <a:schemeClr val="dk1"/>
              </a:buClr>
              <a:buSzPts val="2170"/>
              <a:buFont typeface="Noto Sans Symbols"/>
              <a:buChar char="▪"/>
            </a:pPr>
            <a:r>
              <a:rPr lang="en-US" sz="2400">
                <a:latin typeface="+mn-lt"/>
                <a:ea typeface="Open Sans"/>
                <a:cs typeface="Calibri"/>
              </a:rPr>
              <a:t>Aims to provide equitable access to all the benefits of energy efficiency, including cost savings, throughout Riverside and San Bernardino counties</a:t>
            </a:r>
            <a:endParaRPr lang="en-US" sz="2400"/>
          </a:p>
          <a:p>
            <a:pPr marL="228600" indent="-228600">
              <a:lnSpc>
                <a:spcPct val="80000"/>
              </a:lnSpc>
              <a:spcBef>
                <a:spcPts val="0"/>
              </a:spcBef>
              <a:buClr>
                <a:schemeClr val="dk1"/>
              </a:buClr>
              <a:buSzPts val="2170"/>
              <a:buFont typeface="Noto Sans Symbols"/>
              <a:buChar char="▪"/>
            </a:pPr>
            <a:endParaRPr lang="en-US" sz="2400">
              <a:latin typeface="+mn-lt"/>
              <a:ea typeface="Open Sans"/>
              <a:cs typeface="Calibri"/>
            </a:endParaRPr>
          </a:p>
          <a:p>
            <a:pPr marL="228600" indent="-228600">
              <a:lnSpc>
                <a:spcPct val="80000"/>
              </a:lnSpc>
              <a:spcBef>
                <a:spcPts val="0"/>
              </a:spcBef>
              <a:buClr>
                <a:schemeClr val="dk1"/>
              </a:buClr>
              <a:buSzPts val="2170"/>
              <a:buFont typeface="Noto Sans Symbols"/>
              <a:buChar char="▪"/>
            </a:pPr>
            <a:endParaRPr lang="en-US" sz="2150">
              <a:latin typeface="+mn-lt"/>
              <a:ea typeface="Open Sans"/>
              <a:cs typeface="Calibri"/>
            </a:endParaRPr>
          </a:p>
          <a:p>
            <a:pPr marL="0" indent="0">
              <a:lnSpc>
                <a:spcPct val="100000"/>
              </a:lnSpc>
              <a:spcBef>
                <a:spcPts val="1800"/>
              </a:spcBef>
              <a:buClr>
                <a:schemeClr val="dk1"/>
              </a:buClr>
              <a:buSzPts val="2170"/>
              <a:buNone/>
            </a:pPr>
            <a:endParaRPr lang="en-US" sz="2150">
              <a:latin typeface="+mn-lt"/>
              <a:ea typeface="Open Sans"/>
              <a:cs typeface="Calibri"/>
            </a:endParaRPr>
          </a:p>
          <a:p>
            <a:pPr marL="228600" indent="-228600">
              <a:lnSpc>
                <a:spcPct val="100000"/>
              </a:lnSpc>
              <a:spcBef>
                <a:spcPts val="1800"/>
              </a:spcBef>
              <a:buClr>
                <a:schemeClr val="dk1"/>
              </a:buClr>
              <a:buSzPts val="2170"/>
              <a:buFont typeface="Noto Sans Symbols"/>
              <a:buChar char="▪"/>
            </a:pPr>
            <a:endParaRPr lang="en-US" sz="2150">
              <a:latin typeface="+mn-lt"/>
              <a:ea typeface="Open Sans"/>
              <a:cs typeface="Calibri"/>
            </a:endParaRPr>
          </a:p>
          <a:p>
            <a:pPr marL="228600" indent="-228600">
              <a:lnSpc>
                <a:spcPct val="100000"/>
              </a:lnSpc>
              <a:spcBef>
                <a:spcPts val="1800"/>
              </a:spcBef>
              <a:buClr>
                <a:schemeClr val="dk1"/>
              </a:buClr>
              <a:buSzPts val="2170"/>
              <a:buFont typeface="Noto Sans Symbols"/>
              <a:buChar char="▪"/>
            </a:pPr>
            <a:endParaRPr lang="en-US" sz="2150">
              <a:latin typeface="+mn-lt"/>
              <a:ea typeface="Open Sans"/>
              <a:cs typeface="Calibri"/>
            </a:endParaRPr>
          </a:p>
          <a:p>
            <a:pPr marL="228600" indent="-228600">
              <a:lnSpc>
                <a:spcPct val="100000"/>
              </a:lnSpc>
              <a:spcBef>
                <a:spcPts val="1800"/>
              </a:spcBef>
              <a:buClr>
                <a:schemeClr val="dk1"/>
              </a:buClr>
              <a:buSzPts val="2170"/>
              <a:buFont typeface="Noto Sans Symbols"/>
              <a:buChar char="▪"/>
            </a:pPr>
            <a:endParaRPr lang="en-US" sz="2150">
              <a:latin typeface="+mn-lt"/>
              <a:ea typeface="Open Sans"/>
              <a:cs typeface="Calibri"/>
            </a:endParaRPr>
          </a:p>
          <a:p>
            <a:pPr marL="0" indent="0">
              <a:lnSpc>
                <a:spcPct val="100000"/>
              </a:lnSpc>
              <a:spcBef>
                <a:spcPts val="1800"/>
              </a:spcBef>
              <a:buClr>
                <a:schemeClr val="dk1"/>
              </a:buClr>
              <a:buSzPts val="2170"/>
              <a:buNone/>
            </a:pPr>
            <a:endParaRPr lang="en-US" sz="2150">
              <a:latin typeface="+mn-lt"/>
              <a:cs typeface="Calibri"/>
            </a:endParaRPr>
          </a:p>
        </p:txBody>
      </p:sp>
      <p:pic>
        <p:nvPicPr>
          <p:cNvPr id="6" name="Picture 8" descr="Logo&#10;&#10;Description automatically generated">
            <a:extLst>
              <a:ext uri="{FF2B5EF4-FFF2-40B4-BE49-F238E27FC236}">
                <a16:creationId xmlns:a16="http://schemas.microsoft.com/office/drawing/2014/main" id="{2CA4F514-AFA8-AE25-EE87-84A4C9AD368C}"/>
              </a:ext>
            </a:extLst>
          </p:cNvPr>
          <p:cNvPicPr>
            <a:picLocks noChangeAspect="1"/>
          </p:cNvPicPr>
          <p:nvPr/>
        </p:nvPicPr>
        <p:blipFill>
          <a:blip r:embed="rId2"/>
          <a:stretch>
            <a:fillRect/>
          </a:stretch>
        </p:blipFill>
        <p:spPr>
          <a:xfrm>
            <a:off x="1608240" y="4840630"/>
            <a:ext cx="1641021" cy="1270907"/>
          </a:xfrm>
          <a:prstGeom prst="rect">
            <a:avLst/>
          </a:prstGeom>
        </p:spPr>
      </p:pic>
      <p:pic>
        <p:nvPicPr>
          <p:cNvPr id="9" name="Picture 9" descr="Logo, company name&#10;&#10;Description automatically generated">
            <a:extLst>
              <a:ext uri="{FF2B5EF4-FFF2-40B4-BE49-F238E27FC236}">
                <a16:creationId xmlns:a16="http://schemas.microsoft.com/office/drawing/2014/main" id="{B10E0075-7A82-9115-DED4-B5B005B9632B}"/>
              </a:ext>
            </a:extLst>
          </p:cNvPr>
          <p:cNvPicPr>
            <a:picLocks noChangeAspect="1"/>
          </p:cNvPicPr>
          <p:nvPr/>
        </p:nvPicPr>
        <p:blipFill>
          <a:blip r:embed="rId3"/>
          <a:stretch>
            <a:fillRect/>
          </a:stretch>
        </p:blipFill>
        <p:spPr>
          <a:xfrm>
            <a:off x="5241790" y="4915389"/>
            <a:ext cx="1743075" cy="1096735"/>
          </a:xfrm>
          <a:prstGeom prst="rect">
            <a:avLst/>
          </a:prstGeom>
        </p:spPr>
      </p:pic>
      <p:pic>
        <p:nvPicPr>
          <p:cNvPr id="10" name="Picture 10" descr="A picture containing text&#10;&#10;Description automatically generated">
            <a:extLst>
              <a:ext uri="{FF2B5EF4-FFF2-40B4-BE49-F238E27FC236}">
                <a16:creationId xmlns:a16="http://schemas.microsoft.com/office/drawing/2014/main" id="{0FF71FD8-CFF3-C75C-0B58-F32E38D6055C}"/>
              </a:ext>
            </a:extLst>
          </p:cNvPr>
          <p:cNvPicPr>
            <a:picLocks noChangeAspect="1"/>
          </p:cNvPicPr>
          <p:nvPr/>
        </p:nvPicPr>
        <p:blipFill>
          <a:blip r:embed="rId4"/>
          <a:stretch>
            <a:fillRect/>
          </a:stretch>
        </p:blipFill>
        <p:spPr>
          <a:xfrm>
            <a:off x="8805627" y="4850075"/>
            <a:ext cx="1077685" cy="1227364"/>
          </a:xfrm>
          <a:prstGeom prst="rect">
            <a:avLst/>
          </a:prstGeom>
        </p:spPr>
      </p:pic>
    </p:spTree>
    <p:extLst>
      <p:ext uri="{BB962C8B-B14F-4D97-AF65-F5344CB8AC3E}">
        <p14:creationId xmlns:p14="http://schemas.microsoft.com/office/powerpoint/2010/main" val="2367064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D7C89-1856-E203-D266-0B89440B8D60}"/>
              </a:ext>
            </a:extLst>
          </p:cNvPr>
          <p:cNvSpPr>
            <a:spLocks noGrp="1"/>
          </p:cNvSpPr>
          <p:nvPr>
            <p:ph type="title"/>
          </p:nvPr>
        </p:nvSpPr>
        <p:spPr>
          <a:xfrm>
            <a:off x="351584" y="384597"/>
            <a:ext cx="9601200" cy="677874"/>
          </a:xfrm>
        </p:spPr>
        <p:txBody>
          <a:bodyPr>
            <a:normAutofit/>
          </a:bodyPr>
          <a:lstStyle/>
          <a:p>
            <a:r>
              <a:rPr lang="en-US" sz="4000"/>
              <a:t>Team </a:t>
            </a:r>
            <a:r>
              <a:rPr lang="en-US" sz="4000">
                <a:latin typeface="+mj-lt"/>
              </a:rPr>
              <a:t>Introductions</a:t>
            </a:r>
          </a:p>
        </p:txBody>
      </p:sp>
      <p:sp>
        <p:nvSpPr>
          <p:cNvPr id="4" name="Slide Number Placeholder 3">
            <a:extLst>
              <a:ext uri="{FF2B5EF4-FFF2-40B4-BE49-F238E27FC236}">
                <a16:creationId xmlns:a16="http://schemas.microsoft.com/office/drawing/2014/main" id="{A9013F1B-993A-D851-CD1B-4BEAF5B78CE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pic>
        <p:nvPicPr>
          <p:cNvPr id="5" name="Picture 4">
            <a:extLst>
              <a:ext uri="{FF2B5EF4-FFF2-40B4-BE49-F238E27FC236}">
                <a16:creationId xmlns:a16="http://schemas.microsoft.com/office/drawing/2014/main" id="{34F20F51-325F-F8A7-FB31-7F0525C107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4628452" y="1199348"/>
            <a:ext cx="2670165" cy="1020523"/>
          </a:xfrm>
          <a:prstGeom prst="rect">
            <a:avLst/>
          </a:prstGeom>
          <a:noFill/>
        </p:spPr>
      </p:pic>
      <p:pic>
        <p:nvPicPr>
          <p:cNvPr id="6" name="Picture 5" descr="Making Hope Happen Foundation">
            <a:extLst>
              <a:ext uri="{FF2B5EF4-FFF2-40B4-BE49-F238E27FC236}">
                <a16:creationId xmlns:a16="http://schemas.microsoft.com/office/drawing/2014/main" id="{B8F0F5EE-335A-E977-C88C-F280C0AE96B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5378" y="4493706"/>
            <a:ext cx="1622700" cy="930275"/>
          </a:xfrm>
          <a:prstGeom prst="rect">
            <a:avLst/>
          </a:prstGeom>
          <a:noFill/>
          <a:ln>
            <a:noFill/>
          </a:ln>
        </p:spPr>
      </p:pic>
      <p:pic>
        <p:nvPicPr>
          <p:cNvPr id="7" name="Picture 6" descr="Inland Equity Community Land Trust |">
            <a:extLst>
              <a:ext uri="{FF2B5EF4-FFF2-40B4-BE49-F238E27FC236}">
                <a16:creationId xmlns:a16="http://schemas.microsoft.com/office/drawing/2014/main" id="{F9B3AE42-17FA-BBA5-CA87-699B637740B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92825" y="4493706"/>
            <a:ext cx="1032461" cy="930275"/>
          </a:xfrm>
          <a:prstGeom prst="rect">
            <a:avLst/>
          </a:prstGeom>
          <a:noFill/>
          <a:ln>
            <a:noFill/>
          </a:ln>
        </p:spPr>
      </p:pic>
      <p:pic>
        <p:nvPicPr>
          <p:cNvPr id="8" name="Picture 7" descr="Logo&#10;&#10;Description automatically generated">
            <a:extLst>
              <a:ext uri="{FF2B5EF4-FFF2-40B4-BE49-F238E27FC236}">
                <a16:creationId xmlns:a16="http://schemas.microsoft.com/office/drawing/2014/main" id="{171472C8-B0F7-6D95-550A-2B725EAC5F73}"/>
              </a:ext>
            </a:extLst>
          </p:cNvPr>
          <p:cNvPicPr>
            <a:picLocks noChangeAspect="1"/>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1961888" y="4419471"/>
            <a:ext cx="1078743" cy="1078743"/>
          </a:xfrm>
          <a:prstGeom prst="rect">
            <a:avLst/>
          </a:prstGeom>
          <a:noFill/>
          <a:ln>
            <a:noFill/>
          </a:ln>
        </p:spPr>
      </p:pic>
      <p:sp>
        <p:nvSpPr>
          <p:cNvPr id="9" name="Rectangle: Rounded Corners 8">
            <a:extLst>
              <a:ext uri="{FF2B5EF4-FFF2-40B4-BE49-F238E27FC236}">
                <a16:creationId xmlns:a16="http://schemas.microsoft.com/office/drawing/2014/main" id="{373CE441-94BD-F6EE-FB8F-4EA1887925D4}"/>
              </a:ext>
            </a:extLst>
          </p:cNvPr>
          <p:cNvSpPr/>
          <p:nvPr/>
        </p:nvSpPr>
        <p:spPr>
          <a:xfrm>
            <a:off x="2199317" y="2283204"/>
            <a:ext cx="2252834" cy="75501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b="1"/>
              <a:t>Nancy Barba</a:t>
            </a:r>
            <a:r>
              <a:rPr lang="en-US"/>
              <a:t>, Director Project Oversight</a:t>
            </a:r>
          </a:p>
        </p:txBody>
      </p:sp>
      <p:sp>
        <p:nvSpPr>
          <p:cNvPr id="10" name="Rectangle: Rounded Corners 9">
            <a:extLst>
              <a:ext uri="{FF2B5EF4-FFF2-40B4-BE49-F238E27FC236}">
                <a16:creationId xmlns:a16="http://schemas.microsoft.com/office/drawing/2014/main" id="{4FD7837B-2E5B-01BC-00B3-9684F0005968}"/>
              </a:ext>
            </a:extLst>
          </p:cNvPr>
          <p:cNvSpPr/>
          <p:nvPr/>
        </p:nvSpPr>
        <p:spPr>
          <a:xfrm>
            <a:off x="4993115" y="2283203"/>
            <a:ext cx="2252834" cy="75501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b="1"/>
              <a:t>Margaret Marchant</a:t>
            </a:r>
            <a:r>
              <a:rPr lang="en-US"/>
              <a:t>, Program Manager</a:t>
            </a:r>
          </a:p>
          <a:p>
            <a:pPr algn="ctr"/>
            <a:r>
              <a:rPr lang="en-US"/>
              <a:t>Project Oversight</a:t>
            </a:r>
          </a:p>
        </p:txBody>
      </p:sp>
      <p:sp>
        <p:nvSpPr>
          <p:cNvPr id="11" name="Rectangle: Rounded Corners 10">
            <a:extLst>
              <a:ext uri="{FF2B5EF4-FFF2-40B4-BE49-F238E27FC236}">
                <a16:creationId xmlns:a16="http://schemas.microsoft.com/office/drawing/2014/main" id="{420B07A8-E718-57DB-A7A2-B69C4D6336E9}"/>
              </a:ext>
            </a:extLst>
          </p:cNvPr>
          <p:cNvSpPr/>
          <p:nvPr/>
        </p:nvSpPr>
        <p:spPr>
          <a:xfrm>
            <a:off x="7786913" y="2288609"/>
            <a:ext cx="2715406" cy="749609"/>
          </a:xfrm>
          <a:prstGeom prst="roundRect">
            <a:avLst/>
          </a:prstGeom>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r>
              <a:rPr lang="en-US" b="1"/>
              <a:t>Kate Rathbun</a:t>
            </a:r>
            <a:r>
              <a:rPr lang="en-US"/>
              <a:t>, Sr. Consultant</a:t>
            </a:r>
          </a:p>
          <a:p>
            <a:pPr algn="ctr"/>
            <a:r>
              <a:rPr lang="en-US"/>
              <a:t> I-REN C&amp;S Program Lead</a:t>
            </a:r>
            <a:endParaRPr lang="en-US">
              <a:cs typeface="Arial"/>
            </a:endParaRPr>
          </a:p>
        </p:txBody>
      </p:sp>
      <p:sp>
        <p:nvSpPr>
          <p:cNvPr id="13" name="Rectangle: Rounded Corners 12">
            <a:extLst>
              <a:ext uri="{FF2B5EF4-FFF2-40B4-BE49-F238E27FC236}">
                <a16:creationId xmlns:a16="http://schemas.microsoft.com/office/drawing/2014/main" id="{7810A5DD-DB6C-9468-1C62-055004A4FAF3}"/>
              </a:ext>
            </a:extLst>
          </p:cNvPr>
          <p:cNvSpPr/>
          <p:nvPr/>
        </p:nvSpPr>
        <p:spPr>
          <a:xfrm>
            <a:off x="1387829" y="5697736"/>
            <a:ext cx="2252834" cy="755015"/>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a:t>Melanie Steele, </a:t>
            </a:r>
          </a:p>
          <a:p>
            <a:pPr algn="ctr"/>
            <a:r>
              <a:rPr lang="en-US"/>
              <a:t>Project Manager</a:t>
            </a:r>
          </a:p>
        </p:txBody>
      </p:sp>
      <p:sp>
        <p:nvSpPr>
          <p:cNvPr id="14" name="Rectangle: Rounded Corners 13">
            <a:extLst>
              <a:ext uri="{FF2B5EF4-FFF2-40B4-BE49-F238E27FC236}">
                <a16:creationId xmlns:a16="http://schemas.microsoft.com/office/drawing/2014/main" id="{4B185F96-0311-421F-B84F-EBD8771FF0E9}"/>
              </a:ext>
            </a:extLst>
          </p:cNvPr>
          <p:cNvSpPr/>
          <p:nvPr/>
        </p:nvSpPr>
        <p:spPr>
          <a:xfrm>
            <a:off x="5054722" y="5697735"/>
            <a:ext cx="2252834" cy="755015"/>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a:t>Karen Suarez, </a:t>
            </a:r>
          </a:p>
          <a:p>
            <a:pPr algn="ctr"/>
            <a:r>
              <a:rPr lang="en-US"/>
              <a:t>Contract Manager</a:t>
            </a:r>
          </a:p>
        </p:txBody>
      </p:sp>
      <p:sp>
        <p:nvSpPr>
          <p:cNvPr id="15" name="Rectangle: Rounded Corners 14">
            <a:extLst>
              <a:ext uri="{FF2B5EF4-FFF2-40B4-BE49-F238E27FC236}">
                <a16:creationId xmlns:a16="http://schemas.microsoft.com/office/drawing/2014/main" id="{67DFB3C8-15B1-0062-CC69-72BA26A12250}"/>
              </a:ext>
            </a:extLst>
          </p:cNvPr>
          <p:cNvSpPr/>
          <p:nvPr/>
        </p:nvSpPr>
        <p:spPr>
          <a:xfrm>
            <a:off x="8721616" y="5697736"/>
            <a:ext cx="2252834" cy="755015"/>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a:t>Maribel Nunez</a:t>
            </a:r>
            <a:r>
              <a:rPr lang="en-US"/>
              <a:t>, </a:t>
            </a:r>
          </a:p>
          <a:p>
            <a:pPr algn="ctr"/>
            <a:r>
              <a:rPr lang="en-US"/>
              <a:t>Project Manager</a:t>
            </a:r>
          </a:p>
        </p:txBody>
      </p:sp>
      <p:sp>
        <p:nvSpPr>
          <p:cNvPr id="3" name="Rectangle: Rounded Corners 2">
            <a:extLst>
              <a:ext uri="{FF2B5EF4-FFF2-40B4-BE49-F238E27FC236}">
                <a16:creationId xmlns:a16="http://schemas.microsoft.com/office/drawing/2014/main" id="{B78059E3-BE9F-A1F9-B678-891126EB315B}"/>
              </a:ext>
            </a:extLst>
          </p:cNvPr>
          <p:cNvSpPr/>
          <p:nvPr/>
        </p:nvSpPr>
        <p:spPr>
          <a:xfrm>
            <a:off x="1175726" y="3372085"/>
            <a:ext cx="2252834" cy="75501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b="1"/>
              <a:t>Natalie Velores</a:t>
            </a:r>
            <a:r>
              <a:rPr lang="en-US"/>
              <a:t>, Consultant</a:t>
            </a:r>
          </a:p>
          <a:p>
            <a:pPr algn="ctr"/>
            <a:r>
              <a:rPr lang="en-US"/>
              <a:t>Implementation Lead</a:t>
            </a:r>
          </a:p>
        </p:txBody>
      </p:sp>
      <p:sp>
        <p:nvSpPr>
          <p:cNvPr id="12" name="Rectangle: Rounded Corners 11">
            <a:extLst>
              <a:ext uri="{FF2B5EF4-FFF2-40B4-BE49-F238E27FC236}">
                <a16:creationId xmlns:a16="http://schemas.microsoft.com/office/drawing/2014/main" id="{0E74DBF5-B36A-34F4-560E-6CB60DC1650E}"/>
              </a:ext>
            </a:extLst>
          </p:cNvPr>
          <p:cNvSpPr/>
          <p:nvPr/>
        </p:nvSpPr>
        <p:spPr>
          <a:xfrm>
            <a:off x="3776405" y="3372085"/>
            <a:ext cx="2252834" cy="75501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b="1"/>
              <a:t>Tiare Ordanza</a:t>
            </a:r>
            <a:r>
              <a:rPr lang="en-US"/>
              <a:t>, </a:t>
            </a:r>
          </a:p>
          <a:p>
            <a:pPr algn="ctr"/>
            <a:r>
              <a:rPr lang="en-US"/>
              <a:t>Sr. Consultant</a:t>
            </a:r>
          </a:p>
          <a:p>
            <a:pPr algn="ctr"/>
            <a:r>
              <a:rPr lang="en-US"/>
              <a:t>Trainings and Forums</a:t>
            </a:r>
          </a:p>
        </p:txBody>
      </p:sp>
      <p:sp>
        <p:nvSpPr>
          <p:cNvPr id="16" name="Rectangle: Rounded Corners 15">
            <a:extLst>
              <a:ext uri="{FF2B5EF4-FFF2-40B4-BE49-F238E27FC236}">
                <a16:creationId xmlns:a16="http://schemas.microsoft.com/office/drawing/2014/main" id="{846913CE-F0AE-FF87-695C-1DFFF568E9AA}"/>
              </a:ext>
            </a:extLst>
          </p:cNvPr>
          <p:cNvSpPr/>
          <p:nvPr/>
        </p:nvSpPr>
        <p:spPr>
          <a:xfrm>
            <a:off x="8969791" y="3366191"/>
            <a:ext cx="2433315" cy="760909"/>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b="1"/>
              <a:t>Lun So</a:t>
            </a:r>
            <a:r>
              <a:rPr lang="en-US"/>
              <a:t>, </a:t>
            </a:r>
          </a:p>
          <a:p>
            <a:pPr algn="ctr"/>
            <a:r>
              <a:rPr lang="en-US"/>
              <a:t>Sr. Consultant</a:t>
            </a:r>
          </a:p>
          <a:p>
            <a:pPr algn="ctr"/>
            <a:r>
              <a:rPr lang="en-US"/>
              <a:t>Marketing and Outreach</a:t>
            </a:r>
          </a:p>
        </p:txBody>
      </p:sp>
      <p:sp>
        <p:nvSpPr>
          <p:cNvPr id="17" name="Rectangle: Rounded Corners 16">
            <a:extLst>
              <a:ext uri="{FF2B5EF4-FFF2-40B4-BE49-F238E27FC236}">
                <a16:creationId xmlns:a16="http://schemas.microsoft.com/office/drawing/2014/main" id="{0FA4A28D-CBDA-EA58-4B28-70CEF8AF264F}"/>
              </a:ext>
            </a:extLst>
          </p:cNvPr>
          <p:cNvSpPr/>
          <p:nvPr/>
        </p:nvSpPr>
        <p:spPr>
          <a:xfrm>
            <a:off x="6377084" y="3372085"/>
            <a:ext cx="2252834" cy="75501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b="1"/>
              <a:t>Margit Barot</a:t>
            </a:r>
            <a:r>
              <a:rPr lang="en-US"/>
              <a:t>, </a:t>
            </a:r>
          </a:p>
          <a:p>
            <a:pPr algn="ctr"/>
            <a:r>
              <a:rPr lang="en-US"/>
              <a:t>Engineer</a:t>
            </a:r>
          </a:p>
          <a:p>
            <a:pPr algn="ctr"/>
            <a:r>
              <a:rPr lang="en-US"/>
              <a:t>Trainer</a:t>
            </a:r>
          </a:p>
        </p:txBody>
      </p:sp>
    </p:spTree>
    <p:extLst>
      <p:ext uri="{BB962C8B-B14F-4D97-AF65-F5344CB8AC3E}">
        <p14:creationId xmlns:p14="http://schemas.microsoft.com/office/powerpoint/2010/main" val="1267741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2C350-6224-938B-0111-F0D671DF4E76}"/>
              </a:ext>
            </a:extLst>
          </p:cNvPr>
          <p:cNvSpPr>
            <a:spLocks noGrp="1"/>
          </p:cNvSpPr>
          <p:nvPr>
            <p:ph type="title"/>
          </p:nvPr>
        </p:nvSpPr>
        <p:spPr>
          <a:xfrm>
            <a:off x="372306" y="398277"/>
            <a:ext cx="9601200" cy="1485900"/>
          </a:xfrm>
        </p:spPr>
        <p:txBody>
          <a:bodyPr>
            <a:normAutofit/>
          </a:bodyPr>
          <a:lstStyle/>
          <a:p>
            <a:r>
              <a:rPr lang="en-US" sz="4000">
                <a:latin typeface="+mj-lt"/>
              </a:rPr>
              <a:t>I-REN Collaborations</a:t>
            </a:r>
          </a:p>
        </p:txBody>
      </p:sp>
      <p:sp>
        <p:nvSpPr>
          <p:cNvPr id="3" name="Text Placeholder 2">
            <a:extLst>
              <a:ext uri="{FF2B5EF4-FFF2-40B4-BE49-F238E27FC236}">
                <a16:creationId xmlns:a16="http://schemas.microsoft.com/office/drawing/2014/main" id="{40206EBC-43B8-874B-4B9D-6078E697C218}"/>
              </a:ext>
            </a:extLst>
          </p:cNvPr>
          <p:cNvSpPr>
            <a:spLocks noGrp="1"/>
          </p:cNvSpPr>
          <p:nvPr>
            <p:ph type="body" idx="1"/>
          </p:nvPr>
        </p:nvSpPr>
        <p:spPr>
          <a:xfrm>
            <a:off x="372306" y="1347038"/>
            <a:ext cx="9601200" cy="4512224"/>
          </a:xfrm>
        </p:spPr>
        <p:txBody>
          <a:bodyPr>
            <a:normAutofit/>
          </a:bodyPr>
          <a:lstStyle/>
          <a:p>
            <a:pPr>
              <a:lnSpc>
                <a:spcPct val="110000"/>
              </a:lnSpc>
            </a:pPr>
            <a:r>
              <a:rPr lang="en-US"/>
              <a:t>City/County Building Department Staff</a:t>
            </a:r>
          </a:p>
          <a:p>
            <a:pPr>
              <a:lnSpc>
                <a:spcPct val="110000"/>
              </a:lnSpc>
            </a:pPr>
            <a:r>
              <a:rPr lang="en-US"/>
              <a:t>Energy Code ACE</a:t>
            </a:r>
          </a:p>
          <a:p>
            <a:pPr>
              <a:lnSpc>
                <a:spcPct val="110000"/>
              </a:lnSpc>
            </a:pPr>
            <a:r>
              <a:rPr lang="en-US"/>
              <a:t>Local Non-profit Organizations</a:t>
            </a:r>
          </a:p>
          <a:p>
            <a:pPr>
              <a:lnSpc>
                <a:spcPct val="110000"/>
              </a:lnSpc>
            </a:pPr>
            <a:r>
              <a:rPr lang="en-US"/>
              <a:t>Government Programs</a:t>
            </a:r>
          </a:p>
          <a:p>
            <a:pPr lvl="1">
              <a:lnSpc>
                <a:spcPct val="110000"/>
              </a:lnSpc>
            </a:pPr>
            <a:r>
              <a:rPr lang="en-US" i="0">
                <a:solidFill>
                  <a:srgbClr val="000000"/>
                </a:solidFill>
              </a:rPr>
              <a:t>Ex. </a:t>
            </a:r>
            <a:r>
              <a:rPr lang="en-US" i="0" err="1">
                <a:solidFill>
                  <a:srgbClr val="000000"/>
                </a:solidFill>
              </a:rPr>
              <a:t>CivicSpark</a:t>
            </a:r>
            <a:endParaRPr lang="en-US" err="1"/>
          </a:p>
          <a:p>
            <a:pPr>
              <a:lnSpc>
                <a:spcPct val="110000"/>
              </a:lnSpc>
            </a:pPr>
            <a:r>
              <a:rPr lang="en-US"/>
              <a:t>IOU Partners</a:t>
            </a:r>
          </a:p>
          <a:p>
            <a:pPr>
              <a:lnSpc>
                <a:spcPct val="110000"/>
              </a:lnSpc>
            </a:pPr>
            <a:r>
              <a:rPr lang="en-US"/>
              <a:t>Regional Construction Firms</a:t>
            </a:r>
          </a:p>
          <a:p>
            <a:pPr>
              <a:lnSpc>
                <a:spcPct val="110000"/>
              </a:lnSpc>
            </a:pPr>
            <a:r>
              <a:rPr lang="en-US"/>
              <a:t>Contractors &amp; Design-side Stakeholders</a:t>
            </a:r>
          </a:p>
          <a:p>
            <a:endParaRPr lang="en-US"/>
          </a:p>
          <a:p>
            <a:endParaRPr lang="en-US"/>
          </a:p>
        </p:txBody>
      </p:sp>
      <p:sp>
        <p:nvSpPr>
          <p:cNvPr id="4" name="Footer Placeholder 3">
            <a:extLst>
              <a:ext uri="{FF2B5EF4-FFF2-40B4-BE49-F238E27FC236}">
                <a16:creationId xmlns:a16="http://schemas.microsoft.com/office/drawing/2014/main" id="{C5DB85CD-C435-40ED-B861-051EEDCD3757}"/>
              </a:ext>
            </a:extLst>
          </p:cNvPr>
          <p:cNvSpPr>
            <a:spLocks noGrp="1"/>
          </p:cNvSpPr>
          <p:nvPr>
            <p:ph type="ftr" idx="11"/>
          </p:nvPr>
        </p:nvSpPr>
        <p:spPr/>
        <p:txBody>
          <a:bodyPr/>
          <a:lstStyle/>
          <a:p>
            <a:endParaRPr lang="en-US"/>
          </a:p>
        </p:txBody>
      </p:sp>
      <p:sp>
        <p:nvSpPr>
          <p:cNvPr id="5" name="Slide Number Placeholder 4">
            <a:extLst>
              <a:ext uri="{FF2B5EF4-FFF2-40B4-BE49-F238E27FC236}">
                <a16:creationId xmlns:a16="http://schemas.microsoft.com/office/drawing/2014/main" id="{B8A77DF0-20FB-8784-373C-C4C6B96498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6</a:t>
            </a:fld>
            <a:endParaRPr lang="en-US"/>
          </a:p>
        </p:txBody>
      </p:sp>
      <p:pic>
        <p:nvPicPr>
          <p:cNvPr id="6" name="Picture 6">
            <a:extLst>
              <a:ext uri="{FF2B5EF4-FFF2-40B4-BE49-F238E27FC236}">
                <a16:creationId xmlns:a16="http://schemas.microsoft.com/office/drawing/2014/main" id="{1627F85A-4730-A976-BD13-92F2C2E23C58}"/>
              </a:ext>
            </a:extLst>
          </p:cNvPr>
          <p:cNvPicPr>
            <a:picLocks noChangeAspect="1"/>
          </p:cNvPicPr>
          <p:nvPr/>
        </p:nvPicPr>
        <p:blipFill>
          <a:blip r:embed="rId2"/>
          <a:stretch>
            <a:fillRect/>
          </a:stretch>
        </p:blipFill>
        <p:spPr>
          <a:xfrm>
            <a:off x="7052650" y="1758070"/>
            <a:ext cx="4810876" cy="27593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87545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5BB02FA-8345-C656-57CD-B4B90C4BAF88}"/>
              </a:ext>
            </a:extLst>
          </p:cNvPr>
          <p:cNvSpPr txBox="1">
            <a:spLocks/>
          </p:cNvSpPr>
          <p:nvPr/>
        </p:nvSpPr>
        <p:spPr>
          <a:xfrm>
            <a:off x="0" y="5384625"/>
            <a:ext cx="12192001" cy="1485900"/>
          </a:xfrm>
          <a:prstGeom prst="rect">
            <a:avLst/>
          </a:prstGeom>
          <a:solidFill>
            <a:schemeClr val="accent6">
              <a:lumMod val="40000"/>
              <a:lumOff val="60000"/>
            </a:schemeClr>
          </a:solid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89000"/>
              </a:lnSpc>
              <a:spcBef>
                <a:spcPts val="0"/>
              </a:spcBef>
              <a:spcAft>
                <a:spcPts val="0"/>
              </a:spcAft>
              <a:buClr>
                <a:schemeClr val="dk2"/>
              </a:buClr>
              <a:buSzPts val="1800"/>
              <a:buFont typeface="Libre Franklin"/>
              <a:buNone/>
              <a:defRPr sz="4400" b="0" i="0" u="none" strike="noStrike" cap="none">
                <a:solidFill>
                  <a:srgbClr val="000000"/>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a:p>
        </p:txBody>
      </p:sp>
      <p:sp>
        <p:nvSpPr>
          <p:cNvPr id="2" name="Title 1">
            <a:extLst>
              <a:ext uri="{FF2B5EF4-FFF2-40B4-BE49-F238E27FC236}">
                <a16:creationId xmlns:a16="http://schemas.microsoft.com/office/drawing/2014/main" id="{72C974B4-8C80-7ED0-AC54-8BAF769E5A39}"/>
              </a:ext>
            </a:extLst>
          </p:cNvPr>
          <p:cNvSpPr>
            <a:spLocks noGrp="1"/>
          </p:cNvSpPr>
          <p:nvPr>
            <p:ph type="title"/>
          </p:nvPr>
        </p:nvSpPr>
        <p:spPr>
          <a:xfrm>
            <a:off x="510198" y="578510"/>
            <a:ext cx="9601200" cy="894865"/>
          </a:xfrm>
        </p:spPr>
        <p:txBody>
          <a:bodyPr>
            <a:normAutofit/>
          </a:bodyPr>
          <a:lstStyle/>
          <a:p>
            <a:r>
              <a:rPr lang="en-US" sz="3600">
                <a:latin typeface="+mj-lt"/>
              </a:rPr>
              <a:t>I-REN Codes &amp; Standards (C&amp;S) Programs</a:t>
            </a:r>
          </a:p>
        </p:txBody>
      </p:sp>
      <p:sp>
        <p:nvSpPr>
          <p:cNvPr id="3" name="Text Placeholder 2">
            <a:extLst>
              <a:ext uri="{FF2B5EF4-FFF2-40B4-BE49-F238E27FC236}">
                <a16:creationId xmlns:a16="http://schemas.microsoft.com/office/drawing/2014/main" id="{23539910-2138-4BB9-BDBA-A98C1267B5C0}"/>
              </a:ext>
            </a:extLst>
          </p:cNvPr>
          <p:cNvSpPr>
            <a:spLocks noGrp="1"/>
          </p:cNvSpPr>
          <p:nvPr>
            <p:ph type="body" idx="1"/>
          </p:nvPr>
        </p:nvSpPr>
        <p:spPr>
          <a:xfrm>
            <a:off x="510198" y="1473375"/>
            <a:ext cx="10986386" cy="3581400"/>
          </a:xfrm>
        </p:spPr>
        <p:txBody>
          <a:bodyPr>
            <a:normAutofit/>
          </a:bodyPr>
          <a:lstStyle/>
          <a:p>
            <a:pPr marL="0" indent="0">
              <a:buNone/>
            </a:pPr>
            <a:r>
              <a:rPr lang="en-US">
                <a:latin typeface="+mj-lt"/>
              </a:rPr>
              <a:t>Non-incentive programs nurture a connection between the Statewide Codes &amp; Standards Team, local governments, and local building industry by compiling best practices into </a:t>
            </a:r>
            <a:r>
              <a:rPr lang="en-US" i="0">
                <a:latin typeface="+mj-lt"/>
              </a:rPr>
              <a:t>locally focused training, forums, education, and tools.</a:t>
            </a:r>
          </a:p>
          <a:p>
            <a:pPr marL="0" indent="0">
              <a:buNone/>
            </a:pPr>
            <a:endParaRPr lang="en-US">
              <a:latin typeface="+mj-lt"/>
            </a:endParaRPr>
          </a:p>
          <a:p>
            <a:pPr marL="0" indent="0">
              <a:buNone/>
            </a:pPr>
            <a:r>
              <a:rPr lang="en-US" i="0">
                <a:latin typeface="+mj-lt"/>
              </a:rPr>
              <a:t>Goals: </a:t>
            </a:r>
          </a:p>
          <a:p>
            <a:pPr marL="342900"/>
            <a:r>
              <a:rPr lang="en-US">
                <a:latin typeface="+mj-lt"/>
              </a:rPr>
              <a:t>B</a:t>
            </a:r>
            <a:r>
              <a:rPr lang="en-US">
                <a:solidFill>
                  <a:srgbClr val="000000"/>
                </a:solidFill>
                <a:latin typeface="+mj-lt"/>
              </a:rPr>
              <a:t>etter understand, enforce, and implement energy building codes</a:t>
            </a:r>
            <a:endParaRPr lang="en-US" i="1">
              <a:latin typeface="+mj-lt"/>
            </a:endParaRPr>
          </a:p>
          <a:p>
            <a:pPr marL="342900"/>
            <a:r>
              <a:rPr lang="en-US" i="0">
                <a:solidFill>
                  <a:srgbClr val="000000"/>
                </a:solidFill>
                <a:latin typeface="+mj-lt"/>
              </a:rPr>
              <a:t>Compliance and effectiveness increases </a:t>
            </a:r>
          </a:p>
          <a:p>
            <a:pPr marL="342900"/>
            <a:r>
              <a:rPr lang="en-US" b="0" i="0">
                <a:solidFill>
                  <a:srgbClr val="000000"/>
                </a:solidFill>
                <a:effectLst/>
                <a:latin typeface="+mj-lt"/>
              </a:rPr>
              <a:t>Fosters the energy savings that come with adopting efficient building practices</a:t>
            </a:r>
          </a:p>
          <a:p>
            <a:pPr marL="342900"/>
            <a:r>
              <a:rPr lang="en-US">
                <a:latin typeface="+mj-lt"/>
              </a:rPr>
              <a:t>Ultimately, build capacity and understanding throughout the region</a:t>
            </a:r>
          </a:p>
          <a:p>
            <a:pPr marL="0" indent="0">
              <a:buNone/>
            </a:pPr>
            <a:endParaRPr lang="en-US">
              <a:solidFill>
                <a:srgbClr val="000000"/>
              </a:solidFill>
              <a:latin typeface="+mj-lt"/>
            </a:endParaRPr>
          </a:p>
          <a:p>
            <a:endParaRPr lang="en-US">
              <a:latin typeface="+mj-lt"/>
            </a:endParaRPr>
          </a:p>
        </p:txBody>
      </p:sp>
      <p:sp>
        <p:nvSpPr>
          <p:cNvPr id="5" name="Slide Number Placeholder 4">
            <a:extLst>
              <a:ext uri="{FF2B5EF4-FFF2-40B4-BE49-F238E27FC236}">
                <a16:creationId xmlns:a16="http://schemas.microsoft.com/office/drawing/2014/main" id="{F89BCCA1-7986-58FA-2A52-BC6DB81E363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3481686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46D32-E9C7-D549-782C-8AA06FDE3C5A}"/>
              </a:ext>
            </a:extLst>
          </p:cNvPr>
          <p:cNvSpPr>
            <a:spLocks noGrp="1"/>
          </p:cNvSpPr>
          <p:nvPr>
            <p:ph type="title"/>
          </p:nvPr>
        </p:nvSpPr>
        <p:spPr>
          <a:xfrm>
            <a:off x="308447" y="450074"/>
            <a:ext cx="10488706" cy="605972"/>
          </a:xfrm>
        </p:spPr>
        <p:txBody>
          <a:bodyPr>
            <a:normAutofit fontScale="90000"/>
          </a:bodyPr>
          <a:lstStyle/>
          <a:p>
            <a:r>
              <a:rPr lang="en-US">
                <a:latin typeface="+mj-lt"/>
              </a:rPr>
              <a:t>Training and Education Program</a:t>
            </a:r>
          </a:p>
        </p:txBody>
      </p:sp>
      <p:sp>
        <p:nvSpPr>
          <p:cNvPr id="5" name="Slide Number Placeholder 4">
            <a:extLst>
              <a:ext uri="{FF2B5EF4-FFF2-40B4-BE49-F238E27FC236}">
                <a16:creationId xmlns:a16="http://schemas.microsoft.com/office/drawing/2014/main" id="{A3D4C2B8-895A-0997-4631-9059AFE412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graphicFrame>
        <p:nvGraphicFramePr>
          <p:cNvPr id="6" name="Table 6">
            <a:extLst>
              <a:ext uri="{FF2B5EF4-FFF2-40B4-BE49-F238E27FC236}">
                <a16:creationId xmlns:a16="http://schemas.microsoft.com/office/drawing/2014/main" id="{46D71C22-9F64-EEF7-8661-C0A7091D8B34}"/>
              </a:ext>
            </a:extLst>
          </p:cNvPr>
          <p:cNvGraphicFramePr>
            <a:graphicFrameLocks noGrp="1"/>
          </p:cNvGraphicFramePr>
          <p:nvPr>
            <p:extLst>
              <p:ext uri="{D42A27DB-BD31-4B8C-83A1-F6EECF244321}">
                <p14:modId xmlns:p14="http://schemas.microsoft.com/office/powerpoint/2010/main" val="3820319677"/>
              </p:ext>
            </p:extLst>
          </p:nvPr>
        </p:nvGraphicFramePr>
        <p:xfrm>
          <a:off x="556334" y="1659340"/>
          <a:ext cx="11079332" cy="4606543"/>
        </p:xfrm>
        <a:graphic>
          <a:graphicData uri="http://schemas.openxmlformats.org/drawingml/2006/table">
            <a:tbl>
              <a:tblPr firstRow="1" bandRow="1">
                <a:tableStyleId>{284E427A-3D55-4303-BF80-6455036E1DE7}</a:tableStyleId>
              </a:tblPr>
              <a:tblGrid>
                <a:gridCol w="2769833">
                  <a:extLst>
                    <a:ext uri="{9D8B030D-6E8A-4147-A177-3AD203B41FA5}">
                      <a16:colId xmlns:a16="http://schemas.microsoft.com/office/drawing/2014/main" val="1482231506"/>
                    </a:ext>
                  </a:extLst>
                </a:gridCol>
                <a:gridCol w="2769833">
                  <a:extLst>
                    <a:ext uri="{9D8B030D-6E8A-4147-A177-3AD203B41FA5}">
                      <a16:colId xmlns:a16="http://schemas.microsoft.com/office/drawing/2014/main" val="299840158"/>
                    </a:ext>
                  </a:extLst>
                </a:gridCol>
                <a:gridCol w="2769833">
                  <a:extLst>
                    <a:ext uri="{9D8B030D-6E8A-4147-A177-3AD203B41FA5}">
                      <a16:colId xmlns:a16="http://schemas.microsoft.com/office/drawing/2014/main" val="3114225629"/>
                    </a:ext>
                  </a:extLst>
                </a:gridCol>
                <a:gridCol w="2769833">
                  <a:extLst>
                    <a:ext uri="{9D8B030D-6E8A-4147-A177-3AD203B41FA5}">
                      <a16:colId xmlns:a16="http://schemas.microsoft.com/office/drawing/2014/main" val="1376431126"/>
                    </a:ext>
                  </a:extLst>
                </a:gridCol>
              </a:tblGrid>
              <a:tr h="520093">
                <a:tc>
                  <a:txBody>
                    <a:bodyPr/>
                    <a:lstStyle/>
                    <a:p>
                      <a:r>
                        <a:rPr lang="en-US" sz="1600"/>
                        <a:t>Program Design </a:t>
                      </a:r>
                    </a:p>
                  </a:txBody>
                  <a:tcPr anchor="ctr"/>
                </a:tc>
                <a:tc>
                  <a:txBody>
                    <a:bodyPr/>
                    <a:lstStyle/>
                    <a:p>
                      <a:r>
                        <a:rPr lang="en-US" sz="1600"/>
                        <a:t>Outreach &amp; Engagement</a:t>
                      </a:r>
                    </a:p>
                  </a:txBody>
                  <a:tcPr anchor="ctr"/>
                </a:tc>
                <a:tc>
                  <a:txBody>
                    <a:bodyPr/>
                    <a:lstStyle/>
                    <a:p>
                      <a:r>
                        <a:rPr lang="en-US" sz="1600"/>
                        <a:t>Program Implementation</a:t>
                      </a:r>
                    </a:p>
                  </a:txBody>
                  <a:tcPr anchor="ctr"/>
                </a:tc>
                <a:tc>
                  <a:txBody>
                    <a:bodyPr/>
                    <a:lstStyle/>
                    <a:p>
                      <a:r>
                        <a:rPr lang="en-US" sz="1600"/>
                        <a:t>Other Services</a:t>
                      </a:r>
                    </a:p>
                  </a:txBody>
                  <a:tcPr anchor="ctr"/>
                </a:tc>
                <a:extLst>
                  <a:ext uri="{0D108BD9-81ED-4DB2-BD59-A6C34878D82A}">
                    <a16:rowId xmlns:a16="http://schemas.microsoft.com/office/drawing/2014/main" val="718693248"/>
                  </a:ext>
                </a:extLst>
              </a:tr>
              <a:tr h="4086450">
                <a:tc>
                  <a:txBody>
                    <a:bodyPr/>
                    <a:lstStyle/>
                    <a:p>
                      <a:r>
                        <a:rPr lang="en-US" sz="1600"/>
                        <a:t>Admin / Meetings</a:t>
                      </a:r>
                    </a:p>
                    <a:p>
                      <a:endParaRPr lang="en-US" sz="1600"/>
                    </a:p>
                    <a:p>
                      <a:r>
                        <a:rPr lang="en-US" sz="1600"/>
                        <a:t>Technical Documents and Implementation Plans</a:t>
                      </a:r>
                    </a:p>
                    <a:p>
                      <a:endParaRPr lang="en-US" sz="1600"/>
                    </a:p>
                    <a:p>
                      <a:r>
                        <a:rPr lang="en-US" sz="1600"/>
                        <a:t>Reporting</a:t>
                      </a:r>
                    </a:p>
                  </a:txBody>
                  <a:tcPr/>
                </a:tc>
                <a:tc>
                  <a:txBody>
                    <a:bodyPr/>
                    <a:lstStyle/>
                    <a:p>
                      <a:r>
                        <a:rPr lang="en-US" sz="1600"/>
                        <a:t>Collateral development </a:t>
                      </a:r>
                    </a:p>
                    <a:p>
                      <a:endParaRPr lang="en-US" sz="1600"/>
                    </a:p>
                    <a:p>
                      <a:r>
                        <a:rPr lang="en-US" sz="1600"/>
                        <a:t>Outreach Plan </a:t>
                      </a:r>
                    </a:p>
                    <a:p>
                      <a:endParaRPr lang="en-US" sz="1600"/>
                    </a:p>
                    <a:p>
                      <a:r>
                        <a:rPr lang="en-US" sz="1600"/>
                        <a:t>Market assessment survey</a:t>
                      </a:r>
                    </a:p>
                    <a:p>
                      <a:endParaRPr lang="en-US" sz="1600"/>
                    </a:p>
                    <a:p>
                      <a:r>
                        <a:rPr lang="en-US" sz="1600"/>
                        <a:t>Plan for determining barriers, feedback, and engagement strategies for non-English speaking and DACs</a:t>
                      </a:r>
                    </a:p>
                    <a:p>
                      <a:endParaRPr lang="en-US" sz="1600"/>
                    </a:p>
                    <a:p>
                      <a:r>
                        <a:rPr lang="en-US" sz="1600"/>
                        <a:t>Case Studies: success stories, champions, speakers and presenters, local wins </a:t>
                      </a:r>
                    </a:p>
                  </a:txBody>
                  <a:tcPr/>
                </a:tc>
                <a:tc>
                  <a:txBody>
                    <a:bodyPr/>
                    <a:lstStyle/>
                    <a:p>
                      <a:r>
                        <a:rPr lang="en-US" sz="1600"/>
                        <a:t>Trainings and forum development</a:t>
                      </a:r>
                    </a:p>
                    <a:p>
                      <a:endParaRPr lang="en-US" sz="1600"/>
                    </a:p>
                    <a:p>
                      <a:r>
                        <a:rPr lang="en-US" sz="1600"/>
                        <a:t>Metric reporting </a:t>
                      </a:r>
                    </a:p>
                  </a:txBody>
                  <a:tcPr/>
                </a:tc>
                <a:tc>
                  <a:txBody>
                    <a:bodyPr/>
                    <a:lstStyle/>
                    <a:p>
                      <a:r>
                        <a:rPr lang="en-US" sz="1600"/>
                        <a:t>Regulatory filings </a:t>
                      </a:r>
                    </a:p>
                    <a:p>
                      <a:endParaRPr lang="en-US" sz="1600"/>
                    </a:p>
                    <a:p>
                      <a:r>
                        <a:rPr lang="en-US" sz="1600"/>
                        <a:t>Program data for CPUC reporting </a:t>
                      </a:r>
                    </a:p>
                    <a:p>
                      <a:endParaRPr lang="en-US" sz="1600"/>
                    </a:p>
                    <a:p>
                      <a:r>
                        <a:rPr lang="en-US" sz="1600"/>
                        <a:t>Performance measurements</a:t>
                      </a:r>
                    </a:p>
                    <a:p>
                      <a:endParaRPr lang="en-US" sz="1600"/>
                    </a:p>
                    <a:p>
                      <a:r>
                        <a:rPr lang="en-US" sz="1600"/>
                        <a:t>Program performance analysis</a:t>
                      </a:r>
                    </a:p>
                  </a:txBody>
                  <a:tcPr/>
                </a:tc>
                <a:extLst>
                  <a:ext uri="{0D108BD9-81ED-4DB2-BD59-A6C34878D82A}">
                    <a16:rowId xmlns:a16="http://schemas.microsoft.com/office/drawing/2014/main" val="2705843231"/>
                  </a:ext>
                </a:extLst>
              </a:tr>
            </a:tbl>
          </a:graphicData>
        </a:graphic>
      </p:graphicFrame>
    </p:spTree>
    <p:extLst>
      <p:ext uri="{BB962C8B-B14F-4D97-AF65-F5344CB8AC3E}">
        <p14:creationId xmlns:p14="http://schemas.microsoft.com/office/powerpoint/2010/main" val="1915789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2E0B2-DF71-323A-10FB-6ED5F1F54279}"/>
              </a:ext>
            </a:extLst>
          </p:cNvPr>
          <p:cNvSpPr>
            <a:spLocks noGrp="1"/>
          </p:cNvSpPr>
          <p:nvPr>
            <p:ph type="title"/>
          </p:nvPr>
        </p:nvSpPr>
        <p:spPr>
          <a:xfrm>
            <a:off x="306745" y="471849"/>
            <a:ext cx="9601200" cy="661390"/>
          </a:xfrm>
        </p:spPr>
        <p:txBody>
          <a:bodyPr>
            <a:normAutofit fontScale="90000"/>
          </a:bodyPr>
          <a:lstStyle/>
          <a:p>
            <a:r>
              <a:rPr lang="en-US">
                <a:latin typeface="+mj-lt"/>
              </a:rPr>
              <a:t>Technical Support Program</a:t>
            </a:r>
          </a:p>
        </p:txBody>
      </p:sp>
      <p:sp>
        <p:nvSpPr>
          <p:cNvPr id="5" name="Slide Number Placeholder 4">
            <a:extLst>
              <a:ext uri="{FF2B5EF4-FFF2-40B4-BE49-F238E27FC236}">
                <a16:creationId xmlns:a16="http://schemas.microsoft.com/office/drawing/2014/main" id="{6A35075F-D7DA-C68D-A16E-B5CA7AAC0C0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graphicFrame>
        <p:nvGraphicFramePr>
          <p:cNvPr id="6" name="Table 6">
            <a:extLst>
              <a:ext uri="{FF2B5EF4-FFF2-40B4-BE49-F238E27FC236}">
                <a16:creationId xmlns:a16="http://schemas.microsoft.com/office/drawing/2014/main" id="{69FC24E4-CE8F-91BA-E6E0-7D8B72E1A172}"/>
              </a:ext>
            </a:extLst>
          </p:cNvPr>
          <p:cNvGraphicFramePr>
            <a:graphicFrameLocks noGrp="1"/>
          </p:cNvGraphicFramePr>
          <p:nvPr>
            <p:extLst>
              <p:ext uri="{D42A27DB-BD31-4B8C-83A1-F6EECF244321}">
                <p14:modId xmlns:p14="http://schemas.microsoft.com/office/powerpoint/2010/main" val="188805181"/>
              </p:ext>
            </p:extLst>
          </p:nvPr>
        </p:nvGraphicFramePr>
        <p:xfrm>
          <a:off x="603681" y="1406165"/>
          <a:ext cx="10724224" cy="5358011"/>
        </p:xfrm>
        <a:graphic>
          <a:graphicData uri="http://schemas.openxmlformats.org/drawingml/2006/table">
            <a:tbl>
              <a:tblPr firstRow="1" bandRow="1">
                <a:tableStyleId>{69C7853C-536D-4A76-A0AE-DD22124D55A5}</a:tableStyleId>
              </a:tblPr>
              <a:tblGrid>
                <a:gridCol w="2681056">
                  <a:extLst>
                    <a:ext uri="{9D8B030D-6E8A-4147-A177-3AD203B41FA5}">
                      <a16:colId xmlns:a16="http://schemas.microsoft.com/office/drawing/2014/main" val="1482231506"/>
                    </a:ext>
                  </a:extLst>
                </a:gridCol>
                <a:gridCol w="2681056">
                  <a:extLst>
                    <a:ext uri="{9D8B030D-6E8A-4147-A177-3AD203B41FA5}">
                      <a16:colId xmlns:a16="http://schemas.microsoft.com/office/drawing/2014/main" val="299840158"/>
                    </a:ext>
                  </a:extLst>
                </a:gridCol>
                <a:gridCol w="2681056">
                  <a:extLst>
                    <a:ext uri="{9D8B030D-6E8A-4147-A177-3AD203B41FA5}">
                      <a16:colId xmlns:a16="http://schemas.microsoft.com/office/drawing/2014/main" val="3114225629"/>
                    </a:ext>
                  </a:extLst>
                </a:gridCol>
                <a:gridCol w="2681056">
                  <a:extLst>
                    <a:ext uri="{9D8B030D-6E8A-4147-A177-3AD203B41FA5}">
                      <a16:colId xmlns:a16="http://schemas.microsoft.com/office/drawing/2014/main" val="1376431126"/>
                    </a:ext>
                  </a:extLst>
                </a:gridCol>
              </a:tblGrid>
              <a:tr h="389771">
                <a:tc>
                  <a:txBody>
                    <a:bodyPr/>
                    <a:lstStyle/>
                    <a:p>
                      <a:r>
                        <a:rPr lang="en-US" sz="1600"/>
                        <a:t>Program Design</a:t>
                      </a:r>
                    </a:p>
                  </a:txBody>
                  <a:tcPr/>
                </a:tc>
                <a:tc>
                  <a:txBody>
                    <a:bodyPr/>
                    <a:lstStyle/>
                    <a:p>
                      <a:r>
                        <a:rPr lang="en-US" sz="1600"/>
                        <a:t>Outreach &amp; Engagement</a:t>
                      </a:r>
                    </a:p>
                  </a:txBody>
                  <a:tcPr/>
                </a:tc>
                <a:tc>
                  <a:txBody>
                    <a:bodyPr/>
                    <a:lstStyle/>
                    <a:p>
                      <a:r>
                        <a:rPr lang="en-US" sz="1600"/>
                        <a:t>Program Implementation</a:t>
                      </a:r>
                    </a:p>
                  </a:txBody>
                  <a:tcPr/>
                </a:tc>
                <a:tc>
                  <a:txBody>
                    <a:bodyPr/>
                    <a:lstStyle/>
                    <a:p>
                      <a:r>
                        <a:rPr lang="en-US" sz="1600"/>
                        <a:t>Other Services </a:t>
                      </a:r>
                    </a:p>
                  </a:txBody>
                  <a:tcPr/>
                </a:tc>
                <a:extLst>
                  <a:ext uri="{0D108BD9-81ED-4DB2-BD59-A6C34878D82A}">
                    <a16:rowId xmlns:a16="http://schemas.microsoft.com/office/drawing/2014/main" val="718693248"/>
                  </a:ext>
                </a:extLst>
              </a:tr>
              <a:tr h="4501438">
                <a:tc>
                  <a:txBody>
                    <a:bodyPr/>
                    <a:lstStyle/>
                    <a:p>
                      <a:r>
                        <a:rPr lang="en-US" sz="1600"/>
                        <a:t>Admin / Meetings</a:t>
                      </a:r>
                    </a:p>
                    <a:p>
                      <a:endParaRPr lang="en-US" sz="1600"/>
                    </a:p>
                    <a:p>
                      <a:r>
                        <a:rPr lang="en-US" sz="1600"/>
                        <a:t>Technical Documents and Implementation Plans</a:t>
                      </a:r>
                    </a:p>
                    <a:p>
                      <a:endParaRPr lang="en-US" sz="1600"/>
                    </a:p>
                    <a:p>
                      <a:r>
                        <a:rPr lang="en-US" sz="1600"/>
                        <a:t>Reporting</a:t>
                      </a:r>
                    </a:p>
                  </a:txBody>
                  <a:tcPr/>
                </a:tc>
                <a:tc>
                  <a:txBody>
                    <a:bodyPr/>
                    <a:lstStyle/>
                    <a:p>
                      <a:r>
                        <a:rPr lang="en-US" sz="1600"/>
                        <a:t>Collateral development </a:t>
                      </a:r>
                    </a:p>
                    <a:p>
                      <a:endParaRPr lang="en-US" sz="1600"/>
                    </a:p>
                    <a:p>
                      <a:r>
                        <a:rPr lang="en-US" sz="1600"/>
                        <a:t>Outreach Plan </a:t>
                      </a:r>
                    </a:p>
                    <a:p>
                      <a:endParaRPr lang="en-US" sz="1600"/>
                    </a:p>
                    <a:p>
                      <a:r>
                        <a:rPr lang="en-US" sz="1600"/>
                        <a:t>Market assessment survey</a:t>
                      </a:r>
                    </a:p>
                    <a:p>
                      <a:endParaRPr lang="en-US" sz="1600"/>
                    </a:p>
                    <a:p>
                      <a:r>
                        <a:rPr lang="en-US" sz="1600"/>
                        <a:t>Plan for determining barriers, feedback, and engagement strategies for non-English speaking and DACs</a:t>
                      </a:r>
                    </a:p>
                    <a:p>
                      <a:endParaRPr lang="en-US" sz="1600"/>
                    </a:p>
                    <a:p>
                      <a:r>
                        <a:rPr lang="en-US" sz="1600"/>
                        <a:t>Case Studies: success stories, champions, speakers and presenters, local wins </a:t>
                      </a:r>
                    </a:p>
                    <a:p>
                      <a:endParaRPr lang="en-US" sz="160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a:t>Stakeholder engagement </a:t>
                      </a:r>
                    </a:p>
                  </a:txBody>
                  <a:tcPr/>
                </a:tc>
                <a:tc>
                  <a:txBody>
                    <a:bodyPr/>
                    <a:lstStyle/>
                    <a:p>
                      <a:r>
                        <a:rPr lang="en-US" sz="1600"/>
                        <a:t>Assist jurisdictions with energy code compliance and enforcement</a:t>
                      </a:r>
                    </a:p>
                    <a:p>
                      <a:endParaRPr lang="en-US" sz="1600"/>
                    </a:p>
                    <a:p>
                      <a:r>
                        <a:rPr lang="en-US" sz="1600"/>
                        <a:t>Model Codes/Model Ordinance development and filing</a:t>
                      </a:r>
                    </a:p>
                    <a:p>
                      <a:endParaRPr lang="en-US" sz="1600"/>
                    </a:p>
                    <a:p>
                      <a:r>
                        <a:rPr lang="en-US" sz="1600"/>
                        <a:t>Periodic surveying</a:t>
                      </a:r>
                    </a:p>
                    <a:p>
                      <a:endParaRPr lang="en-US" sz="1600"/>
                    </a:p>
                    <a:p>
                      <a:r>
                        <a:rPr lang="en-US" sz="1600"/>
                        <a:t>Develop permitting guides and resources</a:t>
                      </a:r>
                    </a:p>
                    <a:p>
                      <a:endParaRPr lang="en-US" sz="1600"/>
                    </a:p>
                    <a:p>
                      <a:r>
                        <a:rPr lang="en-US" sz="1600"/>
                        <a:t>Cost effectiveness analysis</a:t>
                      </a:r>
                    </a:p>
                    <a:p>
                      <a:endParaRPr lang="en-US" sz="1600"/>
                    </a:p>
                    <a:p>
                      <a:r>
                        <a:rPr lang="en-US" sz="1600"/>
                        <a:t>Reach code adoption </a:t>
                      </a:r>
                    </a:p>
                  </a:txBody>
                  <a:tcPr/>
                </a:tc>
                <a:tc>
                  <a:txBody>
                    <a:bodyPr/>
                    <a:lstStyle/>
                    <a:p>
                      <a:r>
                        <a:rPr lang="en-US" sz="1600"/>
                        <a:t>Regulatory filings </a:t>
                      </a:r>
                    </a:p>
                    <a:p>
                      <a:endParaRPr lang="en-US" sz="1600"/>
                    </a:p>
                    <a:p>
                      <a:r>
                        <a:rPr lang="en-US" sz="1600"/>
                        <a:t>Program data for CPUC reporting </a:t>
                      </a:r>
                    </a:p>
                    <a:p>
                      <a:endParaRPr lang="en-US" sz="1600"/>
                    </a:p>
                    <a:p>
                      <a:r>
                        <a:rPr lang="en-US" sz="1600"/>
                        <a:t>Performance measurements</a:t>
                      </a:r>
                    </a:p>
                    <a:p>
                      <a:endParaRPr lang="en-US" sz="1600"/>
                    </a:p>
                    <a:p>
                      <a:r>
                        <a:rPr lang="en-US" sz="1600"/>
                        <a:t>Program performance analysis</a:t>
                      </a:r>
                    </a:p>
                  </a:txBody>
                  <a:tcPr/>
                </a:tc>
                <a:extLst>
                  <a:ext uri="{0D108BD9-81ED-4DB2-BD59-A6C34878D82A}">
                    <a16:rowId xmlns:a16="http://schemas.microsoft.com/office/drawing/2014/main" val="2705843231"/>
                  </a:ext>
                </a:extLst>
              </a:tr>
            </a:tbl>
          </a:graphicData>
        </a:graphic>
      </p:graphicFrame>
    </p:spTree>
    <p:extLst>
      <p:ext uri="{BB962C8B-B14F-4D97-AF65-F5344CB8AC3E}">
        <p14:creationId xmlns:p14="http://schemas.microsoft.com/office/powerpoint/2010/main" val="3538387725"/>
      </p:ext>
    </p:extLst>
  </p:cSld>
  <p:clrMapOvr>
    <a:masterClrMapping/>
  </p:clrMapOvr>
</p:sld>
</file>

<file path=ppt/theme/theme1.xml><?xml version="1.0" encoding="utf-8"?>
<a:theme xmlns:a="http://schemas.openxmlformats.org/drawingml/2006/main" name="Crop">
  <a:themeElements>
    <a:clrScheme name="Custom 9">
      <a:dk1>
        <a:srgbClr val="333300"/>
      </a:dk1>
      <a:lt1>
        <a:srgbClr val="FFFFFF"/>
      </a:lt1>
      <a:dk2>
        <a:srgbClr val="4B4B4B"/>
      </a:dk2>
      <a:lt2>
        <a:srgbClr val="C5C4C6"/>
      </a:lt2>
      <a:accent1>
        <a:srgbClr val="77A2BB"/>
      </a:accent1>
      <a:accent2>
        <a:srgbClr val="8DAB8E"/>
      </a:accent2>
      <a:accent3>
        <a:srgbClr val="E6C069"/>
      </a:accent3>
      <a:accent4>
        <a:srgbClr val="FECB09"/>
      </a:accent4>
      <a:accent5>
        <a:srgbClr val="4BACC6"/>
      </a:accent5>
      <a:accent6>
        <a:srgbClr val="F79646"/>
      </a:accent6>
      <a:hlink>
        <a:srgbClr val="0000FF"/>
      </a:hlink>
      <a:folHlink>
        <a:srgbClr val="800080"/>
      </a:folHlink>
    </a:clrScheme>
    <a:fontScheme name="Custom 3">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rop">
  <a:themeElements>
    <a:clrScheme name="Custom 9">
      <a:dk1>
        <a:srgbClr val="333300"/>
      </a:dk1>
      <a:lt1>
        <a:srgbClr val="FFFFFF"/>
      </a:lt1>
      <a:dk2>
        <a:srgbClr val="4B4B4B"/>
      </a:dk2>
      <a:lt2>
        <a:srgbClr val="C5C4C6"/>
      </a:lt2>
      <a:accent1>
        <a:srgbClr val="77A2BB"/>
      </a:accent1>
      <a:accent2>
        <a:srgbClr val="8DAB8E"/>
      </a:accent2>
      <a:accent3>
        <a:srgbClr val="E6C069"/>
      </a:accent3>
      <a:accent4>
        <a:srgbClr val="FECB09"/>
      </a:accent4>
      <a:accent5>
        <a:srgbClr val="4BACC6"/>
      </a:accent5>
      <a:accent6>
        <a:srgbClr val="F79646"/>
      </a:accent6>
      <a:hlink>
        <a:srgbClr val="0000FF"/>
      </a:hlink>
      <a:folHlink>
        <a:srgbClr val="800080"/>
      </a:folHlink>
    </a:clrScheme>
    <a:fontScheme name="Custom 3">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60000"/>
            <a:lumOff val="40000"/>
            <a:alpha val="2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f709493-f5aa-4467-8452-bb8125c63fb2">
      <UserInfo>
        <DisplayName>Nancy Barba</DisplayName>
        <AccountId>17</AccountId>
        <AccountType/>
      </UserInfo>
      <UserInfo>
        <DisplayName>Conor Moar</DisplayName>
        <AccountId>5998</AccountId>
        <AccountType/>
      </UserInfo>
      <UserInfo>
        <DisplayName>Katie Nash</DisplayName>
        <AccountId>5456</AccountId>
        <AccountType/>
      </UserInfo>
      <UserInfo>
        <DisplayName>Margaret Marchant</DisplayName>
        <AccountId>259</AccountId>
        <AccountType/>
      </UserInfo>
    </SharedWithUsers>
    <TaxCatchAll xmlns="8f709493-f5aa-4467-8452-bb8125c63fb2" xsi:nil="true"/>
    <lcf76f155ced4ddcb4097134ff3c332f xmlns="a8edaa6d-1aaa-48ef-b161-17e5cb55417d">
      <Terms xmlns="http://schemas.microsoft.com/office/infopath/2007/PartnerControls"/>
    </lcf76f155ced4ddcb4097134ff3c332f>
    <SharingLink xmlns="a8edaa6d-1aaa-48ef-b161-17e5cb55417d">
      <Url xsi:nil="true"/>
      <Description xsi:nil="true"/>
    </SharingLink>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F938A603398540812B7DA307BD5D55" ma:contentTypeVersion="15" ma:contentTypeDescription="Create a new document." ma:contentTypeScope="" ma:versionID="25092997469b61ca9902e55f1dcfc2c8">
  <xsd:schema xmlns:xsd="http://www.w3.org/2001/XMLSchema" xmlns:xs="http://www.w3.org/2001/XMLSchema" xmlns:p="http://schemas.microsoft.com/office/2006/metadata/properties" xmlns:ns2="a8edaa6d-1aaa-48ef-b161-17e5cb55417d" xmlns:ns3="8f709493-f5aa-4467-8452-bb8125c63fb2" targetNamespace="http://schemas.microsoft.com/office/2006/metadata/properties" ma:root="true" ma:fieldsID="eafbed1873862a4a77050b3158c3b708" ns2:_="" ns3:_="">
    <xsd:import namespace="a8edaa6d-1aaa-48ef-b161-17e5cb55417d"/>
    <xsd:import namespace="8f709493-f5aa-4467-8452-bb8125c63fb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SharingLink"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edaa6d-1aaa-48ef-b161-17e5cb5541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b44857f-f783-4364-851c-f349bd85d11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SharingLink" ma:index="21" nillable="true" ma:displayName="Sharing Link" ma:format="Hyperlink" ma:internalName="Sharing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709493-f5aa-4467-8452-bb8125c63fb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f6756d8-ed61-4fc8-97d1-ae5d44954b6b}" ma:internalName="TaxCatchAll" ma:showField="CatchAllData" ma:web="8f709493-f5aa-4467-8452-bb8125c63f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36F168-3F6E-4FF8-9248-B9E9F566A384}">
  <ds:schemaRefs>
    <ds:schemaRef ds:uri="http://schemas.microsoft.com/sharepoint/v3/contenttype/forms"/>
  </ds:schemaRefs>
</ds:datastoreItem>
</file>

<file path=customXml/itemProps2.xml><?xml version="1.0" encoding="utf-8"?>
<ds:datastoreItem xmlns:ds="http://schemas.openxmlformats.org/officeDocument/2006/customXml" ds:itemID="{E24AFE4F-91D7-4814-8378-8D7B7A225021}">
  <ds:schemaRefs>
    <ds:schemaRef ds:uri="8f709493-f5aa-4467-8452-bb8125c63fb2"/>
    <ds:schemaRef ds:uri="a8edaa6d-1aaa-48ef-b161-17e5cb55417d"/>
    <ds:schemaRef ds:uri="c39d0427-23a3-434a-87a3-106c18a58fcc"/>
    <ds:schemaRef ds:uri="e66e352d-2b92-4888-a5cf-03034ba3d8f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2058133-8D4C-42F5-A3D2-7C95FED4016D}">
  <ds:schemaRefs>
    <ds:schemaRef ds:uri="8f709493-f5aa-4467-8452-bb8125c63fb2"/>
    <ds:schemaRef ds:uri="a8edaa6d-1aaa-48ef-b161-17e5cb55417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14</Slides>
  <Notes>6</Notes>
  <HiddenSlides>0</HiddenSlide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Crop</vt:lpstr>
      <vt:lpstr>2_Crop</vt:lpstr>
      <vt:lpstr>PowerPoint Presentation</vt:lpstr>
      <vt:lpstr>Overview</vt:lpstr>
      <vt:lpstr>Agenda</vt:lpstr>
      <vt:lpstr>Inland Regional Energy Network</vt:lpstr>
      <vt:lpstr>Team Introductions</vt:lpstr>
      <vt:lpstr>I-REN Collaborations</vt:lpstr>
      <vt:lpstr>I-REN Codes &amp; Standards (C&amp;S) Programs</vt:lpstr>
      <vt:lpstr>Training and Education Program</vt:lpstr>
      <vt:lpstr>Technical Support Program</vt:lpstr>
      <vt:lpstr>Changes and Additions: T&amp;E Program</vt:lpstr>
      <vt:lpstr>Detailed Look at Components, Pt. 2</vt:lpstr>
      <vt:lpstr>Detailed Look at the Components</vt:lpstr>
      <vt:lpstr>Changes and Additions: Technical Support Program</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Mindy Craig</dc:creator>
  <cp:revision>5</cp:revision>
  <dcterms:created xsi:type="dcterms:W3CDTF">2020-02-11T02:27:14Z</dcterms:created>
  <dcterms:modified xsi:type="dcterms:W3CDTF">2023-07-20T16:12:41Z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0x01010005F938A603398540812B7DA307BD5D55</vt:lpwstr>
  </property>
  <property fmtid="{D5CDD505-2E9C-101B-9397-08002B2CF9AE}" pid="3" name="MediaServiceImageTags">
    <vt:lpwstr/>
  </property>
</Properties>
</file>