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1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25.xml"/>
  <Override ContentType="application/vnd.openxmlformats-officedocument.presentationml.slideLayout+xml" PartName="/ppt/slideLayouts/slideLayout17.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6.xml"/>
  <Override ContentType="application/vnd.openxmlformats-officedocument.presentationml.slideLayout+xml" PartName="/ppt/slideLayouts/slideLayout21.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26.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4" r:id="rId4"/>
    <p:sldMasterId id="2147483675"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 id="276" r:id="rId27"/>
    <p:sldId id="277" r:id="rId28"/>
    <p:sldId id="278" r:id="rId29"/>
    <p:sldId id="279" r:id="rId30"/>
    <p:sldId id="280" r:id="rId31"/>
    <p:sldId id="281" r:id="rId32"/>
    <p:sldId id="282" r:id="rId33"/>
    <p:sldId id="283" r:id="rId34"/>
    <p:sldId id="284" r:id="rId35"/>
    <p:sldId id="285" r:id="rId36"/>
    <p:sldId id="286" r:id="rId37"/>
  </p:sldIdLst>
  <p:sldSz cy="5143500" cx="9144000"/>
  <p:notesSz cx="6858000" cy="9144000"/>
  <p:embeddedFontLst>
    <p:embeddedFont>
      <p:font typeface="Roboto"/>
      <p:regular r:id="rId38"/>
      <p:bold r:id="rId39"/>
      <p:italic r:id="rId40"/>
      <p:boldItalic r:id="rId41"/>
    </p:embeddedFont>
    <p:embeddedFont>
      <p:font typeface="Roboto Light"/>
      <p:regular r:id="rId42"/>
      <p:bold r:id="rId43"/>
      <p:italic r:id="rId44"/>
      <p:boldItalic r:id="rId4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40" Type="http://schemas.openxmlformats.org/officeDocument/2006/relationships/font" Target="fonts/Roboto-italic.fntdata"/><Relationship Id="rId20" Type="http://schemas.openxmlformats.org/officeDocument/2006/relationships/slide" Target="slides/slide14.xml"/><Relationship Id="rId42" Type="http://schemas.openxmlformats.org/officeDocument/2006/relationships/font" Target="fonts/RobotoLight-regular.fntdata"/><Relationship Id="rId41" Type="http://schemas.openxmlformats.org/officeDocument/2006/relationships/font" Target="fonts/Roboto-boldItalic.fntdata"/><Relationship Id="rId22" Type="http://schemas.openxmlformats.org/officeDocument/2006/relationships/slide" Target="slides/slide16.xml"/><Relationship Id="rId44" Type="http://schemas.openxmlformats.org/officeDocument/2006/relationships/font" Target="fonts/RobotoLight-italic.fntdata"/><Relationship Id="rId21" Type="http://schemas.openxmlformats.org/officeDocument/2006/relationships/slide" Target="slides/slide15.xml"/><Relationship Id="rId43" Type="http://schemas.openxmlformats.org/officeDocument/2006/relationships/font" Target="fonts/RobotoLight-bold.fntdata"/><Relationship Id="rId24" Type="http://schemas.openxmlformats.org/officeDocument/2006/relationships/slide" Target="slides/slide18.xml"/><Relationship Id="rId23" Type="http://schemas.openxmlformats.org/officeDocument/2006/relationships/slide" Target="slides/slide17.xml"/><Relationship Id="rId45" Type="http://schemas.openxmlformats.org/officeDocument/2006/relationships/font" Target="fonts/RobotoLight-boldItalic.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26" Type="http://schemas.openxmlformats.org/officeDocument/2006/relationships/slide" Target="slides/slide20.xml"/><Relationship Id="rId25" Type="http://schemas.openxmlformats.org/officeDocument/2006/relationships/slide" Target="slides/slide19.xml"/><Relationship Id="rId28" Type="http://schemas.openxmlformats.org/officeDocument/2006/relationships/slide" Target="slides/slide22.xml"/><Relationship Id="rId27" Type="http://schemas.openxmlformats.org/officeDocument/2006/relationships/slide" Target="slides/slide21.xml"/><Relationship Id="rId5" Type="http://schemas.openxmlformats.org/officeDocument/2006/relationships/slideMaster" Target="slideMasters/slideMaster2.xml"/><Relationship Id="rId6" Type="http://schemas.openxmlformats.org/officeDocument/2006/relationships/notesMaster" Target="notesMasters/notesMaster1.xml"/><Relationship Id="rId29" Type="http://schemas.openxmlformats.org/officeDocument/2006/relationships/slide" Target="slides/slide23.xml"/><Relationship Id="rId7" Type="http://schemas.openxmlformats.org/officeDocument/2006/relationships/slide" Target="slides/slide1.xml"/><Relationship Id="rId8" Type="http://schemas.openxmlformats.org/officeDocument/2006/relationships/slide" Target="slides/slide2.xml"/><Relationship Id="rId31" Type="http://schemas.openxmlformats.org/officeDocument/2006/relationships/slide" Target="slides/slide25.xml"/><Relationship Id="rId30" Type="http://schemas.openxmlformats.org/officeDocument/2006/relationships/slide" Target="slides/slide24.xml"/><Relationship Id="rId11" Type="http://schemas.openxmlformats.org/officeDocument/2006/relationships/slide" Target="slides/slide5.xml"/><Relationship Id="rId33" Type="http://schemas.openxmlformats.org/officeDocument/2006/relationships/slide" Target="slides/slide27.xml"/><Relationship Id="rId10" Type="http://schemas.openxmlformats.org/officeDocument/2006/relationships/slide" Target="slides/slide4.xml"/><Relationship Id="rId32" Type="http://schemas.openxmlformats.org/officeDocument/2006/relationships/slide" Target="slides/slide26.xml"/><Relationship Id="rId13" Type="http://schemas.openxmlformats.org/officeDocument/2006/relationships/slide" Target="slides/slide7.xml"/><Relationship Id="rId35" Type="http://schemas.openxmlformats.org/officeDocument/2006/relationships/slide" Target="slides/slide29.xml"/><Relationship Id="rId12" Type="http://schemas.openxmlformats.org/officeDocument/2006/relationships/slide" Target="slides/slide6.xml"/><Relationship Id="rId34" Type="http://schemas.openxmlformats.org/officeDocument/2006/relationships/slide" Target="slides/slide28.xml"/><Relationship Id="rId15" Type="http://schemas.openxmlformats.org/officeDocument/2006/relationships/slide" Target="slides/slide9.xml"/><Relationship Id="rId37" Type="http://schemas.openxmlformats.org/officeDocument/2006/relationships/slide" Target="slides/slide31.xml"/><Relationship Id="rId14" Type="http://schemas.openxmlformats.org/officeDocument/2006/relationships/slide" Target="slides/slide8.xml"/><Relationship Id="rId36" Type="http://schemas.openxmlformats.org/officeDocument/2006/relationships/slide" Target="slides/slide30.xml"/><Relationship Id="rId17" Type="http://schemas.openxmlformats.org/officeDocument/2006/relationships/slide" Target="slides/slide11.xml"/><Relationship Id="rId39" Type="http://schemas.openxmlformats.org/officeDocument/2006/relationships/font" Target="fonts/Roboto-bold.fntdata"/><Relationship Id="rId16" Type="http://schemas.openxmlformats.org/officeDocument/2006/relationships/slide" Target="slides/slide10.xml"/><Relationship Id="rId38" Type="http://schemas.openxmlformats.org/officeDocument/2006/relationships/font" Target="fonts/Roboto-regular.fntdata"/><Relationship Id="rId19" Type="http://schemas.openxmlformats.org/officeDocument/2006/relationships/slide" Target="slides/slide13.xml"/><Relationship Id="rId18"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g3889ac3b6c1_0_5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5" name="Google Shape;185;g3889ac3b6c1_0_5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g3889ac3b6c1_0_15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90" name="Google Shape;290;g3889ac3b6c1_0_15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g3889ac3b6c1_0_116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08" name="Google Shape;308;g3889ac3b6c1_0_116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3" name="Shape 313"/>
        <p:cNvGrpSpPr/>
        <p:nvPr/>
      </p:nvGrpSpPr>
      <p:grpSpPr>
        <a:xfrm>
          <a:off x="0" y="0"/>
          <a:ext cx="0" cy="0"/>
          <a:chOff x="0" y="0"/>
          <a:chExt cx="0" cy="0"/>
        </a:xfrm>
      </p:grpSpPr>
      <p:sp>
        <p:nvSpPr>
          <p:cNvPr id="314" name="Google Shape;314;g3889ac3b6c1_0_110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15" name="Google Shape;315;g3889ac3b6c1_0_11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0" name="Shape 320"/>
        <p:cNvGrpSpPr/>
        <p:nvPr/>
      </p:nvGrpSpPr>
      <p:grpSpPr>
        <a:xfrm>
          <a:off x="0" y="0"/>
          <a:ext cx="0" cy="0"/>
          <a:chOff x="0" y="0"/>
          <a:chExt cx="0" cy="0"/>
        </a:xfrm>
      </p:grpSpPr>
      <p:sp>
        <p:nvSpPr>
          <p:cNvPr id="321" name="Google Shape;321;g3889ac3b6c1_0_8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22" name="Google Shape;322;g3889ac3b6c1_0_8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1" name="Shape 331"/>
        <p:cNvGrpSpPr/>
        <p:nvPr/>
      </p:nvGrpSpPr>
      <p:grpSpPr>
        <a:xfrm>
          <a:off x="0" y="0"/>
          <a:ext cx="0" cy="0"/>
          <a:chOff x="0" y="0"/>
          <a:chExt cx="0" cy="0"/>
        </a:xfrm>
      </p:grpSpPr>
      <p:sp>
        <p:nvSpPr>
          <p:cNvPr id="332" name="Google Shape;332;g3a05f745eca_0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33" name="Google Shape;333;g3a05f745eca_0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8" name="Shape 338"/>
        <p:cNvGrpSpPr/>
        <p:nvPr/>
      </p:nvGrpSpPr>
      <p:grpSpPr>
        <a:xfrm>
          <a:off x="0" y="0"/>
          <a:ext cx="0" cy="0"/>
          <a:chOff x="0" y="0"/>
          <a:chExt cx="0" cy="0"/>
        </a:xfrm>
      </p:grpSpPr>
      <p:sp>
        <p:nvSpPr>
          <p:cNvPr id="339" name="Google Shape;339;g3a05f745eca_0_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0" name="Google Shape;340;g3a05f745eca_0_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5" name="Shape 345"/>
        <p:cNvGrpSpPr/>
        <p:nvPr/>
      </p:nvGrpSpPr>
      <p:grpSpPr>
        <a:xfrm>
          <a:off x="0" y="0"/>
          <a:ext cx="0" cy="0"/>
          <a:chOff x="0" y="0"/>
          <a:chExt cx="0" cy="0"/>
        </a:xfrm>
      </p:grpSpPr>
      <p:sp>
        <p:nvSpPr>
          <p:cNvPr id="346" name="Google Shape;346;g3a05f745eca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47" name="Google Shape;347;g3a05f745eca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2" name="Shape 352"/>
        <p:cNvGrpSpPr/>
        <p:nvPr/>
      </p:nvGrpSpPr>
      <p:grpSpPr>
        <a:xfrm>
          <a:off x="0" y="0"/>
          <a:ext cx="0" cy="0"/>
          <a:chOff x="0" y="0"/>
          <a:chExt cx="0" cy="0"/>
        </a:xfrm>
      </p:grpSpPr>
      <p:sp>
        <p:nvSpPr>
          <p:cNvPr id="353" name="Google Shape;353;g3a05f745eca_0_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54" name="Google Shape;354;g3a05f745eca_0_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9" name="Shape 359"/>
        <p:cNvGrpSpPr/>
        <p:nvPr/>
      </p:nvGrpSpPr>
      <p:grpSpPr>
        <a:xfrm>
          <a:off x="0" y="0"/>
          <a:ext cx="0" cy="0"/>
          <a:chOff x="0" y="0"/>
          <a:chExt cx="0" cy="0"/>
        </a:xfrm>
      </p:grpSpPr>
      <p:sp>
        <p:nvSpPr>
          <p:cNvPr id="360" name="Google Shape;360;g3a05f745eca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1" name="Google Shape;361;g3a05f745eca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6" name="Shape 366"/>
        <p:cNvGrpSpPr/>
        <p:nvPr/>
      </p:nvGrpSpPr>
      <p:grpSpPr>
        <a:xfrm>
          <a:off x="0" y="0"/>
          <a:ext cx="0" cy="0"/>
          <a:chOff x="0" y="0"/>
          <a:chExt cx="0" cy="0"/>
        </a:xfrm>
      </p:grpSpPr>
      <p:sp>
        <p:nvSpPr>
          <p:cNvPr id="367" name="Google Shape;367;g3889ac3b6c1_0_113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68" name="Google Shape;368;g3889ac3b6c1_0_113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1" name="Shape 191"/>
        <p:cNvGrpSpPr/>
        <p:nvPr/>
      </p:nvGrpSpPr>
      <p:grpSpPr>
        <a:xfrm>
          <a:off x="0" y="0"/>
          <a:ext cx="0" cy="0"/>
          <a:chOff x="0" y="0"/>
          <a:chExt cx="0" cy="0"/>
        </a:xfrm>
      </p:grpSpPr>
      <p:sp>
        <p:nvSpPr>
          <p:cNvPr id="192" name="Google Shape;192;g3889ac3b6c1_0_5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3" name="Google Shape;193;g3889ac3b6c1_0_5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3" name="Shape 373"/>
        <p:cNvGrpSpPr/>
        <p:nvPr/>
      </p:nvGrpSpPr>
      <p:grpSpPr>
        <a:xfrm>
          <a:off x="0" y="0"/>
          <a:ext cx="0" cy="0"/>
          <a:chOff x="0" y="0"/>
          <a:chExt cx="0" cy="0"/>
        </a:xfrm>
      </p:grpSpPr>
      <p:sp>
        <p:nvSpPr>
          <p:cNvPr id="374" name="Google Shape;374;g3a05f745eca_0_1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75" name="Google Shape;375;g3a05f745eca_0_1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5" name="Shape 385"/>
        <p:cNvGrpSpPr/>
        <p:nvPr/>
      </p:nvGrpSpPr>
      <p:grpSpPr>
        <a:xfrm>
          <a:off x="0" y="0"/>
          <a:ext cx="0" cy="0"/>
          <a:chOff x="0" y="0"/>
          <a:chExt cx="0" cy="0"/>
        </a:xfrm>
      </p:grpSpPr>
      <p:sp>
        <p:nvSpPr>
          <p:cNvPr id="386" name="Google Shape;386;g3a05f745eca_0_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87" name="Google Shape;387;g3a05f745eca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2" name="Shape 392"/>
        <p:cNvGrpSpPr/>
        <p:nvPr/>
      </p:nvGrpSpPr>
      <p:grpSpPr>
        <a:xfrm>
          <a:off x="0" y="0"/>
          <a:ext cx="0" cy="0"/>
          <a:chOff x="0" y="0"/>
          <a:chExt cx="0" cy="0"/>
        </a:xfrm>
      </p:grpSpPr>
      <p:sp>
        <p:nvSpPr>
          <p:cNvPr id="393" name="Google Shape;393;g3a05f745eca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394" name="Google Shape;394;g3a05f745eca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9" name="Shape 399"/>
        <p:cNvGrpSpPr/>
        <p:nvPr/>
      </p:nvGrpSpPr>
      <p:grpSpPr>
        <a:xfrm>
          <a:off x="0" y="0"/>
          <a:ext cx="0" cy="0"/>
          <a:chOff x="0" y="0"/>
          <a:chExt cx="0" cy="0"/>
        </a:xfrm>
      </p:grpSpPr>
      <p:sp>
        <p:nvSpPr>
          <p:cNvPr id="400" name="Google Shape;400;g3a05f745eca_0_6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1" name="Google Shape;401;g3a05f745eca_0_6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6" name="Shape 406"/>
        <p:cNvGrpSpPr/>
        <p:nvPr/>
      </p:nvGrpSpPr>
      <p:grpSpPr>
        <a:xfrm>
          <a:off x="0" y="0"/>
          <a:ext cx="0" cy="0"/>
          <a:chOff x="0" y="0"/>
          <a:chExt cx="0" cy="0"/>
        </a:xfrm>
      </p:grpSpPr>
      <p:sp>
        <p:nvSpPr>
          <p:cNvPr id="407" name="Google Shape;407;g3a05f745eca_0_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08" name="Google Shape;408;g3a05f745eca_0_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3" name="Shape 413"/>
        <p:cNvGrpSpPr/>
        <p:nvPr/>
      </p:nvGrpSpPr>
      <p:grpSpPr>
        <a:xfrm>
          <a:off x="0" y="0"/>
          <a:ext cx="0" cy="0"/>
          <a:chOff x="0" y="0"/>
          <a:chExt cx="0" cy="0"/>
        </a:xfrm>
      </p:grpSpPr>
      <p:sp>
        <p:nvSpPr>
          <p:cNvPr id="414" name="Google Shape;414;g3a05f745eca_0_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15" name="Google Shape;415;g3a05f745eca_0_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0" name="Shape 420"/>
        <p:cNvGrpSpPr/>
        <p:nvPr/>
      </p:nvGrpSpPr>
      <p:grpSpPr>
        <a:xfrm>
          <a:off x="0" y="0"/>
          <a:ext cx="0" cy="0"/>
          <a:chOff x="0" y="0"/>
          <a:chExt cx="0" cy="0"/>
        </a:xfrm>
      </p:grpSpPr>
      <p:sp>
        <p:nvSpPr>
          <p:cNvPr id="421" name="Google Shape;421;g3a05f745eca_0_8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2" name="Google Shape;422;g3a05f745eca_0_8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7" name="Shape 427"/>
        <p:cNvGrpSpPr/>
        <p:nvPr/>
      </p:nvGrpSpPr>
      <p:grpSpPr>
        <a:xfrm>
          <a:off x="0" y="0"/>
          <a:ext cx="0" cy="0"/>
          <a:chOff x="0" y="0"/>
          <a:chExt cx="0" cy="0"/>
        </a:xfrm>
      </p:grpSpPr>
      <p:sp>
        <p:nvSpPr>
          <p:cNvPr id="428" name="Google Shape;428;g3a05f745eca_0_1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29" name="Google Shape;429;g3a05f745eca_0_1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4" name="Shape 434"/>
        <p:cNvGrpSpPr/>
        <p:nvPr/>
      </p:nvGrpSpPr>
      <p:grpSpPr>
        <a:xfrm>
          <a:off x="0" y="0"/>
          <a:ext cx="0" cy="0"/>
          <a:chOff x="0" y="0"/>
          <a:chExt cx="0" cy="0"/>
        </a:xfrm>
      </p:grpSpPr>
      <p:sp>
        <p:nvSpPr>
          <p:cNvPr id="435" name="Google Shape;435;g3889ac3b6c1_0_13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36" name="Google Shape;436;g3889ac3b6c1_0_13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2" name="Shape 452"/>
        <p:cNvGrpSpPr/>
        <p:nvPr/>
      </p:nvGrpSpPr>
      <p:grpSpPr>
        <a:xfrm>
          <a:off x="0" y="0"/>
          <a:ext cx="0" cy="0"/>
          <a:chOff x="0" y="0"/>
          <a:chExt cx="0" cy="0"/>
        </a:xfrm>
      </p:grpSpPr>
      <p:sp>
        <p:nvSpPr>
          <p:cNvPr id="453" name="Google Shape;453;g3889ac3b6c1_0_11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54" name="Google Shape;454;g3889ac3b6c1_0_11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3889ac3b6c1_0_56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0" name="Google Shape;200;g3889ac3b6c1_0_56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4" name="Shape 464"/>
        <p:cNvGrpSpPr/>
        <p:nvPr/>
      </p:nvGrpSpPr>
      <p:grpSpPr>
        <a:xfrm>
          <a:off x="0" y="0"/>
          <a:ext cx="0" cy="0"/>
          <a:chOff x="0" y="0"/>
          <a:chExt cx="0" cy="0"/>
        </a:xfrm>
      </p:grpSpPr>
      <p:sp>
        <p:nvSpPr>
          <p:cNvPr id="465" name="Google Shape;465;g3889ac3b6c1_0_85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66" name="Google Shape;466;g3889ac3b6c1_0_85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3" name="Shape 473"/>
        <p:cNvGrpSpPr/>
        <p:nvPr/>
      </p:nvGrpSpPr>
      <p:grpSpPr>
        <a:xfrm>
          <a:off x="0" y="0"/>
          <a:ext cx="0" cy="0"/>
          <a:chOff x="0" y="0"/>
          <a:chExt cx="0" cy="0"/>
        </a:xfrm>
      </p:grpSpPr>
      <p:sp>
        <p:nvSpPr>
          <p:cNvPr id="474" name="Google Shape;474;g3889ac3b6c1_0_87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475" name="Google Shape;475;g3889ac3b6c1_0_87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i="1" sz="1200">
              <a:solidFill>
                <a:schemeClr val="dk1"/>
              </a:solidFill>
            </a:endParaRPr>
          </a:p>
          <a:p>
            <a:pPr indent="-304800" lvl="0" marL="457200" rtl="0" algn="l">
              <a:lnSpc>
                <a:spcPct val="115000"/>
              </a:lnSpc>
              <a:spcBef>
                <a:spcPts val="0"/>
              </a:spcBef>
              <a:spcAft>
                <a:spcPts val="0"/>
              </a:spcAft>
              <a:buClr>
                <a:schemeClr val="dk1"/>
              </a:buClr>
              <a:buSzPts val="1200"/>
              <a:buChar char="-"/>
            </a:pPr>
            <a:r>
              <a:rPr i="1" lang="en" sz="1200">
                <a:solidFill>
                  <a:schemeClr val="dk1"/>
                </a:solidFill>
              </a:rPr>
              <a:t>EAC meeting in September. Discuss their questions, any preliminary recommendations (1.5 hour meeting)</a:t>
            </a:r>
            <a:endParaRPr i="1" sz="1200">
              <a:solidFill>
                <a:schemeClr val="dk1"/>
              </a:solidFill>
            </a:endParaRPr>
          </a:p>
          <a:p>
            <a:pPr indent="-304800" lvl="1" marL="914400" rtl="0" algn="l">
              <a:lnSpc>
                <a:spcPct val="115000"/>
              </a:lnSpc>
              <a:spcBef>
                <a:spcPts val="0"/>
              </a:spcBef>
              <a:spcAft>
                <a:spcPts val="0"/>
              </a:spcAft>
              <a:buClr>
                <a:schemeClr val="dk1"/>
              </a:buClr>
              <a:buSzPts val="1200"/>
              <a:buChar char="-"/>
            </a:pPr>
            <a:r>
              <a:rPr i="1" lang="en" sz="1200">
                <a:solidFill>
                  <a:schemeClr val="dk1"/>
                </a:solidFill>
              </a:rPr>
              <a:t>Iterate on research and refine recommendations (antic. 1-2 hour)</a:t>
            </a:r>
            <a:endParaRPr i="1" sz="1200">
              <a:solidFill>
                <a:schemeClr val="dk1"/>
              </a:solidFill>
            </a:endParaRPr>
          </a:p>
          <a:p>
            <a:pPr indent="-304800" lvl="0" marL="457200" rtl="0" algn="l">
              <a:lnSpc>
                <a:spcPct val="115000"/>
              </a:lnSpc>
              <a:spcBef>
                <a:spcPts val="0"/>
              </a:spcBef>
              <a:spcAft>
                <a:spcPts val="0"/>
              </a:spcAft>
              <a:buClr>
                <a:schemeClr val="dk1"/>
              </a:buClr>
              <a:buSzPts val="1200"/>
              <a:buChar char="-"/>
            </a:pPr>
            <a:r>
              <a:rPr i="1" lang="en" sz="1200">
                <a:solidFill>
                  <a:schemeClr val="dk1"/>
                </a:solidFill>
              </a:rPr>
              <a:t>EAC meeting in Nov - finalize recommendations to present at Q4 (1.5 hour meeting)</a:t>
            </a:r>
            <a:endParaRPr i="1" sz="1200">
              <a:solidFill>
                <a:schemeClr val="dk1"/>
              </a:solidFill>
            </a:endParaRPr>
          </a:p>
          <a:p>
            <a:pPr indent="-311150" lvl="0" marL="457200" rtl="0" algn="l">
              <a:lnSpc>
                <a:spcPct val="125454"/>
              </a:lnSpc>
              <a:spcBef>
                <a:spcPts val="0"/>
              </a:spcBef>
              <a:spcAft>
                <a:spcPts val="0"/>
              </a:spcAft>
              <a:buClr>
                <a:srgbClr val="222222"/>
              </a:buClr>
              <a:buSzPts val="1300"/>
              <a:buChar char="-"/>
            </a:pPr>
            <a:r>
              <a:rPr i="1" lang="en" sz="1200">
                <a:solidFill>
                  <a:schemeClr val="dk1"/>
                </a:solidFill>
              </a:rPr>
              <a:t>Q4 December 9 (1 hour)</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g3889ac3b6c1_0_11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8" name="Google Shape;208;g3889ac3b6c1_0_11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0" name="Shape 220"/>
        <p:cNvGrpSpPr/>
        <p:nvPr/>
      </p:nvGrpSpPr>
      <p:grpSpPr>
        <a:xfrm>
          <a:off x="0" y="0"/>
          <a:ext cx="0" cy="0"/>
          <a:chOff x="0" y="0"/>
          <a:chExt cx="0" cy="0"/>
        </a:xfrm>
      </p:grpSpPr>
      <p:sp>
        <p:nvSpPr>
          <p:cNvPr id="221" name="Google Shape;221;g3889ac3b6c1_0_57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22" name="Google Shape;222;g3889ac3b6c1_0_57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2" name="Shape 232"/>
        <p:cNvGrpSpPr/>
        <p:nvPr/>
      </p:nvGrpSpPr>
      <p:grpSpPr>
        <a:xfrm>
          <a:off x="0" y="0"/>
          <a:ext cx="0" cy="0"/>
          <a:chOff x="0" y="0"/>
          <a:chExt cx="0" cy="0"/>
        </a:xfrm>
      </p:grpSpPr>
      <p:sp>
        <p:nvSpPr>
          <p:cNvPr id="233" name="Google Shape;233;g3889ac3b6c1_0_5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34" name="Google Shape;234;g3889ac3b6c1_0_5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3" name="Shape 253"/>
        <p:cNvGrpSpPr/>
        <p:nvPr/>
      </p:nvGrpSpPr>
      <p:grpSpPr>
        <a:xfrm>
          <a:off x="0" y="0"/>
          <a:ext cx="0" cy="0"/>
          <a:chOff x="0" y="0"/>
          <a:chExt cx="0" cy="0"/>
        </a:xfrm>
      </p:grpSpPr>
      <p:sp>
        <p:nvSpPr>
          <p:cNvPr id="254" name="Google Shape;254;g3889ac3b6c1_0_60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55" name="Google Shape;255;g3889ac3b6c1_0_60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g3a05f745eca_0_1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66" name="Google Shape;266;g3a05f745eca_0_1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2" name="Shape 282"/>
        <p:cNvGrpSpPr/>
        <p:nvPr/>
      </p:nvGrpSpPr>
      <p:grpSpPr>
        <a:xfrm>
          <a:off x="0" y="0"/>
          <a:ext cx="0" cy="0"/>
          <a:chOff x="0" y="0"/>
          <a:chExt cx="0" cy="0"/>
        </a:xfrm>
      </p:grpSpPr>
      <p:sp>
        <p:nvSpPr>
          <p:cNvPr id="283" name="Google Shape;283;g3889ac3b6c1_0_6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84" name="Google Shape;284;g3889ac3b6c1_0_6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1">
  <p:cSld name="TITLE_1">
    <p:bg>
      <p:bgPr>
        <a:solidFill>
          <a:schemeClr val="lt2"/>
        </a:solidFill>
      </p:bgPr>
    </p:bg>
    <p:spTree>
      <p:nvGrpSpPr>
        <p:cNvPr id="74" name="Shape 74"/>
        <p:cNvGrpSpPr/>
        <p:nvPr/>
      </p:nvGrpSpPr>
      <p:grpSpPr>
        <a:xfrm>
          <a:off x="0" y="0"/>
          <a:ext cx="0" cy="0"/>
          <a:chOff x="0" y="0"/>
          <a:chExt cx="0" cy="0"/>
        </a:xfrm>
      </p:grpSpPr>
      <p:sp>
        <p:nvSpPr>
          <p:cNvPr id="75" name="Google Shape;75;p14"/>
          <p:cNvSpPr/>
          <p:nvPr/>
        </p:nvSpPr>
        <p:spPr>
          <a:xfrm>
            <a:off x="0" y="0"/>
            <a:ext cx="9144000" cy="4449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76" name="Google Shape;76;p14"/>
          <p:cNvGrpSpPr/>
          <p:nvPr/>
        </p:nvGrpSpPr>
        <p:grpSpPr>
          <a:xfrm>
            <a:off x="830392" y="1191256"/>
            <a:ext cx="745763" cy="45826"/>
            <a:chOff x="4580561" y="2589004"/>
            <a:chExt cx="1064464" cy="25200"/>
          </a:xfrm>
        </p:grpSpPr>
        <p:sp>
          <p:nvSpPr>
            <p:cNvPr id="77" name="Google Shape;77;p14"/>
            <p:cNvSpPr/>
            <p:nvPr/>
          </p:nvSpPr>
          <p:spPr>
            <a:xfrm rot="-5400000">
              <a:off x="5366325" y="2335504"/>
              <a:ext cx="25200" cy="5322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8" name="Google Shape;78;p14"/>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79" name="Google Shape;79;p14"/>
          <p:cNvSpPr txBox="1"/>
          <p:nvPr>
            <p:ph type="ctrTitle"/>
          </p:nvPr>
        </p:nvSpPr>
        <p:spPr>
          <a:xfrm>
            <a:off x="729450" y="1322450"/>
            <a:ext cx="7688100" cy="1664700"/>
          </a:xfrm>
          <a:prstGeom prst="rect">
            <a:avLst/>
          </a:prstGeom>
        </p:spPr>
        <p:txBody>
          <a:bodyPr anchorCtr="0" anchor="b"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80" name="Google Shape;80;p14"/>
          <p:cNvSpPr txBox="1"/>
          <p:nvPr>
            <p:ph idx="1" type="subTitle"/>
          </p:nvPr>
        </p:nvSpPr>
        <p:spPr>
          <a:xfrm>
            <a:off x="729627" y="3172900"/>
            <a:ext cx="7688100" cy="5412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Clr>
                <a:schemeClr val="dk1"/>
              </a:buClr>
              <a:buSzPts val="1600"/>
              <a:buNone/>
              <a:defRPr b="1" sz="1600">
                <a:solidFill>
                  <a:schemeClr val="dk1"/>
                </a:solidFill>
              </a:defRPr>
            </a:lvl1pPr>
            <a:lvl2pPr lvl="1">
              <a:lnSpc>
                <a:spcPct val="100000"/>
              </a:lnSpc>
              <a:spcBef>
                <a:spcPts val="0"/>
              </a:spcBef>
              <a:spcAft>
                <a:spcPts val="0"/>
              </a:spcAft>
              <a:buClr>
                <a:schemeClr val="dk1"/>
              </a:buClr>
              <a:buSzPts val="1600"/>
              <a:buNone/>
              <a:defRPr b="1" sz="1600">
                <a:solidFill>
                  <a:schemeClr val="dk1"/>
                </a:solidFill>
              </a:defRPr>
            </a:lvl2pPr>
            <a:lvl3pPr lvl="2">
              <a:lnSpc>
                <a:spcPct val="100000"/>
              </a:lnSpc>
              <a:spcBef>
                <a:spcPts val="0"/>
              </a:spcBef>
              <a:spcAft>
                <a:spcPts val="0"/>
              </a:spcAft>
              <a:buClr>
                <a:schemeClr val="dk1"/>
              </a:buClr>
              <a:buSzPts val="1600"/>
              <a:buNone/>
              <a:defRPr b="1" sz="1600">
                <a:solidFill>
                  <a:schemeClr val="dk1"/>
                </a:solidFill>
              </a:defRPr>
            </a:lvl3pPr>
            <a:lvl4pPr lvl="3">
              <a:lnSpc>
                <a:spcPct val="100000"/>
              </a:lnSpc>
              <a:spcBef>
                <a:spcPts val="0"/>
              </a:spcBef>
              <a:spcAft>
                <a:spcPts val="0"/>
              </a:spcAft>
              <a:buClr>
                <a:schemeClr val="dk1"/>
              </a:buClr>
              <a:buSzPts val="1600"/>
              <a:buNone/>
              <a:defRPr b="1" sz="1600">
                <a:solidFill>
                  <a:schemeClr val="dk1"/>
                </a:solidFill>
              </a:defRPr>
            </a:lvl4pPr>
            <a:lvl5pPr lvl="4">
              <a:lnSpc>
                <a:spcPct val="100000"/>
              </a:lnSpc>
              <a:spcBef>
                <a:spcPts val="0"/>
              </a:spcBef>
              <a:spcAft>
                <a:spcPts val="0"/>
              </a:spcAft>
              <a:buClr>
                <a:schemeClr val="dk1"/>
              </a:buClr>
              <a:buSzPts val="1600"/>
              <a:buNone/>
              <a:defRPr b="1" sz="1600">
                <a:solidFill>
                  <a:schemeClr val="dk1"/>
                </a:solidFill>
              </a:defRPr>
            </a:lvl5pPr>
            <a:lvl6pPr lvl="5">
              <a:lnSpc>
                <a:spcPct val="100000"/>
              </a:lnSpc>
              <a:spcBef>
                <a:spcPts val="0"/>
              </a:spcBef>
              <a:spcAft>
                <a:spcPts val="0"/>
              </a:spcAft>
              <a:buClr>
                <a:schemeClr val="dk1"/>
              </a:buClr>
              <a:buSzPts val="1600"/>
              <a:buNone/>
              <a:defRPr b="1" sz="1600">
                <a:solidFill>
                  <a:schemeClr val="dk1"/>
                </a:solidFill>
              </a:defRPr>
            </a:lvl6pPr>
            <a:lvl7pPr lvl="6">
              <a:lnSpc>
                <a:spcPct val="100000"/>
              </a:lnSpc>
              <a:spcBef>
                <a:spcPts val="0"/>
              </a:spcBef>
              <a:spcAft>
                <a:spcPts val="0"/>
              </a:spcAft>
              <a:buClr>
                <a:schemeClr val="dk1"/>
              </a:buClr>
              <a:buSzPts val="1600"/>
              <a:buNone/>
              <a:defRPr b="1" sz="1600">
                <a:solidFill>
                  <a:schemeClr val="dk1"/>
                </a:solidFill>
              </a:defRPr>
            </a:lvl7pPr>
            <a:lvl8pPr lvl="7">
              <a:lnSpc>
                <a:spcPct val="100000"/>
              </a:lnSpc>
              <a:spcBef>
                <a:spcPts val="0"/>
              </a:spcBef>
              <a:spcAft>
                <a:spcPts val="0"/>
              </a:spcAft>
              <a:buClr>
                <a:schemeClr val="dk1"/>
              </a:buClr>
              <a:buSzPts val="1600"/>
              <a:buNone/>
              <a:defRPr b="1" sz="1600">
                <a:solidFill>
                  <a:schemeClr val="dk1"/>
                </a:solidFill>
              </a:defRPr>
            </a:lvl8pPr>
            <a:lvl9pPr lvl="8">
              <a:lnSpc>
                <a:spcPct val="100000"/>
              </a:lnSpc>
              <a:spcBef>
                <a:spcPts val="0"/>
              </a:spcBef>
              <a:spcAft>
                <a:spcPts val="0"/>
              </a:spcAft>
              <a:buClr>
                <a:schemeClr val="dk1"/>
              </a:buClr>
              <a:buSzPts val="1600"/>
              <a:buNone/>
              <a:defRPr b="1" sz="1600">
                <a:solidFill>
                  <a:schemeClr val="dk1"/>
                </a:solidFill>
              </a:defRPr>
            </a:lvl9pPr>
          </a:lstStyle>
          <a:p/>
        </p:txBody>
      </p:sp>
      <p:sp>
        <p:nvSpPr>
          <p:cNvPr id="81" name="Google Shape;81;p14"/>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82" name="Google Shape;82;p14"/>
          <p:cNvSpPr/>
          <p:nvPr/>
        </p:nvSpPr>
        <p:spPr>
          <a:xfrm>
            <a:off x="6976200" y="174000"/>
            <a:ext cx="96900" cy="96900"/>
          </a:xfrm>
          <a:prstGeom prst="ellipse">
            <a:avLst/>
          </a:prstGeom>
          <a:solidFill>
            <a:schemeClr val="accent3"/>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Roboto"/>
              <a:ea typeface="Roboto"/>
              <a:cs typeface="Roboto"/>
              <a:sym typeface="Roboto"/>
            </a:endParaRPr>
          </a:p>
        </p:txBody>
      </p:sp>
      <p:sp>
        <p:nvSpPr>
          <p:cNvPr id="83" name="Google Shape;83;p14"/>
          <p:cNvSpPr txBox="1"/>
          <p:nvPr/>
        </p:nvSpPr>
        <p:spPr>
          <a:xfrm>
            <a:off x="7020275" y="174000"/>
            <a:ext cx="2123700" cy="969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i="1" lang="en" sz="1000">
                <a:solidFill>
                  <a:schemeClr val="accent2"/>
                </a:solidFill>
                <a:latin typeface="Roboto"/>
                <a:ea typeface="Roboto"/>
                <a:cs typeface="Roboto"/>
                <a:sym typeface="Roboto"/>
              </a:rPr>
              <a:t>Recording for Facilitator Purposes</a:t>
            </a:r>
            <a:endParaRPr i="1" sz="1000">
              <a:solidFill>
                <a:schemeClr val="accent2"/>
              </a:solidFill>
              <a:latin typeface="Roboto"/>
              <a:ea typeface="Roboto"/>
              <a:cs typeface="Roboto"/>
              <a:sym typeface="Roboto"/>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ssion Header">
  <p:cSld name="SECTION_TITLE_AND_DESCRIPTION_1_1_1">
    <p:bg>
      <p:bgPr>
        <a:solidFill>
          <a:schemeClr val="lt2"/>
        </a:solidFill>
      </p:bgPr>
    </p:bg>
    <p:spTree>
      <p:nvGrpSpPr>
        <p:cNvPr id="84" name="Shape 84"/>
        <p:cNvGrpSpPr/>
        <p:nvPr/>
      </p:nvGrpSpPr>
      <p:grpSpPr>
        <a:xfrm>
          <a:off x="0" y="0"/>
          <a:ext cx="0" cy="0"/>
          <a:chOff x="0" y="0"/>
          <a:chExt cx="0" cy="0"/>
        </a:xfrm>
      </p:grpSpPr>
      <p:sp>
        <p:nvSpPr>
          <p:cNvPr id="85" name="Google Shape;85;p15"/>
          <p:cNvSpPr txBox="1"/>
          <p:nvPr>
            <p:ph idx="1" type="body"/>
          </p:nvPr>
        </p:nvSpPr>
        <p:spPr>
          <a:xfrm>
            <a:off x="820200" y="568850"/>
            <a:ext cx="745800" cy="502800"/>
          </a:xfrm>
          <a:prstGeom prst="rect">
            <a:avLst/>
          </a:prstGeom>
        </p:spPr>
        <p:txBody>
          <a:bodyPr anchorCtr="0" anchor="t" bIns="91425" lIns="91425" spcFirstLastPara="1" rIns="91425" wrap="square" tIns="91425">
            <a:noAutofit/>
          </a:bodyPr>
          <a:lstStyle>
            <a:lvl1pPr indent="-381000" lvl="0" marL="457200">
              <a:spcBef>
                <a:spcPts val="0"/>
              </a:spcBef>
              <a:spcAft>
                <a:spcPts val="0"/>
              </a:spcAft>
              <a:buClr>
                <a:schemeClr val="accent5"/>
              </a:buClr>
              <a:buSzPts val="2400"/>
              <a:buFont typeface="Roboto Light"/>
              <a:buChar char="●"/>
              <a:defRPr sz="2400">
                <a:solidFill>
                  <a:schemeClr val="accent5"/>
                </a:solidFill>
                <a:latin typeface="Roboto Light"/>
                <a:ea typeface="Roboto Light"/>
                <a:cs typeface="Roboto Light"/>
                <a:sym typeface="Roboto Light"/>
              </a:defRPr>
            </a:lvl1pPr>
            <a:lvl2pPr indent="-381000" lvl="1" marL="914400">
              <a:spcBef>
                <a:spcPts val="0"/>
              </a:spcBef>
              <a:spcAft>
                <a:spcPts val="0"/>
              </a:spcAft>
              <a:buClr>
                <a:schemeClr val="accent5"/>
              </a:buClr>
              <a:buSzPts val="2400"/>
              <a:buFont typeface="Roboto Light"/>
              <a:buChar char="○"/>
              <a:defRPr sz="2400">
                <a:solidFill>
                  <a:schemeClr val="accent5"/>
                </a:solidFill>
                <a:latin typeface="Roboto Light"/>
                <a:ea typeface="Roboto Light"/>
                <a:cs typeface="Roboto Light"/>
                <a:sym typeface="Roboto Light"/>
              </a:defRPr>
            </a:lvl2pPr>
            <a:lvl3pPr indent="-381000" lvl="2" marL="1371600">
              <a:spcBef>
                <a:spcPts val="0"/>
              </a:spcBef>
              <a:spcAft>
                <a:spcPts val="0"/>
              </a:spcAft>
              <a:buClr>
                <a:schemeClr val="accent5"/>
              </a:buClr>
              <a:buSzPts val="2400"/>
              <a:buFont typeface="Roboto Light"/>
              <a:buChar char="■"/>
              <a:defRPr sz="2400">
                <a:solidFill>
                  <a:schemeClr val="accent5"/>
                </a:solidFill>
                <a:latin typeface="Roboto Light"/>
                <a:ea typeface="Roboto Light"/>
                <a:cs typeface="Roboto Light"/>
                <a:sym typeface="Roboto Light"/>
              </a:defRPr>
            </a:lvl3pPr>
            <a:lvl4pPr indent="-381000" lvl="3" marL="1828800">
              <a:spcBef>
                <a:spcPts val="0"/>
              </a:spcBef>
              <a:spcAft>
                <a:spcPts val="0"/>
              </a:spcAft>
              <a:buClr>
                <a:schemeClr val="accent5"/>
              </a:buClr>
              <a:buSzPts val="2400"/>
              <a:buFont typeface="Roboto Light"/>
              <a:buChar char="●"/>
              <a:defRPr sz="2400">
                <a:solidFill>
                  <a:schemeClr val="accent5"/>
                </a:solidFill>
                <a:latin typeface="Roboto Light"/>
                <a:ea typeface="Roboto Light"/>
                <a:cs typeface="Roboto Light"/>
                <a:sym typeface="Roboto Light"/>
              </a:defRPr>
            </a:lvl4pPr>
            <a:lvl5pPr indent="-381000" lvl="4" marL="2286000">
              <a:spcBef>
                <a:spcPts val="0"/>
              </a:spcBef>
              <a:spcAft>
                <a:spcPts val="0"/>
              </a:spcAft>
              <a:buClr>
                <a:schemeClr val="accent5"/>
              </a:buClr>
              <a:buSzPts val="2400"/>
              <a:buFont typeface="Roboto Light"/>
              <a:buChar char="○"/>
              <a:defRPr sz="2400">
                <a:solidFill>
                  <a:schemeClr val="accent5"/>
                </a:solidFill>
                <a:latin typeface="Roboto Light"/>
                <a:ea typeface="Roboto Light"/>
                <a:cs typeface="Roboto Light"/>
                <a:sym typeface="Roboto Light"/>
              </a:defRPr>
            </a:lvl5pPr>
            <a:lvl6pPr indent="-381000" lvl="5" marL="2743200">
              <a:spcBef>
                <a:spcPts val="0"/>
              </a:spcBef>
              <a:spcAft>
                <a:spcPts val="0"/>
              </a:spcAft>
              <a:buClr>
                <a:schemeClr val="accent5"/>
              </a:buClr>
              <a:buSzPts val="2400"/>
              <a:buFont typeface="Roboto Light"/>
              <a:buChar char="■"/>
              <a:defRPr sz="2400">
                <a:solidFill>
                  <a:schemeClr val="accent5"/>
                </a:solidFill>
                <a:latin typeface="Roboto Light"/>
                <a:ea typeface="Roboto Light"/>
                <a:cs typeface="Roboto Light"/>
                <a:sym typeface="Roboto Light"/>
              </a:defRPr>
            </a:lvl6pPr>
            <a:lvl7pPr indent="-381000" lvl="6" marL="3200400">
              <a:spcBef>
                <a:spcPts val="0"/>
              </a:spcBef>
              <a:spcAft>
                <a:spcPts val="0"/>
              </a:spcAft>
              <a:buClr>
                <a:schemeClr val="accent5"/>
              </a:buClr>
              <a:buSzPts val="2400"/>
              <a:buFont typeface="Roboto Light"/>
              <a:buChar char="●"/>
              <a:defRPr sz="2400">
                <a:solidFill>
                  <a:schemeClr val="accent5"/>
                </a:solidFill>
                <a:latin typeface="Roboto Light"/>
                <a:ea typeface="Roboto Light"/>
                <a:cs typeface="Roboto Light"/>
                <a:sym typeface="Roboto Light"/>
              </a:defRPr>
            </a:lvl7pPr>
            <a:lvl8pPr indent="-381000" lvl="7" marL="3657600">
              <a:spcBef>
                <a:spcPts val="0"/>
              </a:spcBef>
              <a:spcAft>
                <a:spcPts val="0"/>
              </a:spcAft>
              <a:buClr>
                <a:schemeClr val="accent5"/>
              </a:buClr>
              <a:buSzPts val="2400"/>
              <a:buFont typeface="Roboto Light"/>
              <a:buChar char="○"/>
              <a:defRPr sz="2400">
                <a:solidFill>
                  <a:schemeClr val="accent5"/>
                </a:solidFill>
                <a:latin typeface="Roboto Light"/>
                <a:ea typeface="Roboto Light"/>
                <a:cs typeface="Roboto Light"/>
                <a:sym typeface="Roboto Light"/>
              </a:defRPr>
            </a:lvl8pPr>
            <a:lvl9pPr indent="-381000" lvl="8" marL="4114800">
              <a:spcBef>
                <a:spcPts val="0"/>
              </a:spcBef>
              <a:spcAft>
                <a:spcPts val="0"/>
              </a:spcAft>
              <a:buClr>
                <a:schemeClr val="accent5"/>
              </a:buClr>
              <a:buSzPts val="2400"/>
              <a:buFont typeface="Roboto Light"/>
              <a:buChar char="■"/>
              <a:defRPr sz="2400">
                <a:solidFill>
                  <a:schemeClr val="accent5"/>
                </a:solidFill>
                <a:latin typeface="Roboto Light"/>
                <a:ea typeface="Roboto Light"/>
                <a:cs typeface="Roboto Light"/>
                <a:sym typeface="Roboto Light"/>
              </a:defRPr>
            </a:lvl9pPr>
          </a:lstStyle>
          <a:p/>
        </p:txBody>
      </p:sp>
      <p:sp>
        <p:nvSpPr>
          <p:cNvPr id="86" name="Google Shape;86;p15"/>
          <p:cNvSpPr/>
          <p:nvPr/>
        </p:nvSpPr>
        <p:spPr>
          <a:xfrm>
            <a:off x="4575425" y="0"/>
            <a:ext cx="4572000" cy="51435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7" name="Google Shape;87;p15"/>
          <p:cNvGrpSpPr/>
          <p:nvPr/>
        </p:nvGrpSpPr>
        <p:grpSpPr>
          <a:xfrm>
            <a:off x="830392" y="1191256"/>
            <a:ext cx="745763" cy="45826"/>
            <a:chOff x="4580561" y="2589004"/>
            <a:chExt cx="1064464" cy="25200"/>
          </a:xfrm>
        </p:grpSpPr>
        <p:sp>
          <p:nvSpPr>
            <p:cNvPr id="88" name="Google Shape;88;p15"/>
            <p:cNvSpPr/>
            <p:nvPr/>
          </p:nvSpPr>
          <p:spPr>
            <a:xfrm rot="-5400000">
              <a:off x="5366325" y="2335504"/>
              <a:ext cx="25200" cy="532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9" name="Google Shape;89;p15"/>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0" name="Google Shape;90;p15"/>
          <p:cNvSpPr txBox="1"/>
          <p:nvPr>
            <p:ph type="title"/>
          </p:nvPr>
        </p:nvSpPr>
        <p:spPr>
          <a:xfrm>
            <a:off x="730000" y="1318650"/>
            <a:ext cx="3300900" cy="1687200"/>
          </a:xfrm>
          <a:prstGeom prst="rect">
            <a:avLst/>
          </a:prstGeom>
        </p:spPr>
        <p:txBody>
          <a:bodyPr anchorCtr="0" anchor="t" bIns="91425" lIns="91425" spcFirstLastPara="1" rIns="91425" wrap="square" tIns="91425">
            <a:no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91" name="Google Shape;91;p15"/>
          <p:cNvSpPr txBox="1"/>
          <p:nvPr>
            <p:ph idx="2" type="subTitle"/>
          </p:nvPr>
        </p:nvSpPr>
        <p:spPr>
          <a:xfrm>
            <a:off x="724950" y="3161525"/>
            <a:ext cx="3300900" cy="759000"/>
          </a:xfrm>
          <a:prstGeom prst="rect">
            <a:avLst/>
          </a:prstGeom>
        </p:spPr>
        <p:txBody>
          <a:bodyPr anchorCtr="0" anchor="t" bIns="91425" lIns="91425" spcFirstLastPara="1" rIns="91425" wrap="square" tIns="91425">
            <a:noAutofit/>
          </a:bodyPr>
          <a:lstStyle>
            <a:lvl1pPr lvl="0">
              <a:lnSpc>
                <a:spcPct val="100000"/>
              </a:lnSpc>
              <a:spcBef>
                <a:spcPts val="0"/>
              </a:spcBef>
              <a:spcAft>
                <a:spcPts val="0"/>
              </a:spcAft>
              <a:buSzPts val="1600"/>
              <a:buNone/>
              <a:defRPr b="1" sz="1600"/>
            </a:lvl1pPr>
            <a:lvl2pPr lvl="1">
              <a:lnSpc>
                <a:spcPct val="100000"/>
              </a:lnSpc>
              <a:spcBef>
                <a:spcPts val="0"/>
              </a:spcBef>
              <a:spcAft>
                <a:spcPts val="0"/>
              </a:spcAft>
              <a:buSzPts val="1600"/>
              <a:buNone/>
              <a:defRPr b="1" sz="1600"/>
            </a:lvl2pPr>
            <a:lvl3pPr lvl="2">
              <a:lnSpc>
                <a:spcPct val="100000"/>
              </a:lnSpc>
              <a:spcBef>
                <a:spcPts val="0"/>
              </a:spcBef>
              <a:spcAft>
                <a:spcPts val="0"/>
              </a:spcAft>
              <a:buSzPts val="1600"/>
              <a:buNone/>
              <a:defRPr b="1" sz="1600"/>
            </a:lvl3pPr>
            <a:lvl4pPr lvl="3">
              <a:lnSpc>
                <a:spcPct val="100000"/>
              </a:lnSpc>
              <a:spcBef>
                <a:spcPts val="0"/>
              </a:spcBef>
              <a:spcAft>
                <a:spcPts val="0"/>
              </a:spcAft>
              <a:buSzPts val="1600"/>
              <a:buNone/>
              <a:defRPr b="1" sz="1600"/>
            </a:lvl4pPr>
            <a:lvl5pPr lvl="4">
              <a:lnSpc>
                <a:spcPct val="100000"/>
              </a:lnSpc>
              <a:spcBef>
                <a:spcPts val="0"/>
              </a:spcBef>
              <a:spcAft>
                <a:spcPts val="0"/>
              </a:spcAft>
              <a:buSzPts val="1600"/>
              <a:buNone/>
              <a:defRPr b="1" sz="1600"/>
            </a:lvl5pPr>
            <a:lvl6pPr lvl="5">
              <a:lnSpc>
                <a:spcPct val="100000"/>
              </a:lnSpc>
              <a:spcBef>
                <a:spcPts val="0"/>
              </a:spcBef>
              <a:spcAft>
                <a:spcPts val="0"/>
              </a:spcAft>
              <a:buSzPts val="1600"/>
              <a:buNone/>
              <a:defRPr b="1" sz="1600"/>
            </a:lvl6pPr>
            <a:lvl7pPr lvl="6">
              <a:lnSpc>
                <a:spcPct val="100000"/>
              </a:lnSpc>
              <a:spcBef>
                <a:spcPts val="0"/>
              </a:spcBef>
              <a:spcAft>
                <a:spcPts val="0"/>
              </a:spcAft>
              <a:buSzPts val="1600"/>
              <a:buNone/>
              <a:defRPr b="1" sz="1600"/>
            </a:lvl7pPr>
            <a:lvl8pPr lvl="7">
              <a:lnSpc>
                <a:spcPct val="100000"/>
              </a:lnSpc>
              <a:spcBef>
                <a:spcPts val="0"/>
              </a:spcBef>
              <a:spcAft>
                <a:spcPts val="0"/>
              </a:spcAft>
              <a:buSzPts val="1600"/>
              <a:buNone/>
              <a:defRPr b="1" sz="1600"/>
            </a:lvl8pPr>
            <a:lvl9pPr lvl="8">
              <a:lnSpc>
                <a:spcPct val="100000"/>
              </a:lnSpc>
              <a:spcBef>
                <a:spcPts val="0"/>
              </a:spcBef>
              <a:spcAft>
                <a:spcPts val="0"/>
              </a:spcAft>
              <a:buSzPts val="1600"/>
              <a:buNone/>
              <a:defRPr b="1" sz="1600"/>
            </a:lvl9pPr>
          </a:lstStyle>
          <a:p/>
        </p:txBody>
      </p:sp>
      <p:sp>
        <p:nvSpPr>
          <p:cNvPr id="92" name="Google Shape;92;p15"/>
          <p:cNvSpPr txBox="1"/>
          <p:nvPr>
            <p:ph idx="3" type="body"/>
          </p:nvPr>
        </p:nvSpPr>
        <p:spPr>
          <a:xfrm>
            <a:off x="5174225" y="1352625"/>
            <a:ext cx="3374400" cy="30255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93" name="Google Shape;93;p15"/>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opic Header">
  <p:cSld name="SECTION_HEADER_1">
    <p:bg>
      <p:bgPr>
        <a:solidFill>
          <a:schemeClr val="dk1"/>
        </a:solidFill>
      </p:bgPr>
    </p:bg>
    <p:spTree>
      <p:nvGrpSpPr>
        <p:cNvPr id="94" name="Shape 94"/>
        <p:cNvGrpSpPr/>
        <p:nvPr/>
      </p:nvGrpSpPr>
      <p:grpSpPr>
        <a:xfrm>
          <a:off x="0" y="0"/>
          <a:ext cx="0" cy="0"/>
          <a:chOff x="0" y="0"/>
          <a:chExt cx="0" cy="0"/>
        </a:xfrm>
      </p:grpSpPr>
      <p:grpSp>
        <p:nvGrpSpPr>
          <p:cNvPr id="95" name="Google Shape;95;p16"/>
          <p:cNvGrpSpPr/>
          <p:nvPr/>
        </p:nvGrpSpPr>
        <p:grpSpPr>
          <a:xfrm>
            <a:off x="830392" y="1191256"/>
            <a:ext cx="745763" cy="45826"/>
            <a:chOff x="4580561" y="2589004"/>
            <a:chExt cx="1064464" cy="25200"/>
          </a:xfrm>
        </p:grpSpPr>
        <p:sp>
          <p:nvSpPr>
            <p:cNvPr id="96" name="Google Shape;96;p16"/>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16"/>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8" name="Google Shape;98;p16"/>
          <p:cNvSpPr txBox="1"/>
          <p:nvPr>
            <p:ph type="title"/>
          </p:nvPr>
        </p:nvSpPr>
        <p:spPr>
          <a:xfrm>
            <a:off x="729450" y="1322450"/>
            <a:ext cx="7688400" cy="2763000"/>
          </a:xfrm>
          <a:prstGeom prst="rect">
            <a:avLst/>
          </a:prstGeom>
        </p:spPr>
        <p:txBody>
          <a:bodyPr anchorCtr="0" anchor="ctr" bIns="91425" lIns="91425" spcFirstLastPara="1" rIns="91425" wrap="square" tIns="91425">
            <a:no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p:txBody>
      </p:sp>
      <p:sp>
        <p:nvSpPr>
          <p:cNvPr id="99" name="Google Shape;99;p16"/>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grpSp>
        <p:nvGrpSpPr>
          <p:cNvPr id="100" name="Google Shape;100;p16"/>
          <p:cNvGrpSpPr/>
          <p:nvPr/>
        </p:nvGrpSpPr>
        <p:grpSpPr>
          <a:xfrm>
            <a:off x="830392" y="4169130"/>
            <a:ext cx="745763" cy="45826"/>
            <a:chOff x="4580561" y="2589004"/>
            <a:chExt cx="1064464" cy="25200"/>
          </a:xfrm>
        </p:grpSpPr>
        <p:sp>
          <p:nvSpPr>
            <p:cNvPr id="101" name="Google Shape;101;p16"/>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16"/>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3" name="Google Shape;103;p16"/>
          <p:cNvSpPr txBox="1"/>
          <p:nvPr>
            <p:ph idx="1" type="body"/>
          </p:nvPr>
        </p:nvSpPr>
        <p:spPr>
          <a:xfrm>
            <a:off x="820200" y="568850"/>
            <a:ext cx="5712600" cy="502800"/>
          </a:xfrm>
          <a:prstGeom prst="rect">
            <a:avLst/>
          </a:prstGeom>
        </p:spPr>
        <p:txBody>
          <a:bodyPr anchorCtr="0" anchor="t" bIns="91425" lIns="91425" spcFirstLastPara="1" rIns="91425" wrap="square" tIns="91425">
            <a:noAutofit/>
          </a:bodyPr>
          <a:lstStyle>
            <a:lvl1pPr indent="-381000" lvl="0" marL="457200">
              <a:spcBef>
                <a:spcPts val="0"/>
              </a:spcBef>
              <a:spcAft>
                <a:spcPts val="0"/>
              </a:spcAft>
              <a:buClr>
                <a:schemeClr val="lt1"/>
              </a:buClr>
              <a:buSzPts val="2400"/>
              <a:buFont typeface="Roboto Light"/>
              <a:buChar char="●"/>
              <a:defRPr sz="2400">
                <a:solidFill>
                  <a:schemeClr val="lt1"/>
                </a:solidFill>
                <a:latin typeface="Roboto Light"/>
                <a:ea typeface="Roboto Light"/>
                <a:cs typeface="Roboto Light"/>
                <a:sym typeface="Roboto Light"/>
              </a:defRPr>
            </a:lvl1pPr>
            <a:lvl2pPr indent="-381000" lvl="1" marL="914400">
              <a:spcBef>
                <a:spcPts val="0"/>
              </a:spcBef>
              <a:spcAft>
                <a:spcPts val="0"/>
              </a:spcAft>
              <a:buClr>
                <a:schemeClr val="lt1"/>
              </a:buClr>
              <a:buSzPts val="2400"/>
              <a:buFont typeface="Roboto Light"/>
              <a:buChar char="○"/>
              <a:defRPr sz="2400">
                <a:solidFill>
                  <a:schemeClr val="lt1"/>
                </a:solidFill>
                <a:latin typeface="Roboto Light"/>
                <a:ea typeface="Roboto Light"/>
                <a:cs typeface="Roboto Light"/>
                <a:sym typeface="Roboto Light"/>
              </a:defRPr>
            </a:lvl2pPr>
            <a:lvl3pPr indent="-381000" lvl="2" marL="1371600">
              <a:spcBef>
                <a:spcPts val="0"/>
              </a:spcBef>
              <a:spcAft>
                <a:spcPts val="0"/>
              </a:spcAft>
              <a:buClr>
                <a:schemeClr val="lt1"/>
              </a:buClr>
              <a:buSzPts val="2400"/>
              <a:buFont typeface="Roboto Light"/>
              <a:buChar char="■"/>
              <a:defRPr sz="2400">
                <a:solidFill>
                  <a:schemeClr val="lt1"/>
                </a:solidFill>
                <a:latin typeface="Roboto Light"/>
                <a:ea typeface="Roboto Light"/>
                <a:cs typeface="Roboto Light"/>
                <a:sym typeface="Roboto Light"/>
              </a:defRPr>
            </a:lvl3pPr>
            <a:lvl4pPr indent="-381000" lvl="3" marL="1828800">
              <a:spcBef>
                <a:spcPts val="0"/>
              </a:spcBef>
              <a:spcAft>
                <a:spcPts val="0"/>
              </a:spcAft>
              <a:buClr>
                <a:schemeClr val="lt1"/>
              </a:buClr>
              <a:buSzPts val="2400"/>
              <a:buFont typeface="Roboto Light"/>
              <a:buChar char="●"/>
              <a:defRPr sz="2400">
                <a:solidFill>
                  <a:schemeClr val="lt1"/>
                </a:solidFill>
                <a:latin typeface="Roboto Light"/>
                <a:ea typeface="Roboto Light"/>
                <a:cs typeface="Roboto Light"/>
                <a:sym typeface="Roboto Light"/>
              </a:defRPr>
            </a:lvl4pPr>
            <a:lvl5pPr indent="-381000" lvl="4" marL="2286000">
              <a:spcBef>
                <a:spcPts val="0"/>
              </a:spcBef>
              <a:spcAft>
                <a:spcPts val="0"/>
              </a:spcAft>
              <a:buClr>
                <a:schemeClr val="lt1"/>
              </a:buClr>
              <a:buSzPts val="2400"/>
              <a:buFont typeface="Roboto Light"/>
              <a:buChar char="○"/>
              <a:defRPr sz="2400">
                <a:solidFill>
                  <a:schemeClr val="lt1"/>
                </a:solidFill>
                <a:latin typeface="Roboto Light"/>
                <a:ea typeface="Roboto Light"/>
                <a:cs typeface="Roboto Light"/>
                <a:sym typeface="Roboto Light"/>
              </a:defRPr>
            </a:lvl5pPr>
            <a:lvl6pPr indent="-381000" lvl="5" marL="2743200">
              <a:spcBef>
                <a:spcPts val="0"/>
              </a:spcBef>
              <a:spcAft>
                <a:spcPts val="0"/>
              </a:spcAft>
              <a:buClr>
                <a:schemeClr val="lt1"/>
              </a:buClr>
              <a:buSzPts val="2400"/>
              <a:buFont typeface="Roboto Light"/>
              <a:buChar char="■"/>
              <a:defRPr sz="2400">
                <a:solidFill>
                  <a:schemeClr val="lt1"/>
                </a:solidFill>
                <a:latin typeface="Roboto Light"/>
                <a:ea typeface="Roboto Light"/>
                <a:cs typeface="Roboto Light"/>
                <a:sym typeface="Roboto Light"/>
              </a:defRPr>
            </a:lvl6pPr>
            <a:lvl7pPr indent="-381000" lvl="6" marL="3200400">
              <a:spcBef>
                <a:spcPts val="0"/>
              </a:spcBef>
              <a:spcAft>
                <a:spcPts val="0"/>
              </a:spcAft>
              <a:buClr>
                <a:schemeClr val="lt1"/>
              </a:buClr>
              <a:buSzPts val="2400"/>
              <a:buFont typeface="Roboto Light"/>
              <a:buChar char="●"/>
              <a:defRPr sz="2400">
                <a:solidFill>
                  <a:schemeClr val="lt1"/>
                </a:solidFill>
                <a:latin typeface="Roboto Light"/>
                <a:ea typeface="Roboto Light"/>
                <a:cs typeface="Roboto Light"/>
                <a:sym typeface="Roboto Light"/>
              </a:defRPr>
            </a:lvl7pPr>
            <a:lvl8pPr indent="-381000" lvl="7" marL="3657600">
              <a:spcBef>
                <a:spcPts val="0"/>
              </a:spcBef>
              <a:spcAft>
                <a:spcPts val="0"/>
              </a:spcAft>
              <a:buClr>
                <a:schemeClr val="lt1"/>
              </a:buClr>
              <a:buSzPts val="2400"/>
              <a:buFont typeface="Roboto Light"/>
              <a:buChar char="○"/>
              <a:defRPr sz="2400">
                <a:solidFill>
                  <a:schemeClr val="lt1"/>
                </a:solidFill>
                <a:latin typeface="Roboto Light"/>
                <a:ea typeface="Roboto Light"/>
                <a:cs typeface="Roboto Light"/>
                <a:sym typeface="Roboto Light"/>
              </a:defRPr>
            </a:lvl8pPr>
            <a:lvl9pPr indent="-381000" lvl="8" marL="4114800">
              <a:spcBef>
                <a:spcPts val="0"/>
              </a:spcBef>
              <a:spcAft>
                <a:spcPts val="0"/>
              </a:spcAft>
              <a:buClr>
                <a:schemeClr val="lt1"/>
              </a:buClr>
              <a:buSzPts val="2400"/>
              <a:buFont typeface="Roboto Light"/>
              <a:buChar char="■"/>
              <a:defRPr sz="2400">
                <a:solidFill>
                  <a:schemeClr val="lt1"/>
                </a:solidFill>
                <a:latin typeface="Roboto Light"/>
                <a:ea typeface="Roboto Light"/>
                <a:cs typeface="Roboto Light"/>
                <a:sym typeface="Roboto Light"/>
              </a:defRPr>
            </a:lvl9pPr>
          </a:lstStyle>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ub-Topic Header">
  <p:cSld name="SECTION_HEADER_1_1">
    <p:bg>
      <p:bgPr>
        <a:solidFill>
          <a:schemeClr val="accent4"/>
        </a:solidFill>
      </p:bgPr>
    </p:bg>
    <p:spTree>
      <p:nvGrpSpPr>
        <p:cNvPr id="104" name="Shape 104"/>
        <p:cNvGrpSpPr/>
        <p:nvPr/>
      </p:nvGrpSpPr>
      <p:grpSpPr>
        <a:xfrm>
          <a:off x="0" y="0"/>
          <a:ext cx="0" cy="0"/>
          <a:chOff x="0" y="0"/>
          <a:chExt cx="0" cy="0"/>
        </a:xfrm>
      </p:grpSpPr>
      <p:grpSp>
        <p:nvGrpSpPr>
          <p:cNvPr id="105" name="Google Shape;105;p17"/>
          <p:cNvGrpSpPr/>
          <p:nvPr/>
        </p:nvGrpSpPr>
        <p:grpSpPr>
          <a:xfrm>
            <a:off x="830392" y="1191256"/>
            <a:ext cx="745763" cy="45826"/>
            <a:chOff x="4580561" y="2589004"/>
            <a:chExt cx="1064464" cy="25200"/>
          </a:xfrm>
        </p:grpSpPr>
        <p:sp>
          <p:nvSpPr>
            <p:cNvPr id="106" name="Google Shape;106;p17"/>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7"/>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08" name="Google Shape;108;p17"/>
          <p:cNvSpPr txBox="1"/>
          <p:nvPr>
            <p:ph type="title"/>
          </p:nvPr>
        </p:nvSpPr>
        <p:spPr>
          <a:xfrm>
            <a:off x="729450" y="1322450"/>
            <a:ext cx="7688400" cy="2763000"/>
          </a:xfrm>
          <a:prstGeom prst="rect">
            <a:avLst/>
          </a:prstGeom>
        </p:spPr>
        <p:txBody>
          <a:bodyPr anchorCtr="0" anchor="ctr" bIns="91425" lIns="91425" spcFirstLastPara="1" rIns="91425" wrap="square" tIns="91425">
            <a:noAutofit/>
          </a:bodyPr>
          <a:lstStyle>
            <a:lvl1pPr lvl="0">
              <a:spcBef>
                <a:spcPts val="0"/>
              </a:spcBef>
              <a:spcAft>
                <a:spcPts val="0"/>
              </a:spcAft>
              <a:buClr>
                <a:schemeClr val="accent5"/>
              </a:buClr>
              <a:buSzPts val="4200"/>
              <a:buNone/>
              <a:defRPr sz="4200">
                <a:solidFill>
                  <a:schemeClr val="accent5"/>
                </a:solidFill>
              </a:defRPr>
            </a:lvl1pPr>
            <a:lvl2pPr lvl="1">
              <a:spcBef>
                <a:spcPts val="0"/>
              </a:spcBef>
              <a:spcAft>
                <a:spcPts val="0"/>
              </a:spcAft>
              <a:buClr>
                <a:schemeClr val="accent5"/>
              </a:buClr>
              <a:buSzPts val="4200"/>
              <a:buNone/>
              <a:defRPr sz="4200">
                <a:solidFill>
                  <a:schemeClr val="accent5"/>
                </a:solidFill>
              </a:defRPr>
            </a:lvl2pPr>
            <a:lvl3pPr lvl="2">
              <a:spcBef>
                <a:spcPts val="0"/>
              </a:spcBef>
              <a:spcAft>
                <a:spcPts val="0"/>
              </a:spcAft>
              <a:buClr>
                <a:schemeClr val="accent5"/>
              </a:buClr>
              <a:buSzPts val="4200"/>
              <a:buNone/>
              <a:defRPr sz="4200">
                <a:solidFill>
                  <a:schemeClr val="accent5"/>
                </a:solidFill>
              </a:defRPr>
            </a:lvl3pPr>
            <a:lvl4pPr lvl="3">
              <a:spcBef>
                <a:spcPts val="0"/>
              </a:spcBef>
              <a:spcAft>
                <a:spcPts val="0"/>
              </a:spcAft>
              <a:buClr>
                <a:schemeClr val="accent5"/>
              </a:buClr>
              <a:buSzPts val="4200"/>
              <a:buNone/>
              <a:defRPr sz="4200">
                <a:solidFill>
                  <a:schemeClr val="accent5"/>
                </a:solidFill>
              </a:defRPr>
            </a:lvl4pPr>
            <a:lvl5pPr lvl="4">
              <a:spcBef>
                <a:spcPts val="0"/>
              </a:spcBef>
              <a:spcAft>
                <a:spcPts val="0"/>
              </a:spcAft>
              <a:buClr>
                <a:schemeClr val="accent5"/>
              </a:buClr>
              <a:buSzPts val="4200"/>
              <a:buNone/>
              <a:defRPr sz="4200">
                <a:solidFill>
                  <a:schemeClr val="accent5"/>
                </a:solidFill>
              </a:defRPr>
            </a:lvl5pPr>
            <a:lvl6pPr lvl="5">
              <a:spcBef>
                <a:spcPts val="0"/>
              </a:spcBef>
              <a:spcAft>
                <a:spcPts val="0"/>
              </a:spcAft>
              <a:buClr>
                <a:schemeClr val="accent5"/>
              </a:buClr>
              <a:buSzPts val="4200"/>
              <a:buNone/>
              <a:defRPr sz="4200">
                <a:solidFill>
                  <a:schemeClr val="accent5"/>
                </a:solidFill>
              </a:defRPr>
            </a:lvl6pPr>
            <a:lvl7pPr lvl="6">
              <a:spcBef>
                <a:spcPts val="0"/>
              </a:spcBef>
              <a:spcAft>
                <a:spcPts val="0"/>
              </a:spcAft>
              <a:buClr>
                <a:schemeClr val="accent5"/>
              </a:buClr>
              <a:buSzPts val="4200"/>
              <a:buNone/>
              <a:defRPr sz="4200">
                <a:solidFill>
                  <a:schemeClr val="accent5"/>
                </a:solidFill>
              </a:defRPr>
            </a:lvl7pPr>
            <a:lvl8pPr lvl="7">
              <a:spcBef>
                <a:spcPts val="0"/>
              </a:spcBef>
              <a:spcAft>
                <a:spcPts val="0"/>
              </a:spcAft>
              <a:buClr>
                <a:schemeClr val="accent5"/>
              </a:buClr>
              <a:buSzPts val="4200"/>
              <a:buNone/>
              <a:defRPr sz="4200">
                <a:solidFill>
                  <a:schemeClr val="accent5"/>
                </a:solidFill>
              </a:defRPr>
            </a:lvl8pPr>
            <a:lvl9pPr lvl="8">
              <a:spcBef>
                <a:spcPts val="0"/>
              </a:spcBef>
              <a:spcAft>
                <a:spcPts val="0"/>
              </a:spcAft>
              <a:buClr>
                <a:schemeClr val="accent5"/>
              </a:buClr>
              <a:buSzPts val="4200"/>
              <a:buNone/>
              <a:defRPr sz="4200">
                <a:solidFill>
                  <a:schemeClr val="accent5"/>
                </a:solidFill>
              </a:defRPr>
            </a:lvl9pPr>
          </a:lstStyle>
          <a:p/>
        </p:txBody>
      </p:sp>
      <p:sp>
        <p:nvSpPr>
          <p:cNvPr id="109" name="Google Shape;109;p17"/>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grpSp>
        <p:nvGrpSpPr>
          <p:cNvPr id="110" name="Google Shape;110;p17"/>
          <p:cNvGrpSpPr/>
          <p:nvPr/>
        </p:nvGrpSpPr>
        <p:grpSpPr>
          <a:xfrm>
            <a:off x="830392" y="4169130"/>
            <a:ext cx="745763" cy="45826"/>
            <a:chOff x="4580561" y="2589004"/>
            <a:chExt cx="1064464" cy="25200"/>
          </a:xfrm>
        </p:grpSpPr>
        <p:sp>
          <p:nvSpPr>
            <p:cNvPr id="111" name="Google Shape;111;p17"/>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17"/>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3" name="Google Shape;113;p17"/>
          <p:cNvSpPr txBox="1"/>
          <p:nvPr>
            <p:ph idx="1" type="body"/>
          </p:nvPr>
        </p:nvSpPr>
        <p:spPr>
          <a:xfrm>
            <a:off x="820200" y="568850"/>
            <a:ext cx="5712600" cy="502800"/>
          </a:xfrm>
          <a:prstGeom prst="rect">
            <a:avLst/>
          </a:prstGeom>
        </p:spPr>
        <p:txBody>
          <a:bodyPr anchorCtr="0" anchor="t" bIns="91425" lIns="91425" spcFirstLastPara="1" rIns="91425" wrap="square" tIns="91425">
            <a:noAutofit/>
          </a:bodyPr>
          <a:lstStyle>
            <a:lvl1pPr indent="-381000" lvl="0" marL="457200">
              <a:spcBef>
                <a:spcPts val="0"/>
              </a:spcBef>
              <a:spcAft>
                <a:spcPts val="0"/>
              </a:spcAft>
              <a:buClr>
                <a:schemeClr val="accent5"/>
              </a:buClr>
              <a:buSzPts val="2400"/>
              <a:buFont typeface="Roboto Light"/>
              <a:buChar char="●"/>
              <a:defRPr sz="2400">
                <a:solidFill>
                  <a:schemeClr val="accent5"/>
                </a:solidFill>
                <a:latin typeface="Roboto Light"/>
                <a:ea typeface="Roboto Light"/>
                <a:cs typeface="Roboto Light"/>
                <a:sym typeface="Roboto Light"/>
              </a:defRPr>
            </a:lvl1pPr>
            <a:lvl2pPr indent="-381000" lvl="1" marL="914400">
              <a:spcBef>
                <a:spcPts val="0"/>
              </a:spcBef>
              <a:spcAft>
                <a:spcPts val="0"/>
              </a:spcAft>
              <a:buClr>
                <a:schemeClr val="accent5"/>
              </a:buClr>
              <a:buSzPts val="2400"/>
              <a:buFont typeface="Roboto Light"/>
              <a:buChar char="○"/>
              <a:defRPr sz="2400">
                <a:solidFill>
                  <a:schemeClr val="accent5"/>
                </a:solidFill>
                <a:latin typeface="Roboto Light"/>
                <a:ea typeface="Roboto Light"/>
                <a:cs typeface="Roboto Light"/>
                <a:sym typeface="Roboto Light"/>
              </a:defRPr>
            </a:lvl2pPr>
            <a:lvl3pPr indent="-381000" lvl="2" marL="1371600">
              <a:spcBef>
                <a:spcPts val="0"/>
              </a:spcBef>
              <a:spcAft>
                <a:spcPts val="0"/>
              </a:spcAft>
              <a:buClr>
                <a:schemeClr val="accent5"/>
              </a:buClr>
              <a:buSzPts val="2400"/>
              <a:buFont typeface="Roboto Light"/>
              <a:buChar char="■"/>
              <a:defRPr sz="2400">
                <a:solidFill>
                  <a:schemeClr val="accent5"/>
                </a:solidFill>
                <a:latin typeface="Roboto Light"/>
                <a:ea typeface="Roboto Light"/>
                <a:cs typeface="Roboto Light"/>
                <a:sym typeface="Roboto Light"/>
              </a:defRPr>
            </a:lvl3pPr>
            <a:lvl4pPr indent="-381000" lvl="3" marL="1828800">
              <a:spcBef>
                <a:spcPts val="0"/>
              </a:spcBef>
              <a:spcAft>
                <a:spcPts val="0"/>
              </a:spcAft>
              <a:buClr>
                <a:schemeClr val="accent5"/>
              </a:buClr>
              <a:buSzPts val="2400"/>
              <a:buFont typeface="Roboto Light"/>
              <a:buChar char="●"/>
              <a:defRPr sz="2400">
                <a:solidFill>
                  <a:schemeClr val="accent5"/>
                </a:solidFill>
                <a:latin typeface="Roboto Light"/>
                <a:ea typeface="Roboto Light"/>
                <a:cs typeface="Roboto Light"/>
                <a:sym typeface="Roboto Light"/>
              </a:defRPr>
            </a:lvl4pPr>
            <a:lvl5pPr indent="-381000" lvl="4" marL="2286000">
              <a:spcBef>
                <a:spcPts val="0"/>
              </a:spcBef>
              <a:spcAft>
                <a:spcPts val="0"/>
              </a:spcAft>
              <a:buClr>
                <a:schemeClr val="accent5"/>
              </a:buClr>
              <a:buSzPts val="2400"/>
              <a:buFont typeface="Roboto Light"/>
              <a:buChar char="○"/>
              <a:defRPr sz="2400">
                <a:solidFill>
                  <a:schemeClr val="accent5"/>
                </a:solidFill>
                <a:latin typeface="Roboto Light"/>
                <a:ea typeface="Roboto Light"/>
                <a:cs typeface="Roboto Light"/>
                <a:sym typeface="Roboto Light"/>
              </a:defRPr>
            </a:lvl5pPr>
            <a:lvl6pPr indent="-381000" lvl="5" marL="2743200">
              <a:spcBef>
                <a:spcPts val="0"/>
              </a:spcBef>
              <a:spcAft>
                <a:spcPts val="0"/>
              </a:spcAft>
              <a:buClr>
                <a:schemeClr val="accent5"/>
              </a:buClr>
              <a:buSzPts val="2400"/>
              <a:buFont typeface="Roboto Light"/>
              <a:buChar char="■"/>
              <a:defRPr sz="2400">
                <a:solidFill>
                  <a:schemeClr val="accent5"/>
                </a:solidFill>
                <a:latin typeface="Roboto Light"/>
                <a:ea typeface="Roboto Light"/>
                <a:cs typeface="Roboto Light"/>
                <a:sym typeface="Roboto Light"/>
              </a:defRPr>
            </a:lvl6pPr>
            <a:lvl7pPr indent="-381000" lvl="6" marL="3200400">
              <a:spcBef>
                <a:spcPts val="0"/>
              </a:spcBef>
              <a:spcAft>
                <a:spcPts val="0"/>
              </a:spcAft>
              <a:buClr>
                <a:schemeClr val="accent5"/>
              </a:buClr>
              <a:buSzPts val="2400"/>
              <a:buFont typeface="Roboto Light"/>
              <a:buChar char="●"/>
              <a:defRPr sz="2400">
                <a:solidFill>
                  <a:schemeClr val="accent5"/>
                </a:solidFill>
                <a:latin typeface="Roboto Light"/>
                <a:ea typeface="Roboto Light"/>
                <a:cs typeface="Roboto Light"/>
                <a:sym typeface="Roboto Light"/>
              </a:defRPr>
            </a:lvl7pPr>
            <a:lvl8pPr indent="-381000" lvl="7" marL="3657600">
              <a:spcBef>
                <a:spcPts val="0"/>
              </a:spcBef>
              <a:spcAft>
                <a:spcPts val="0"/>
              </a:spcAft>
              <a:buClr>
                <a:schemeClr val="accent5"/>
              </a:buClr>
              <a:buSzPts val="2400"/>
              <a:buFont typeface="Roboto Light"/>
              <a:buChar char="○"/>
              <a:defRPr sz="2400">
                <a:solidFill>
                  <a:schemeClr val="accent5"/>
                </a:solidFill>
                <a:latin typeface="Roboto Light"/>
                <a:ea typeface="Roboto Light"/>
                <a:cs typeface="Roboto Light"/>
                <a:sym typeface="Roboto Light"/>
              </a:defRPr>
            </a:lvl8pPr>
            <a:lvl9pPr indent="-381000" lvl="8" marL="4114800">
              <a:spcBef>
                <a:spcPts val="0"/>
              </a:spcBef>
              <a:spcAft>
                <a:spcPts val="0"/>
              </a:spcAft>
              <a:buClr>
                <a:schemeClr val="accent5"/>
              </a:buClr>
              <a:buSzPts val="2400"/>
              <a:buFont typeface="Roboto Light"/>
              <a:buChar char="■"/>
              <a:defRPr sz="2400">
                <a:solidFill>
                  <a:schemeClr val="accent5"/>
                </a:solidFill>
                <a:latin typeface="Roboto Light"/>
                <a:ea typeface="Roboto Light"/>
                <a:cs typeface="Roboto Light"/>
                <a:sym typeface="Roboto Light"/>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1">
  <p:cSld name="TITLE_AND_BODY_1">
    <p:spTree>
      <p:nvGrpSpPr>
        <p:cNvPr id="114" name="Shape 114"/>
        <p:cNvGrpSpPr/>
        <p:nvPr/>
      </p:nvGrpSpPr>
      <p:grpSpPr>
        <a:xfrm>
          <a:off x="0" y="0"/>
          <a:ext cx="0" cy="0"/>
          <a:chOff x="0" y="0"/>
          <a:chExt cx="0" cy="0"/>
        </a:xfrm>
      </p:grpSpPr>
      <p:sp>
        <p:nvSpPr>
          <p:cNvPr id="115" name="Google Shape;115;p18"/>
          <p:cNvSpPr/>
          <p:nvPr/>
        </p:nvSpPr>
        <p:spPr>
          <a:xfrm>
            <a:off x="0" y="0"/>
            <a:ext cx="9144000" cy="4449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6" name="Google Shape;116;p18"/>
          <p:cNvGrpSpPr/>
          <p:nvPr/>
        </p:nvGrpSpPr>
        <p:grpSpPr>
          <a:xfrm>
            <a:off x="830392" y="394456"/>
            <a:ext cx="745763" cy="45826"/>
            <a:chOff x="4580561" y="2589004"/>
            <a:chExt cx="1064464" cy="25200"/>
          </a:xfrm>
        </p:grpSpPr>
        <p:sp>
          <p:nvSpPr>
            <p:cNvPr id="117" name="Google Shape;117;p18"/>
            <p:cNvSpPr/>
            <p:nvPr/>
          </p:nvSpPr>
          <p:spPr>
            <a:xfrm rot="-5400000">
              <a:off x="5366325" y="2335504"/>
              <a:ext cx="25200" cy="532200"/>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8"/>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8"/>
          <p:cNvSpPr txBox="1"/>
          <p:nvPr>
            <p:ph type="title"/>
          </p:nvPr>
        </p:nvSpPr>
        <p:spPr>
          <a:xfrm>
            <a:off x="729450" y="521850"/>
            <a:ext cx="7688700" cy="5352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120" name="Google Shape;120;p18"/>
          <p:cNvSpPr txBox="1"/>
          <p:nvPr>
            <p:ph idx="1" type="body"/>
          </p:nvPr>
        </p:nvSpPr>
        <p:spPr>
          <a:xfrm>
            <a:off x="729450" y="1282075"/>
            <a:ext cx="7688700" cy="36327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21" name="Google Shape;121;p18"/>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extLst>
    <p:ext uri="{DCECCB84-F9BA-43D5-87BE-67443E8EF086}">
      <p15:sldGuideLst>
        <p15:guide id="1" pos="459">
          <p15:clr>
            <a:srgbClr val="E46962"/>
          </p15:clr>
        </p15:guide>
      </p15:sldGuideLst>
    </p:ext>
  </p:extLst>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1">
  <p:cSld name="TITLE_AND_TWO_COLUMNS_1">
    <p:spTree>
      <p:nvGrpSpPr>
        <p:cNvPr id="122" name="Shape 122"/>
        <p:cNvGrpSpPr/>
        <p:nvPr/>
      </p:nvGrpSpPr>
      <p:grpSpPr>
        <a:xfrm>
          <a:off x="0" y="0"/>
          <a:ext cx="0" cy="0"/>
          <a:chOff x="0" y="0"/>
          <a:chExt cx="0" cy="0"/>
        </a:xfrm>
      </p:grpSpPr>
      <p:sp>
        <p:nvSpPr>
          <p:cNvPr id="123" name="Google Shape;123;p19"/>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124" name="Google Shape;124;p19"/>
          <p:cNvSpPr/>
          <p:nvPr/>
        </p:nvSpPr>
        <p:spPr>
          <a:xfrm>
            <a:off x="0" y="0"/>
            <a:ext cx="9144000" cy="4449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25" name="Google Shape;125;p19"/>
          <p:cNvGrpSpPr/>
          <p:nvPr/>
        </p:nvGrpSpPr>
        <p:grpSpPr>
          <a:xfrm>
            <a:off x="830392" y="394456"/>
            <a:ext cx="745763" cy="45826"/>
            <a:chOff x="4580561" y="2589004"/>
            <a:chExt cx="1064464" cy="25200"/>
          </a:xfrm>
        </p:grpSpPr>
        <p:sp>
          <p:nvSpPr>
            <p:cNvPr id="126" name="Google Shape;126;p19"/>
            <p:cNvSpPr/>
            <p:nvPr/>
          </p:nvSpPr>
          <p:spPr>
            <a:xfrm rot="-5400000">
              <a:off x="5366325" y="2335504"/>
              <a:ext cx="25200" cy="5322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7" name="Google Shape;127;p19"/>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28" name="Google Shape;128;p19"/>
          <p:cNvSpPr txBox="1"/>
          <p:nvPr>
            <p:ph type="title"/>
          </p:nvPr>
        </p:nvSpPr>
        <p:spPr>
          <a:xfrm>
            <a:off x="729450" y="521850"/>
            <a:ext cx="7688700" cy="5352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129" name="Google Shape;129;p19"/>
          <p:cNvSpPr txBox="1"/>
          <p:nvPr>
            <p:ph idx="1" type="body"/>
          </p:nvPr>
        </p:nvSpPr>
        <p:spPr>
          <a:xfrm>
            <a:off x="729450" y="1282075"/>
            <a:ext cx="3775800" cy="36327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30" name="Google Shape;130;p19"/>
          <p:cNvSpPr txBox="1"/>
          <p:nvPr>
            <p:ph idx="2" type="body"/>
          </p:nvPr>
        </p:nvSpPr>
        <p:spPr>
          <a:xfrm>
            <a:off x="4638800" y="1282075"/>
            <a:ext cx="3775800" cy="36327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1">
  <p:cSld name="TITLE_ONLY_1">
    <p:spTree>
      <p:nvGrpSpPr>
        <p:cNvPr id="131" name="Shape 131"/>
        <p:cNvGrpSpPr/>
        <p:nvPr/>
      </p:nvGrpSpPr>
      <p:grpSpPr>
        <a:xfrm>
          <a:off x="0" y="0"/>
          <a:ext cx="0" cy="0"/>
          <a:chOff x="0" y="0"/>
          <a:chExt cx="0" cy="0"/>
        </a:xfrm>
      </p:grpSpPr>
      <p:sp>
        <p:nvSpPr>
          <p:cNvPr id="132" name="Google Shape;132;p20"/>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133" name="Google Shape;133;p20"/>
          <p:cNvSpPr/>
          <p:nvPr/>
        </p:nvSpPr>
        <p:spPr>
          <a:xfrm>
            <a:off x="0" y="0"/>
            <a:ext cx="9144000" cy="4449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34" name="Google Shape;134;p20"/>
          <p:cNvGrpSpPr/>
          <p:nvPr/>
        </p:nvGrpSpPr>
        <p:grpSpPr>
          <a:xfrm>
            <a:off x="830392" y="394456"/>
            <a:ext cx="745763" cy="45826"/>
            <a:chOff x="4580561" y="2589004"/>
            <a:chExt cx="1064464" cy="25200"/>
          </a:xfrm>
        </p:grpSpPr>
        <p:sp>
          <p:nvSpPr>
            <p:cNvPr id="135" name="Google Shape;135;p20"/>
            <p:cNvSpPr/>
            <p:nvPr/>
          </p:nvSpPr>
          <p:spPr>
            <a:xfrm rot="-5400000">
              <a:off x="5366325" y="2335504"/>
              <a:ext cx="25200" cy="532200"/>
            </a:xfrm>
            <a:prstGeom prst="rect">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6" name="Google Shape;136;p20"/>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37" name="Google Shape;137;p20"/>
          <p:cNvSpPr txBox="1"/>
          <p:nvPr>
            <p:ph type="title"/>
          </p:nvPr>
        </p:nvSpPr>
        <p:spPr>
          <a:xfrm>
            <a:off x="729450" y="521850"/>
            <a:ext cx="7688700" cy="5352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1">
  <p:cSld name="ONE_COLUMN_TEXT_1">
    <p:spTree>
      <p:nvGrpSpPr>
        <p:cNvPr id="138" name="Shape 138"/>
        <p:cNvGrpSpPr/>
        <p:nvPr/>
      </p:nvGrpSpPr>
      <p:grpSpPr>
        <a:xfrm>
          <a:off x="0" y="0"/>
          <a:ext cx="0" cy="0"/>
          <a:chOff x="0" y="0"/>
          <a:chExt cx="0" cy="0"/>
        </a:xfrm>
      </p:grpSpPr>
      <p:sp>
        <p:nvSpPr>
          <p:cNvPr id="139" name="Google Shape;139;p21"/>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
        <p:nvSpPr>
          <p:cNvPr id="140" name="Google Shape;140;p21"/>
          <p:cNvSpPr/>
          <p:nvPr/>
        </p:nvSpPr>
        <p:spPr>
          <a:xfrm>
            <a:off x="0" y="0"/>
            <a:ext cx="9144000" cy="4449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1" name="Google Shape;141;p21"/>
          <p:cNvGrpSpPr/>
          <p:nvPr/>
        </p:nvGrpSpPr>
        <p:grpSpPr>
          <a:xfrm>
            <a:off x="830392" y="394456"/>
            <a:ext cx="745763" cy="45826"/>
            <a:chOff x="4580561" y="2589004"/>
            <a:chExt cx="1064464" cy="25200"/>
          </a:xfrm>
        </p:grpSpPr>
        <p:sp>
          <p:nvSpPr>
            <p:cNvPr id="142" name="Google Shape;142;p21"/>
            <p:cNvSpPr/>
            <p:nvPr/>
          </p:nvSpPr>
          <p:spPr>
            <a:xfrm rot="-5400000">
              <a:off x="5366325" y="2335504"/>
              <a:ext cx="25200" cy="5322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21"/>
            <p:cNvSpPr/>
            <p:nvPr/>
          </p:nvSpPr>
          <p:spPr>
            <a:xfrm rot="-5400000">
              <a:off x="4836311" y="2333254"/>
              <a:ext cx="25200" cy="536700"/>
            </a:xfrm>
            <a:prstGeom prst="rect">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44" name="Google Shape;144;p21"/>
          <p:cNvSpPr txBox="1"/>
          <p:nvPr>
            <p:ph type="title"/>
          </p:nvPr>
        </p:nvSpPr>
        <p:spPr>
          <a:xfrm>
            <a:off x="729450" y="521850"/>
            <a:ext cx="2895000" cy="1556400"/>
          </a:xfrm>
          <a:prstGeom prst="rect">
            <a:avLst/>
          </a:prstGeom>
        </p:spPr>
        <p:txBody>
          <a:bodyPr anchorCtr="0" anchor="b" bIns="91425" lIns="91425" spcFirstLastPara="1" rIns="91425" wrap="square" tIns="91425">
            <a:no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p:txBody>
      </p:sp>
      <p:sp>
        <p:nvSpPr>
          <p:cNvPr id="145" name="Google Shape;145;p21"/>
          <p:cNvSpPr txBox="1"/>
          <p:nvPr>
            <p:ph idx="1" type="body"/>
          </p:nvPr>
        </p:nvSpPr>
        <p:spPr>
          <a:xfrm>
            <a:off x="729450" y="2155200"/>
            <a:ext cx="2895000" cy="27597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1">
  <p:cSld name="MAIN_POINT_1">
    <p:bg>
      <p:bgPr>
        <a:solidFill>
          <a:schemeClr val="accent1"/>
        </a:solidFill>
      </p:bgPr>
    </p:bg>
    <p:spTree>
      <p:nvGrpSpPr>
        <p:cNvPr id="146" name="Shape 146"/>
        <p:cNvGrpSpPr/>
        <p:nvPr/>
      </p:nvGrpSpPr>
      <p:grpSpPr>
        <a:xfrm>
          <a:off x="0" y="0"/>
          <a:ext cx="0" cy="0"/>
          <a:chOff x="0" y="0"/>
          <a:chExt cx="0" cy="0"/>
        </a:xfrm>
      </p:grpSpPr>
      <p:grpSp>
        <p:nvGrpSpPr>
          <p:cNvPr id="147" name="Google Shape;147;p22"/>
          <p:cNvGrpSpPr/>
          <p:nvPr/>
        </p:nvGrpSpPr>
        <p:grpSpPr>
          <a:xfrm>
            <a:off x="830392" y="4169130"/>
            <a:ext cx="745763" cy="45826"/>
            <a:chOff x="4580561" y="2589004"/>
            <a:chExt cx="1064464" cy="25200"/>
          </a:xfrm>
        </p:grpSpPr>
        <p:sp>
          <p:nvSpPr>
            <p:cNvPr id="148" name="Google Shape;148;p22"/>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9" name="Google Shape;149;p22"/>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50" name="Google Shape;150;p22"/>
          <p:cNvSpPr txBox="1"/>
          <p:nvPr>
            <p:ph type="title"/>
          </p:nvPr>
        </p:nvSpPr>
        <p:spPr>
          <a:xfrm>
            <a:off x="729450" y="864300"/>
            <a:ext cx="7021200" cy="2985000"/>
          </a:xfrm>
          <a:prstGeom prst="rect">
            <a:avLst/>
          </a:prstGeom>
        </p:spPr>
        <p:txBody>
          <a:bodyPr anchorCtr="0" anchor="b" bIns="91425" lIns="91425" spcFirstLastPara="1" rIns="91425" wrap="square" tIns="91425">
            <a:noAutofit/>
          </a:bodyPr>
          <a:lstStyle>
            <a:lvl1pPr lvl="0">
              <a:spcBef>
                <a:spcPts val="0"/>
              </a:spcBef>
              <a:spcAft>
                <a:spcPts val="0"/>
              </a:spcAft>
              <a:buSzPts val="3600"/>
              <a:buNone/>
              <a:defRPr sz="3600"/>
            </a:lvl1pPr>
            <a:lvl2pPr lvl="1">
              <a:spcBef>
                <a:spcPts val="0"/>
              </a:spcBef>
              <a:spcAft>
                <a:spcPts val="0"/>
              </a:spcAft>
              <a:buSzPts val="3600"/>
              <a:buNone/>
              <a:defRPr sz="3600"/>
            </a:lvl2pPr>
            <a:lvl3pPr lvl="2">
              <a:spcBef>
                <a:spcPts val="0"/>
              </a:spcBef>
              <a:spcAft>
                <a:spcPts val="0"/>
              </a:spcAft>
              <a:buSzPts val="3600"/>
              <a:buNone/>
              <a:defRPr sz="3600"/>
            </a:lvl3pPr>
            <a:lvl4pPr lvl="3">
              <a:spcBef>
                <a:spcPts val="0"/>
              </a:spcBef>
              <a:spcAft>
                <a:spcPts val="0"/>
              </a:spcAft>
              <a:buSzPts val="3600"/>
              <a:buNone/>
              <a:defRPr sz="3600"/>
            </a:lvl4pPr>
            <a:lvl5pPr lvl="4">
              <a:spcBef>
                <a:spcPts val="0"/>
              </a:spcBef>
              <a:spcAft>
                <a:spcPts val="0"/>
              </a:spcAft>
              <a:buSzPts val="3600"/>
              <a:buNone/>
              <a:defRPr sz="3600"/>
            </a:lvl5pPr>
            <a:lvl6pPr lvl="5">
              <a:spcBef>
                <a:spcPts val="0"/>
              </a:spcBef>
              <a:spcAft>
                <a:spcPts val="0"/>
              </a:spcAft>
              <a:buSzPts val="3600"/>
              <a:buNone/>
              <a:defRPr sz="3600"/>
            </a:lvl6pPr>
            <a:lvl7pPr lvl="6">
              <a:spcBef>
                <a:spcPts val="0"/>
              </a:spcBef>
              <a:spcAft>
                <a:spcPts val="0"/>
              </a:spcAft>
              <a:buSzPts val="3600"/>
              <a:buNone/>
              <a:defRPr sz="3600"/>
            </a:lvl7pPr>
            <a:lvl8pPr lvl="7">
              <a:spcBef>
                <a:spcPts val="0"/>
              </a:spcBef>
              <a:spcAft>
                <a:spcPts val="0"/>
              </a:spcAft>
              <a:buSzPts val="3600"/>
              <a:buNone/>
              <a:defRPr sz="3600"/>
            </a:lvl8pPr>
            <a:lvl9pPr lvl="8">
              <a:spcBef>
                <a:spcPts val="0"/>
              </a:spcBef>
              <a:spcAft>
                <a:spcPts val="0"/>
              </a:spcAft>
              <a:buSzPts val="3600"/>
              <a:buNone/>
              <a:defRPr sz="3600"/>
            </a:lvl9pPr>
          </a:lstStyle>
          <a:p/>
        </p:txBody>
      </p:sp>
      <p:sp>
        <p:nvSpPr>
          <p:cNvPr id="151" name="Google Shape;151;p22"/>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ub Point">
  <p:cSld name="MAIN_POINT_1_2">
    <p:bg>
      <p:bgPr>
        <a:solidFill>
          <a:schemeClr val="accent4"/>
        </a:solidFill>
      </p:bgPr>
    </p:bg>
    <p:spTree>
      <p:nvGrpSpPr>
        <p:cNvPr id="152" name="Shape 152"/>
        <p:cNvGrpSpPr/>
        <p:nvPr/>
      </p:nvGrpSpPr>
      <p:grpSpPr>
        <a:xfrm>
          <a:off x="0" y="0"/>
          <a:ext cx="0" cy="0"/>
          <a:chOff x="0" y="0"/>
          <a:chExt cx="0" cy="0"/>
        </a:xfrm>
      </p:grpSpPr>
      <p:grpSp>
        <p:nvGrpSpPr>
          <p:cNvPr id="153" name="Google Shape;153;p23"/>
          <p:cNvGrpSpPr/>
          <p:nvPr/>
        </p:nvGrpSpPr>
        <p:grpSpPr>
          <a:xfrm rot="5400000">
            <a:off x="6511138" y="2548839"/>
            <a:ext cx="2744400" cy="45826"/>
            <a:chOff x="4580561" y="2589004"/>
            <a:chExt cx="1064464" cy="25200"/>
          </a:xfrm>
        </p:grpSpPr>
        <p:sp>
          <p:nvSpPr>
            <p:cNvPr id="154" name="Google Shape;154;p23"/>
            <p:cNvSpPr/>
            <p:nvPr/>
          </p:nvSpPr>
          <p:spPr>
            <a:xfrm rot="-5400000">
              <a:off x="5366325" y="2335504"/>
              <a:ext cx="25200" cy="5322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5" name="Google Shape;155;p23"/>
            <p:cNvSpPr/>
            <p:nvPr/>
          </p:nvSpPr>
          <p:spPr>
            <a:xfrm rot="-5400000">
              <a:off x="4836311" y="2333254"/>
              <a:ext cx="25200" cy="5367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56" name="Google Shape;156;p23"/>
          <p:cNvSpPr txBox="1"/>
          <p:nvPr>
            <p:ph type="title"/>
          </p:nvPr>
        </p:nvSpPr>
        <p:spPr>
          <a:xfrm>
            <a:off x="729450" y="864300"/>
            <a:ext cx="7021200" cy="2985000"/>
          </a:xfrm>
          <a:prstGeom prst="rect">
            <a:avLst/>
          </a:prstGeom>
        </p:spPr>
        <p:txBody>
          <a:bodyPr anchorCtr="0" anchor="b" bIns="91425" lIns="91425" spcFirstLastPara="1" rIns="91425" wrap="square" tIns="91425">
            <a:noAutofit/>
          </a:bodyPr>
          <a:lstStyle>
            <a:lvl1pPr lvl="0" algn="r">
              <a:spcBef>
                <a:spcPts val="0"/>
              </a:spcBef>
              <a:spcAft>
                <a:spcPts val="0"/>
              </a:spcAft>
              <a:buClr>
                <a:schemeClr val="accent5"/>
              </a:buClr>
              <a:buSzPts val="3600"/>
              <a:buNone/>
              <a:defRPr sz="3600">
                <a:solidFill>
                  <a:schemeClr val="accent5"/>
                </a:solidFill>
              </a:defRPr>
            </a:lvl1pPr>
            <a:lvl2pPr lvl="1" algn="r">
              <a:spcBef>
                <a:spcPts val="0"/>
              </a:spcBef>
              <a:spcAft>
                <a:spcPts val="0"/>
              </a:spcAft>
              <a:buClr>
                <a:schemeClr val="accent5"/>
              </a:buClr>
              <a:buSzPts val="3600"/>
              <a:buNone/>
              <a:defRPr sz="3600">
                <a:solidFill>
                  <a:schemeClr val="accent5"/>
                </a:solidFill>
              </a:defRPr>
            </a:lvl2pPr>
            <a:lvl3pPr lvl="2" algn="r">
              <a:spcBef>
                <a:spcPts val="0"/>
              </a:spcBef>
              <a:spcAft>
                <a:spcPts val="0"/>
              </a:spcAft>
              <a:buClr>
                <a:schemeClr val="accent5"/>
              </a:buClr>
              <a:buSzPts val="3600"/>
              <a:buNone/>
              <a:defRPr sz="3600">
                <a:solidFill>
                  <a:schemeClr val="accent5"/>
                </a:solidFill>
              </a:defRPr>
            </a:lvl3pPr>
            <a:lvl4pPr lvl="3" algn="r">
              <a:spcBef>
                <a:spcPts val="0"/>
              </a:spcBef>
              <a:spcAft>
                <a:spcPts val="0"/>
              </a:spcAft>
              <a:buClr>
                <a:schemeClr val="accent5"/>
              </a:buClr>
              <a:buSzPts val="3600"/>
              <a:buNone/>
              <a:defRPr sz="3600">
                <a:solidFill>
                  <a:schemeClr val="accent5"/>
                </a:solidFill>
              </a:defRPr>
            </a:lvl4pPr>
            <a:lvl5pPr lvl="4" algn="r">
              <a:spcBef>
                <a:spcPts val="0"/>
              </a:spcBef>
              <a:spcAft>
                <a:spcPts val="0"/>
              </a:spcAft>
              <a:buClr>
                <a:schemeClr val="accent5"/>
              </a:buClr>
              <a:buSzPts val="3600"/>
              <a:buNone/>
              <a:defRPr sz="3600">
                <a:solidFill>
                  <a:schemeClr val="accent5"/>
                </a:solidFill>
              </a:defRPr>
            </a:lvl5pPr>
            <a:lvl6pPr lvl="5" algn="r">
              <a:spcBef>
                <a:spcPts val="0"/>
              </a:spcBef>
              <a:spcAft>
                <a:spcPts val="0"/>
              </a:spcAft>
              <a:buClr>
                <a:schemeClr val="accent5"/>
              </a:buClr>
              <a:buSzPts val="3600"/>
              <a:buNone/>
              <a:defRPr sz="3600">
                <a:solidFill>
                  <a:schemeClr val="accent5"/>
                </a:solidFill>
              </a:defRPr>
            </a:lvl6pPr>
            <a:lvl7pPr lvl="6" algn="r">
              <a:spcBef>
                <a:spcPts val="0"/>
              </a:spcBef>
              <a:spcAft>
                <a:spcPts val="0"/>
              </a:spcAft>
              <a:buClr>
                <a:schemeClr val="accent5"/>
              </a:buClr>
              <a:buSzPts val="3600"/>
              <a:buNone/>
              <a:defRPr sz="3600">
                <a:solidFill>
                  <a:schemeClr val="accent5"/>
                </a:solidFill>
              </a:defRPr>
            </a:lvl7pPr>
            <a:lvl8pPr lvl="7" algn="r">
              <a:spcBef>
                <a:spcPts val="0"/>
              </a:spcBef>
              <a:spcAft>
                <a:spcPts val="0"/>
              </a:spcAft>
              <a:buClr>
                <a:schemeClr val="accent5"/>
              </a:buClr>
              <a:buSzPts val="3600"/>
              <a:buNone/>
              <a:defRPr sz="3600">
                <a:solidFill>
                  <a:schemeClr val="accent5"/>
                </a:solidFill>
              </a:defRPr>
            </a:lvl8pPr>
            <a:lvl9pPr lvl="8" algn="r">
              <a:spcBef>
                <a:spcPts val="0"/>
              </a:spcBef>
              <a:spcAft>
                <a:spcPts val="0"/>
              </a:spcAft>
              <a:buClr>
                <a:schemeClr val="accent5"/>
              </a:buClr>
              <a:buSzPts val="3600"/>
              <a:buNone/>
              <a:defRPr sz="3600">
                <a:solidFill>
                  <a:schemeClr val="accent5"/>
                </a:solidFill>
              </a:defRPr>
            </a:lvl9pPr>
          </a:lstStyle>
          <a:p/>
        </p:txBody>
      </p:sp>
      <p:sp>
        <p:nvSpPr>
          <p:cNvPr id="157" name="Google Shape;157;p23"/>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ub Point 3">
  <p:cSld name="MAIN_POINT_1_1">
    <p:bg>
      <p:bgPr>
        <a:solidFill>
          <a:schemeClr val="accent6"/>
        </a:solidFill>
      </p:bgPr>
    </p:bg>
    <p:spTree>
      <p:nvGrpSpPr>
        <p:cNvPr id="158" name="Shape 158"/>
        <p:cNvGrpSpPr/>
        <p:nvPr/>
      </p:nvGrpSpPr>
      <p:grpSpPr>
        <a:xfrm>
          <a:off x="0" y="0"/>
          <a:ext cx="0" cy="0"/>
          <a:chOff x="0" y="0"/>
          <a:chExt cx="0" cy="0"/>
        </a:xfrm>
      </p:grpSpPr>
      <p:sp>
        <p:nvSpPr>
          <p:cNvPr id="159" name="Google Shape;159;p24"/>
          <p:cNvSpPr txBox="1"/>
          <p:nvPr>
            <p:ph type="title"/>
          </p:nvPr>
        </p:nvSpPr>
        <p:spPr>
          <a:xfrm>
            <a:off x="729450" y="864300"/>
            <a:ext cx="7021200" cy="2985000"/>
          </a:xfrm>
          <a:prstGeom prst="rect">
            <a:avLst/>
          </a:prstGeom>
        </p:spPr>
        <p:txBody>
          <a:bodyPr anchorCtr="0" anchor="b" bIns="91425" lIns="91425" spcFirstLastPara="1" rIns="91425" wrap="square" tIns="91425">
            <a:noAutofit/>
          </a:bodyPr>
          <a:lstStyle>
            <a:lvl1pPr lvl="0" algn="r">
              <a:spcBef>
                <a:spcPts val="0"/>
              </a:spcBef>
              <a:spcAft>
                <a:spcPts val="0"/>
              </a:spcAft>
              <a:buClr>
                <a:schemeClr val="accent5"/>
              </a:buClr>
              <a:buSzPts val="3600"/>
              <a:buNone/>
              <a:defRPr sz="3600">
                <a:solidFill>
                  <a:schemeClr val="accent5"/>
                </a:solidFill>
              </a:defRPr>
            </a:lvl1pPr>
            <a:lvl2pPr lvl="1" algn="r">
              <a:spcBef>
                <a:spcPts val="0"/>
              </a:spcBef>
              <a:spcAft>
                <a:spcPts val="0"/>
              </a:spcAft>
              <a:buClr>
                <a:schemeClr val="accent5"/>
              </a:buClr>
              <a:buSzPts val="3600"/>
              <a:buNone/>
              <a:defRPr sz="3600">
                <a:solidFill>
                  <a:schemeClr val="accent5"/>
                </a:solidFill>
              </a:defRPr>
            </a:lvl2pPr>
            <a:lvl3pPr lvl="2" algn="r">
              <a:spcBef>
                <a:spcPts val="0"/>
              </a:spcBef>
              <a:spcAft>
                <a:spcPts val="0"/>
              </a:spcAft>
              <a:buClr>
                <a:schemeClr val="accent5"/>
              </a:buClr>
              <a:buSzPts val="3600"/>
              <a:buNone/>
              <a:defRPr sz="3600">
                <a:solidFill>
                  <a:schemeClr val="accent5"/>
                </a:solidFill>
              </a:defRPr>
            </a:lvl3pPr>
            <a:lvl4pPr lvl="3" algn="r">
              <a:spcBef>
                <a:spcPts val="0"/>
              </a:spcBef>
              <a:spcAft>
                <a:spcPts val="0"/>
              </a:spcAft>
              <a:buClr>
                <a:schemeClr val="accent5"/>
              </a:buClr>
              <a:buSzPts val="3600"/>
              <a:buNone/>
              <a:defRPr sz="3600">
                <a:solidFill>
                  <a:schemeClr val="accent5"/>
                </a:solidFill>
              </a:defRPr>
            </a:lvl4pPr>
            <a:lvl5pPr lvl="4" algn="r">
              <a:spcBef>
                <a:spcPts val="0"/>
              </a:spcBef>
              <a:spcAft>
                <a:spcPts val="0"/>
              </a:spcAft>
              <a:buClr>
                <a:schemeClr val="accent5"/>
              </a:buClr>
              <a:buSzPts val="3600"/>
              <a:buNone/>
              <a:defRPr sz="3600">
                <a:solidFill>
                  <a:schemeClr val="accent5"/>
                </a:solidFill>
              </a:defRPr>
            </a:lvl5pPr>
            <a:lvl6pPr lvl="5" algn="r">
              <a:spcBef>
                <a:spcPts val="0"/>
              </a:spcBef>
              <a:spcAft>
                <a:spcPts val="0"/>
              </a:spcAft>
              <a:buClr>
                <a:schemeClr val="accent5"/>
              </a:buClr>
              <a:buSzPts val="3600"/>
              <a:buNone/>
              <a:defRPr sz="3600">
                <a:solidFill>
                  <a:schemeClr val="accent5"/>
                </a:solidFill>
              </a:defRPr>
            </a:lvl6pPr>
            <a:lvl7pPr lvl="6" algn="r">
              <a:spcBef>
                <a:spcPts val="0"/>
              </a:spcBef>
              <a:spcAft>
                <a:spcPts val="0"/>
              </a:spcAft>
              <a:buClr>
                <a:schemeClr val="accent5"/>
              </a:buClr>
              <a:buSzPts val="3600"/>
              <a:buNone/>
              <a:defRPr sz="3600">
                <a:solidFill>
                  <a:schemeClr val="accent5"/>
                </a:solidFill>
              </a:defRPr>
            </a:lvl7pPr>
            <a:lvl8pPr lvl="7" algn="r">
              <a:spcBef>
                <a:spcPts val="0"/>
              </a:spcBef>
              <a:spcAft>
                <a:spcPts val="0"/>
              </a:spcAft>
              <a:buClr>
                <a:schemeClr val="accent5"/>
              </a:buClr>
              <a:buSzPts val="3600"/>
              <a:buNone/>
              <a:defRPr sz="3600">
                <a:solidFill>
                  <a:schemeClr val="accent5"/>
                </a:solidFill>
              </a:defRPr>
            </a:lvl8pPr>
            <a:lvl9pPr lvl="8" algn="r">
              <a:spcBef>
                <a:spcPts val="0"/>
              </a:spcBef>
              <a:spcAft>
                <a:spcPts val="0"/>
              </a:spcAft>
              <a:buClr>
                <a:schemeClr val="accent5"/>
              </a:buClr>
              <a:buSzPts val="3600"/>
              <a:buNone/>
              <a:defRPr sz="3600">
                <a:solidFill>
                  <a:schemeClr val="accent5"/>
                </a:solidFill>
              </a:defRPr>
            </a:lvl9pPr>
          </a:lstStyle>
          <a:p/>
        </p:txBody>
      </p:sp>
      <p:sp>
        <p:nvSpPr>
          <p:cNvPr id="160" name="Google Shape;160;p24"/>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grpSp>
        <p:nvGrpSpPr>
          <p:cNvPr id="161" name="Google Shape;161;p24"/>
          <p:cNvGrpSpPr/>
          <p:nvPr/>
        </p:nvGrpSpPr>
        <p:grpSpPr>
          <a:xfrm rot="5400000">
            <a:off x="6511138" y="2548839"/>
            <a:ext cx="2744400" cy="45826"/>
            <a:chOff x="4580561" y="2589004"/>
            <a:chExt cx="1064464" cy="25200"/>
          </a:xfrm>
        </p:grpSpPr>
        <p:sp>
          <p:nvSpPr>
            <p:cNvPr id="162" name="Google Shape;162;p24"/>
            <p:cNvSpPr/>
            <p:nvPr/>
          </p:nvSpPr>
          <p:spPr>
            <a:xfrm rot="-5400000">
              <a:off x="5366325" y="2335504"/>
              <a:ext cx="25200" cy="5322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3" name="Google Shape;163;p24"/>
            <p:cNvSpPr/>
            <p:nvPr/>
          </p:nvSpPr>
          <p:spPr>
            <a:xfrm rot="-5400000">
              <a:off x="4836311" y="2333254"/>
              <a:ext cx="25200" cy="5367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ub Point 2">
  <p:cSld name="MAIN_POINT_1_1_1">
    <p:bg>
      <p:bgPr>
        <a:solidFill>
          <a:schemeClr val="accent3"/>
        </a:solidFill>
      </p:bgPr>
    </p:bg>
    <p:spTree>
      <p:nvGrpSpPr>
        <p:cNvPr id="164" name="Shape 164"/>
        <p:cNvGrpSpPr/>
        <p:nvPr/>
      </p:nvGrpSpPr>
      <p:grpSpPr>
        <a:xfrm>
          <a:off x="0" y="0"/>
          <a:ext cx="0" cy="0"/>
          <a:chOff x="0" y="0"/>
          <a:chExt cx="0" cy="0"/>
        </a:xfrm>
      </p:grpSpPr>
      <p:sp>
        <p:nvSpPr>
          <p:cNvPr id="165" name="Google Shape;165;p25"/>
          <p:cNvSpPr txBox="1"/>
          <p:nvPr>
            <p:ph type="title"/>
          </p:nvPr>
        </p:nvSpPr>
        <p:spPr>
          <a:xfrm>
            <a:off x="729450" y="864300"/>
            <a:ext cx="7021200" cy="2985000"/>
          </a:xfrm>
          <a:prstGeom prst="rect">
            <a:avLst/>
          </a:prstGeom>
        </p:spPr>
        <p:txBody>
          <a:bodyPr anchorCtr="0" anchor="b" bIns="91425" lIns="91425" spcFirstLastPara="1" rIns="91425" wrap="square" tIns="91425">
            <a:noAutofit/>
          </a:bodyPr>
          <a:lstStyle>
            <a:lvl1pPr lvl="0" algn="r">
              <a:spcBef>
                <a:spcPts val="0"/>
              </a:spcBef>
              <a:spcAft>
                <a:spcPts val="0"/>
              </a:spcAft>
              <a:buClr>
                <a:schemeClr val="accent5"/>
              </a:buClr>
              <a:buSzPts val="3600"/>
              <a:buNone/>
              <a:defRPr sz="3600">
                <a:solidFill>
                  <a:schemeClr val="accent5"/>
                </a:solidFill>
              </a:defRPr>
            </a:lvl1pPr>
            <a:lvl2pPr lvl="1" algn="r">
              <a:spcBef>
                <a:spcPts val="0"/>
              </a:spcBef>
              <a:spcAft>
                <a:spcPts val="0"/>
              </a:spcAft>
              <a:buClr>
                <a:schemeClr val="accent5"/>
              </a:buClr>
              <a:buSzPts val="3600"/>
              <a:buNone/>
              <a:defRPr sz="3600">
                <a:solidFill>
                  <a:schemeClr val="accent5"/>
                </a:solidFill>
              </a:defRPr>
            </a:lvl2pPr>
            <a:lvl3pPr lvl="2" algn="r">
              <a:spcBef>
                <a:spcPts val="0"/>
              </a:spcBef>
              <a:spcAft>
                <a:spcPts val="0"/>
              </a:spcAft>
              <a:buClr>
                <a:schemeClr val="accent5"/>
              </a:buClr>
              <a:buSzPts val="3600"/>
              <a:buNone/>
              <a:defRPr sz="3600">
                <a:solidFill>
                  <a:schemeClr val="accent5"/>
                </a:solidFill>
              </a:defRPr>
            </a:lvl3pPr>
            <a:lvl4pPr lvl="3" algn="r">
              <a:spcBef>
                <a:spcPts val="0"/>
              </a:spcBef>
              <a:spcAft>
                <a:spcPts val="0"/>
              </a:spcAft>
              <a:buClr>
                <a:schemeClr val="accent5"/>
              </a:buClr>
              <a:buSzPts val="3600"/>
              <a:buNone/>
              <a:defRPr sz="3600">
                <a:solidFill>
                  <a:schemeClr val="accent5"/>
                </a:solidFill>
              </a:defRPr>
            </a:lvl4pPr>
            <a:lvl5pPr lvl="4" algn="r">
              <a:spcBef>
                <a:spcPts val="0"/>
              </a:spcBef>
              <a:spcAft>
                <a:spcPts val="0"/>
              </a:spcAft>
              <a:buClr>
                <a:schemeClr val="accent5"/>
              </a:buClr>
              <a:buSzPts val="3600"/>
              <a:buNone/>
              <a:defRPr sz="3600">
                <a:solidFill>
                  <a:schemeClr val="accent5"/>
                </a:solidFill>
              </a:defRPr>
            </a:lvl5pPr>
            <a:lvl6pPr lvl="5" algn="r">
              <a:spcBef>
                <a:spcPts val="0"/>
              </a:spcBef>
              <a:spcAft>
                <a:spcPts val="0"/>
              </a:spcAft>
              <a:buClr>
                <a:schemeClr val="accent5"/>
              </a:buClr>
              <a:buSzPts val="3600"/>
              <a:buNone/>
              <a:defRPr sz="3600">
                <a:solidFill>
                  <a:schemeClr val="accent5"/>
                </a:solidFill>
              </a:defRPr>
            </a:lvl6pPr>
            <a:lvl7pPr lvl="6" algn="r">
              <a:spcBef>
                <a:spcPts val="0"/>
              </a:spcBef>
              <a:spcAft>
                <a:spcPts val="0"/>
              </a:spcAft>
              <a:buClr>
                <a:schemeClr val="accent5"/>
              </a:buClr>
              <a:buSzPts val="3600"/>
              <a:buNone/>
              <a:defRPr sz="3600">
                <a:solidFill>
                  <a:schemeClr val="accent5"/>
                </a:solidFill>
              </a:defRPr>
            </a:lvl7pPr>
            <a:lvl8pPr lvl="7" algn="r">
              <a:spcBef>
                <a:spcPts val="0"/>
              </a:spcBef>
              <a:spcAft>
                <a:spcPts val="0"/>
              </a:spcAft>
              <a:buClr>
                <a:schemeClr val="accent5"/>
              </a:buClr>
              <a:buSzPts val="3600"/>
              <a:buNone/>
              <a:defRPr sz="3600">
                <a:solidFill>
                  <a:schemeClr val="accent5"/>
                </a:solidFill>
              </a:defRPr>
            </a:lvl8pPr>
            <a:lvl9pPr lvl="8" algn="r">
              <a:spcBef>
                <a:spcPts val="0"/>
              </a:spcBef>
              <a:spcAft>
                <a:spcPts val="0"/>
              </a:spcAft>
              <a:buClr>
                <a:schemeClr val="accent5"/>
              </a:buClr>
              <a:buSzPts val="3600"/>
              <a:buNone/>
              <a:defRPr sz="3600">
                <a:solidFill>
                  <a:schemeClr val="accent5"/>
                </a:solidFill>
              </a:defRPr>
            </a:lvl9pPr>
          </a:lstStyle>
          <a:p/>
        </p:txBody>
      </p:sp>
      <p:sp>
        <p:nvSpPr>
          <p:cNvPr id="166" name="Google Shape;166;p25"/>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grpSp>
        <p:nvGrpSpPr>
          <p:cNvPr id="167" name="Google Shape;167;p25"/>
          <p:cNvGrpSpPr/>
          <p:nvPr/>
        </p:nvGrpSpPr>
        <p:grpSpPr>
          <a:xfrm rot="5400000">
            <a:off x="6511138" y="2548839"/>
            <a:ext cx="2744400" cy="45826"/>
            <a:chOff x="4580561" y="2589004"/>
            <a:chExt cx="1064464" cy="25200"/>
          </a:xfrm>
        </p:grpSpPr>
        <p:sp>
          <p:nvSpPr>
            <p:cNvPr id="168" name="Google Shape;168;p25"/>
            <p:cNvSpPr/>
            <p:nvPr/>
          </p:nvSpPr>
          <p:spPr>
            <a:xfrm rot="-5400000">
              <a:off x="5366325" y="2335504"/>
              <a:ext cx="25200" cy="5322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9" name="Google Shape;169;p25"/>
            <p:cNvSpPr/>
            <p:nvPr/>
          </p:nvSpPr>
          <p:spPr>
            <a:xfrm rot="-5400000">
              <a:off x="4836311" y="2333254"/>
              <a:ext cx="25200" cy="5367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1">
  <p:cSld name="CAPTION_ONLY_1">
    <p:spTree>
      <p:nvGrpSpPr>
        <p:cNvPr id="170" name="Shape 170"/>
        <p:cNvGrpSpPr/>
        <p:nvPr/>
      </p:nvGrpSpPr>
      <p:grpSpPr>
        <a:xfrm>
          <a:off x="0" y="0"/>
          <a:ext cx="0" cy="0"/>
          <a:chOff x="0" y="0"/>
          <a:chExt cx="0" cy="0"/>
        </a:xfrm>
      </p:grpSpPr>
      <p:sp>
        <p:nvSpPr>
          <p:cNvPr id="171" name="Google Shape;171;p26"/>
          <p:cNvSpPr/>
          <p:nvPr/>
        </p:nvSpPr>
        <p:spPr>
          <a:xfrm>
            <a:off x="0" y="4698550"/>
            <a:ext cx="9144000" cy="4449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2" name="Google Shape;172;p26"/>
          <p:cNvSpPr txBox="1"/>
          <p:nvPr>
            <p:ph idx="1" type="body"/>
          </p:nvPr>
        </p:nvSpPr>
        <p:spPr>
          <a:xfrm>
            <a:off x="724950" y="4289351"/>
            <a:ext cx="7697400" cy="4605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3000"/>
              <a:buNone/>
              <a:defRPr sz="3000"/>
            </a:lvl1pPr>
          </a:lstStyle>
          <a:p/>
        </p:txBody>
      </p:sp>
      <p:sp>
        <p:nvSpPr>
          <p:cNvPr id="173" name="Google Shape;173;p26"/>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extLst>
    <p:ext uri="{DCECCB84-F9BA-43D5-87BE-67443E8EF086}">
      <p15:sldGuideLst>
        <p15:guide id="1" pos="459">
          <p15:clr>
            <a:srgbClr val="E46962"/>
          </p15:clr>
        </p15:guide>
      </p15:sldGuideLst>
    </p:ext>
  </p:extLst>
</p:sldLayout>
</file>

<file path=ppt/slideLayouts/slideLayout2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1">
  <p:cSld name="BIG_NUMBER_1">
    <p:bg>
      <p:bgPr>
        <a:solidFill>
          <a:schemeClr val="accent1"/>
        </a:solidFill>
      </p:bgPr>
    </p:bg>
    <p:spTree>
      <p:nvGrpSpPr>
        <p:cNvPr id="174" name="Shape 174"/>
        <p:cNvGrpSpPr/>
        <p:nvPr/>
      </p:nvGrpSpPr>
      <p:grpSpPr>
        <a:xfrm>
          <a:off x="0" y="0"/>
          <a:ext cx="0" cy="0"/>
          <a:chOff x="0" y="0"/>
          <a:chExt cx="0" cy="0"/>
        </a:xfrm>
      </p:grpSpPr>
      <p:grpSp>
        <p:nvGrpSpPr>
          <p:cNvPr id="175" name="Google Shape;175;p27"/>
          <p:cNvGrpSpPr/>
          <p:nvPr/>
        </p:nvGrpSpPr>
        <p:grpSpPr>
          <a:xfrm>
            <a:off x="830392" y="4169130"/>
            <a:ext cx="745763" cy="45826"/>
            <a:chOff x="4580561" y="2589004"/>
            <a:chExt cx="1064464" cy="25200"/>
          </a:xfrm>
        </p:grpSpPr>
        <p:sp>
          <p:nvSpPr>
            <p:cNvPr id="176" name="Google Shape;176;p27"/>
            <p:cNvSpPr/>
            <p:nvPr/>
          </p:nvSpPr>
          <p:spPr>
            <a:xfrm rot="-5400000">
              <a:off x="5366325" y="2335504"/>
              <a:ext cx="25200" cy="5322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7" name="Google Shape;177;p27"/>
            <p:cNvSpPr/>
            <p:nvPr/>
          </p:nvSpPr>
          <p:spPr>
            <a:xfrm rot="-5400000">
              <a:off x="4836311" y="2333254"/>
              <a:ext cx="25200" cy="536700"/>
            </a:xfrm>
            <a:prstGeom prst="rect">
              <a:avLst/>
            </a:prstGeom>
            <a:solidFill>
              <a:schemeClr val="l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78" name="Google Shape;178;p27"/>
          <p:cNvSpPr txBox="1"/>
          <p:nvPr>
            <p:ph hasCustomPrompt="1" type="title"/>
          </p:nvPr>
        </p:nvSpPr>
        <p:spPr>
          <a:xfrm>
            <a:off x="729450" y="733950"/>
            <a:ext cx="7688400" cy="1244700"/>
          </a:xfrm>
          <a:prstGeom prst="rect">
            <a:avLst/>
          </a:prstGeom>
        </p:spPr>
        <p:txBody>
          <a:bodyPr anchorCtr="0" anchor="t" bIns="91425" lIns="91425" spcFirstLastPara="1" rIns="91425" wrap="square" tIns="91425">
            <a:normAutofit/>
          </a:bodyPr>
          <a:lstStyle>
            <a:lvl1pPr lvl="0">
              <a:spcBef>
                <a:spcPts val="0"/>
              </a:spcBef>
              <a:spcAft>
                <a:spcPts val="0"/>
              </a:spcAft>
              <a:buClr>
                <a:schemeClr val="dk2"/>
              </a:buClr>
              <a:buSzPts val="8000"/>
              <a:buNone/>
              <a:defRPr sz="8000">
                <a:solidFill>
                  <a:schemeClr val="dk2"/>
                </a:solidFill>
              </a:defRPr>
            </a:lvl1pPr>
            <a:lvl2pPr lvl="1">
              <a:spcBef>
                <a:spcPts val="0"/>
              </a:spcBef>
              <a:spcAft>
                <a:spcPts val="0"/>
              </a:spcAft>
              <a:buClr>
                <a:schemeClr val="dk2"/>
              </a:buClr>
              <a:buSzPts val="8000"/>
              <a:buNone/>
              <a:defRPr sz="8000">
                <a:solidFill>
                  <a:schemeClr val="dk2"/>
                </a:solidFill>
              </a:defRPr>
            </a:lvl2pPr>
            <a:lvl3pPr lvl="2">
              <a:spcBef>
                <a:spcPts val="0"/>
              </a:spcBef>
              <a:spcAft>
                <a:spcPts val="0"/>
              </a:spcAft>
              <a:buClr>
                <a:schemeClr val="dk2"/>
              </a:buClr>
              <a:buSzPts val="8000"/>
              <a:buNone/>
              <a:defRPr sz="8000">
                <a:solidFill>
                  <a:schemeClr val="dk2"/>
                </a:solidFill>
              </a:defRPr>
            </a:lvl3pPr>
            <a:lvl4pPr lvl="3">
              <a:spcBef>
                <a:spcPts val="0"/>
              </a:spcBef>
              <a:spcAft>
                <a:spcPts val="0"/>
              </a:spcAft>
              <a:buClr>
                <a:schemeClr val="dk2"/>
              </a:buClr>
              <a:buSzPts val="8000"/>
              <a:buNone/>
              <a:defRPr sz="8000">
                <a:solidFill>
                  <a:schemeClr val="dk2"/>
                </a:solidFill>
              </a:defRPr>
            </a:lvl4pPr>
            <a:lvl5pPr lvl="4">
              <a:spcBef>
                <a:spcPts val="0"/>
              </a:spcBef>
              <a:spcAft>
                <a:spcPts val="0"/>
              </a:spcAft>
              <a:buClr>
                <a:schemeClr val="dk2"/>
              </a:buClr>
              <a:buSzPts val="8000"/>
              <a:buNone/>
              <a:defRPr sz="8000">
                <a:solidFill>
                  <a:schemeClr val="dk2"/>
                </a:solidFill>
              </a:defRPr>
            </a:lvl5pPr>
            <a:lvl6pPr lvl="5">
              <a:spcBef>
                <a:spcPts val="0"/>
              </a:spcBef>
              <a:spcAft>
                <a:spcPts val="0"/>
              </a:spcAft>
              <a:buClr>
                <a:schemeClr val="dk2"/>
              </a:buClr>
              <a:buSzPts val="8000"/>
              <a:buNone/>
              <a:defRPr sz="8000">
                <a:solidFill>
                  <a:schemeClr val="dk2"/>
                </a:solidFill>
              </a:defRPr>
            </a:lvl6pPr>
            <a:lvl7pPr lvl="6">
              <a:spcBef>
                <a:spcPts val="0"/>
              </a:spcBef>
              <a:spcAft>
                <a:spcPts val="0"/>
              </a:spcAft>
              <a:buClr>
                <a:schemeClr val="dk2"/>
              </a:buClr>
              <a:buSzPts val="8000"/>
              <a:buNone/>
              <a:defRPr sz="8000">
                <a:solidFill>
                  <a:schemeClr val="dk2"/>
                </a:solidFill>
              </a:defRPr>
            </a:lvl7pPr>
            <a:lvl8pPr lvl="7">
              <a:spcBef>
                <a:spcPts val="0"/>
              </a:spcBef>
              <a:spcAft>
                <a:spcPts val="0"/>
              </a:spcAft>
              <a:buClr>
                <a:schemeClr val="dk2"/>
              </a:buClr>
              <a:buSzPts val="8000"/>
              <a:buNone/>
              <a:defRPr sz="8000">
                <a:solidFill>
                  <a:schemeClr val="dk2"/>
                </a:solidFill>
              </a:defRPr>
            </a:lvl8pPr>
            <a:lvl9pPr lvl="8">
              <a:spcBef>
                <a:spcPts val="0"/>
              </a:spcBef>
              <a:spcAft>
                <a:spcPts val="0"/>
              </a:spcAft>
              <a:buClr>
                <a:schemeClr val="dk2"/>
              </a:buClr>
              <a:buSzPts val="8000"/>
              <a:buNone/>
              <a:defRPr sz="8000">
                <a:solidFill>
                  <a:schemeClr val="dk2"/>
                </a:solidFill>
              </a:defRPr>
            </a:lvl9pPr>
          </a:lstStyle>
          <a:p>
            <a:r>
              <a:t>xx%</a:t>
            </a:r>
          </a:p>
        </p:txBody>
      </p:sp>
      <p:sp>
        <p:nvSpPr>
          <p:cNvPr id="179" name="Google Shape;179;p27"/>
          <p:cNvSpPr txBox="1"/>
          <p:nvPr>
            <p:ph idx="1" type="body"/>
          </p:nvPr>
        </p:nvSpPr>
        <p:spPr>
          <a:xfrm>
            <a:off x="729450" y="2272902"/>
            <a:ext cx="7688400" cy="17808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Clr>
                <a:schemeClr val="dk2"/>
              </a:buClr>
              <a:buSzPts val="1800"/>
              <a:buChar char="●"/>
              <a:defRPr>
                <a:solidFill>
                  <a:schemeClr val="dk2"/>
                </a:solidFill>
              </a:defRPr>
            </a:lvl1pPr>
            <a:lvl2pPr indent="-317500" lvl="1" marL="914400">
              <a:spcBef>
                <a:spcPts val="0"/>
              </a:spcBef>
              <a:spcAft>
                <a:spcPts val="0"/>
              </a:spcAft>
              <a:buClr>
                <a:schemeClr val="dk2"/>
              </a:buClr>
              <a:buSzPts val="1400"/>
              <a:buChar char="○"/>
              <a:defRPr>
                <a:solidFill>
                  <a:schemeClr val="dk2"/>
                </a:solidFill>
              </a:defRPr>
            </a:lvl2pPr>
            <a:lvl3pPr indent="-317500" lvl="2" marL="1371600">
              <a:spcBef>
                <a:spcPts val="0"/>
              </a:spcBef>
              <a:spcAft>
                <a:spcPts val="0"/>
              </a:spcAft>
              <a:buClr>
                <a:schemeClr val="dk2"/>
              </a:buClr>
              <a:buSzPts val="1400"/>
              <a:buChar char="■"/>
              <a:defRPr>
                <a:solidFill>
                  <a:schemeClr val="dk2"/>
                </a:solidFill>
              </a:defRPr>
            </a:lvl3pPr>
            <a:lvl4pPr indent="-317500" lvl="3" marL="1828800">
              <a:spcBef>
                <a:spcPts val="0"/>
              </a:spcBef>
              <a:spcAft>
                <a:spcPts val="0"/>
              </a:spcAft>
              <a:buClr>
                <a:schemeClr val="dk2"/>
              </a:buClr>
              <a:buSzPts val="1400"/>
              <a:buChar char="●"/>
              <a:defRPr>
                <a:solidFill>
                  <a:schemeClr val="dk2"/>
                </a:solidFill>
              </a:defRPr>
            </a:lvl4pPr>
            <a:lvl5pPr indent="-317500" lvl="4" marL="2286000">
              <a:spcBef>
                <a:spcPts val="0"/>
              </a:spcBef>
              <a:spcAft>
                <a:spcPts val="0"/>
              </a:spcAft>
              <a:buClr>
                <a:schemeClr val="dk2"/>
              </a:buClr>
              <a:buSzPts val="1400"/>
              <a:buChar char="○"/>
              <a:defRPr>
                <a:solidFill>
                  <a:schemeClr val="dk2"/>
                </a:solidFill>
              </a:defRPr>
            </a:lvl5pPr>
            <a:lvl6pPr indent="-317500" lvl="5" marL="2743200">
              <a:spcBef>
                <a:spcPts val="0"/>
              </a:spcBef>
              <a:spcAft>
                <a:spcPts val="0"/>
              </a:spcAft>
              <a:buClr>
                <a:schemeClr val="dk2"/>
              </a:buClr>
              <a:buSzPts val="1400"/>
              <a:buChar char="■"/>
              <a:defRPr>
                <a:solidFill>
                  <a:schemeClr val="dk2"/>
                </a:solidFill>
              </a:defRPr>
            </a:lvl6pPr>
            <a:lvl7pPr indent="-317500" lvl="6" marL="3200400">
              <a:spcBef>
                <a:spcPts val="0"/>
              </a:spcBef>
              <a:spcAft>
                <a:spcPts val="0"/>
              </a:spcAft>
              <a:buClr>
                <a:schemeClr val="dk2"/>
              </a:buClr>
              <a:buSzPts val="1400"/>
              <a:buChar char="●"/>
              <a:defRPr>
                <a:solidFill>
                  <a:schemeClr val="dk2"/>
                </a:solidFill>
              </a:defRPr>
            </a:lvl7pPr>
            <a:lvl8pPr indent="-317500" lvl="7" marL="3657600">
              <a:spcBef>
                <a:spcPts val="0"/>
              </a:spcBef>
              <a:spcAft>
                <a:spcPts val="0"/>
              </a:spcAft>
              <a:buClr>
                <a:schemeClr val="dk2"/>
              </a:buClr>
              <a:buSzPts val="1400"/>
              <a:buChar char="○"/>
              <a:defRPr>
                <a:solidFill>
                  <a:schemeClr val="dk2"/>
                </a:solidFill>
              </a:defRPr>
            </a:lvl8pPr>
            <a:lvl9pPr indent="-317500" lvl="8" marL="4114800">
              <a:spcBef>
                <a:spcPts val="0"/>
              </a:spcBef>
              <a:spcAft>
                <a:spcPts val="0"/>
              </a:spcAft>
              <a:buClr>
                <a:schemeClr val="dk2"/>
              </a:buClr>
              <a:buSzPts val="1400"/>
              <a:buChar char="■"/>
              <a:defRPr>
                <a:solidFill>
                  <a:schemeClr val="dk2"/>
                </a:solidFill>
              </a:defRPr>
            </a:lvl9pPr>
          </a:lstStyle>
          <a:p/>
        </p:txBody>
      </p:sp>
      <p:sp>
        <p:nvSpPr>
          <p:cNvPr id="180" name="Google Shape;180;p27"/>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1">
  <p:cSld name="BLANK_1">
    <p:spTree>
      <p:nvGrpSpPr>
        <p:cNvPr id="181" name="Shape 181"/>
        <p:cNvGrpSpPr/>
        <p:nvPr/>
      </p:nvGrpSpPr>
      <p:grpSpPr>
        <a:xfrm>
          <a:off x="0" y="0"/>
          <a:ext cx="0" cy="0"/>
          <a:chOff x="0" y="0"/>
          <a:chExt cx="0" cy="0"/>
        </a:xfrm>
      </p:grpSpPr>
      <p:sp>
        <p:nvSpPr>
          <p:cNvPr id="182" name="Google Shape;182;p28"/>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2.xml"/><Relationship Id="rId10" Type="http://schemas.openxmlformats.org/officeDocument/2006/relationships/slideLayout" Target="../slideLayouts/slideLayout21.xml"/><Relationship Id="rId13" Type="http://schemas.openxmlformats.org/officeDocument/2006/relationships/slideLayout" Target="../slideLayouts/slideLayout24.xml"/><Relationship Id="rId12" Type="http://schemas.openxmlformats.org/officeDocument/2006/relationships/slideLayout" Target="../slideLayouts/slideLayout23.xml"/><Relationship Id="rId1" Type="http://schemas.openxmlformats.org/officeDocument/2006/relationships/slideLayout" Target="../slideLayouts/slideLayout12.xml"/><Relationship Id="rId2" Type="http://schemas.openxmlformats.org/officeDocument/2006/relationships/slideLayout" Target="../slideLayouts/slideLayout13.xml"/><Relationship Id="rId3" Type="http://schemas.openxmlformats.org/officeDocument/2006/relationships/slideLayout" Target="../slideLayouts/slideLayout14.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5" Type="http://schemas.openxmlformats.org/officeDocument/2006/relationships/slideLayout" Target="../slideLayouts/slideLayout26.xml"/><Relationship Id="rId14" Type="http://schemas.openxmlformats.org/officeDocument/2006/relationships/slideLayout" Target="../slideLayouts/slideLayout25.xml"/><Relationship Id="rId16" Type="http://schemas.openxmlformats.org/officeDocument/2006/relationships/theme" Target="../theme/theme1.xml"/><Relationship Id="rId5" Type="http://schemas.openxmlformats.org/officeDocument/2006/relationships/slideLayout" Target="../slideLayouts/slideLayout16.xml"/><Relationship Id="rId6" Type="http://schemas.openxmlformats.org/officeDocument/2006/relationships/slideLayout" Target="../slideLayouts/slideLayout17.xml"/><Relationship Id="rId7" Type="http://schemas.openxmlformats.org/officeDocument/2006/relationships/slideLayout" Target="../slideLayouts/slideLayout18.xml"/><Relationship Id="rId8"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729592" y="445025"/>
            <a:ext cx="76851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rgbClr val="134F5C"/>
              </a:buClr>
              <a:buSzPts val="3000"/>
              <a:buFont typeface="Roboto"/>
              <a:buNone/>
              <a:defRPr b="1" sz="3000">
                <a:solidFill>
                  <a:srgbClr val="134F5C"/>
                </a:solidFill>
                <a:latin typeface="Roboto"/>
                <a:ea typeface="Roboto"/>
                <a:cs typeface="Roboto"/>
                <a:sym typeface="Roboto"/>
              </a:defRPr>
            </a:lvl1pPr>
            <a:lvl2pPr lvl="1">
              <a:spcBef>
                <a:spcPts val="0"/>
              </a:spcBef>
              <a:spcAft>
                <a:spcPts val="0"/>
              </a:spcAft>
              <a:buClr>
                <a:srgbClr val="134F5C"/>
              </a:buClr>
              <a:buSzPts val="3000"/>
              <a:buFont typeface="Roboto"/>
              <a:buNone/>
              <a:defRPr b="1" sz="3000">
                <a:solidFill>
                  <a:srgbClr val="134F5C"/>
                </a:solidFill>
                <a:latin typeface="Roboto"/>
                <a:ea typeface="Roboto"/>
                <a:cs typeface="Roboto"/>
                <a:sym typeface="Roboto"/>
              </a:defRPr>
            </a:lvl2pPr>
            <a:lvl3pPr lvl="2">
              <a:spcBef>
                <a:spcPts val="0"/>
              </a:spcBef>
              <a:spcAft>
                <a:spcPts val="0"/>
              </a:spcAft>
              <a:buClr>
                <a:srgbClr val="134F5C"/>
              </a:buClr>
              <a:buSzPts val="3000"/>
              <a:buFont typeface="Roboto"/>
              <a:buNone/>
              <a:defRPr b="1" sz="3000">
                <a:solidFill>
                  <a:srgbClr val="134F5C"/>
                </a:solidFill>
                <a:latin typeface="Roboto"/>
                <a:ea typeface="Roboto"/>
                <a:cs typeface="Roboto"/>
                <a:sym typeface="Roboto"/>
              </a:defRPr>
            </a:lvl3pPr>
            <a:lvl4pPr lvl="3">
              <a:spcBef>
                <a:spcPts val="0"/>
              </a:spcBef>
              <a:spcAft>
                <a:spcPts val="0"/>
              </a:spcAft>
              <a:buClr>
                <a:srgbClr val="134F5C"/>
              </a:buClr>
              <a:buSzPts val="3000"/>
              <a:buFont typeface="Roboto"/>
              <a:buNone/>
              <a:defRPr b="1" sz="3000">
                <a:solidFill>
                  <a:srgbClr val="134F5C"/>
                </a:solidFill>
                <a:latin typeface="Roboto"/>
                <a:ea typeface="Roboto"/>
                <a:cs typeface="Roboto"/>
                <a:sym typeface="Roboto"/>
              </a:defRPr>
            </a:lvl4pPr>
            <a:lvl5pPr lvl="4">
              <a:spcBef>
                <a:spcPts val="0"/>
              </a:spcBef>
              <a:spcAft>
                <a:spcPts val="0"/>
              </a:spcAft>
              <a:buClr>
                <a:srgbClr val="134F5C"/>
              </a:buClr>
              <a:buSzPts val="3000"/>
              <a:buFont typeface="Roboto"/>
              <a:buNone/>
              <a:defRPr b="1" sz="3000">
                <a:solidFill>
                  <a:srgbClr val="134F5C"/>
                </a:solidFill>
                <a:latin typeface="Roboto"/>
                <a:ea typeface="Roboto"/>
                <a:cs typeface="Roboto"/>
                <a:sym typeface="Roboto"/>
              </a:defRPr>
            </a:lvl5pPr>
            <a:lvl6pPr lvl="5">
              <a:spcBef>
                <a:spcPts val="0"/>
              </a:spcBef>
              <a:spcAft>
                <a:spcPts val="0"/>
              </a:spcAft>
              <a:buClr>
                <a:srgbClr val="134F5C"/>
              </a:buClr>
              <a:buSzPts val="3000"/>
              <a:buFont typeface="Roboto"/>
              <a:buNone/>
              <a:defRPr b="1" sz="3000">
                <a:solidFill>
                  <a:srgbClr val="134F5C"/>
                </a:solidFill>
                <a:latin typeface="Roboto"/>
                <a:ea typeface="Roboto"/>
                <a:cs typeface="Roboto"/>
                <a:sym typeface="Roboto"/>
              </a:defRPr>
            </a:lvl6pPr>
            <a:lvl7pPr lvl="6">
              <a:spcBef>
                <a:spcPts val="0"/>
              </a:spcBef>
              <a:spcAft>
                <a:spcPts val="0"/>
              </a:spcAft>
              <a:buClr>
                <a:srgbClr val="134F5C"/>
              </a:buClr>
              <a:buSzPts val="3000"/>
              <a:buFont typeface="Roboto"/>
              <a:buNone/>
              <a:defRPr b="1" sz="3000">
                <a:solidFill>
                  <a:srgbClr val="134F5C"/>
                </a:solidFill>
                <a:latin typeface="Roboto"/>
                <a:ea typeface="Roboto"/>
                <a:cs typeface="Roboto"/>
                <a:sym typeface="Roboto"/>
              </a:defRPr>
            </a:lvl7pPr>
            <a:lvl8pPr lvl="7">
              <a:spcBef>
                <a:spcPts val="0"/>
              </a:spcBef>
              <a:spcAft>
                <a:spcPts val="0"/>
              </a:spcAft>
              <a:buClr>
                <a:srgbClr val="134F5C"/>
              </a:buClr>
              <a:buSzPts val="3000"/>
              <a:buFont typeface="Roboto"/>
              <a:buNone/>
              <a:defRPr b="1" sz="3000">
                <a:solidFill>
                  <a:srgbClr val="134F5C"/>
                </a:solidFill>
                <a:latin typeface="Roboto"/>
                <a:ea typeface="Roboto"/>
                <a:cs typeface="Roboto"/>
                <a:sym typeface="Roboto"/>
              </a:defRPr>
            </a:lvl8pPr>
            <a:lvl9pPr lvl="8">
              <a:spcBef>
                <a:spcPts val="0"/>
              </a:spcBef>
              <a:spcAft>
                <a:spcPts val="0"/>
              </a:spcAft>
              <a:buClr>
                <a:srgbClr val="134F5C"/>
              </a:buClr>
              <a:buSzPts val="3000"/>
              <a:buFont typeface="Roboto"/>
              <a:buNone/>
              <a:defRPr b="1" sz="3000">
                <a:solidFill>
                  <a:srgbClr val="134F5C"/>
                </a:solidFill>
                <a:latin typeface="Roboto"/>
                <a:ea typeface="Roboto"/>
                <a:cs typeface="Roboto"/>
                <a:sym typeface="Roboto"/>
              </a:defRPr>
            </a:lvl9pPr>
          </a:lstStyle>
          <a:p/>
        </p:txBody>
      </p:sp>
      <p:sp>
        <p:nvSpPr>
          <p:cNvPr id="52" name="Google Shape;52;p13"/>
          <p:cNvSpPr txBox="1"/>
          <p:nvPr>
            <p:ph idx="1" type="body"/>
          </p:nvPr>
        </p:nvSpPr>
        <p:spPr>
          <a:xfrm>
            <a:off x="729450" y="1152475"/>
            <a:ext cx="7685100" cy="37623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rgbClr val="45818E"/>
              </a:buClr>
              <a:buSzPts val="1800"/>
              <a:buFont typeface="Roboto"/>
              <a:buChar char="●"/>
              <a:defRPr sz="1800">
                <a:solidFill>
                  <a:srgbClr val="45818E"/>
                </a:solidFill>
                <a:latin typeface="Roboto"/>
                <a:ea typeface="Roboto"/>
                <a:cs typeface="Roboto"/>
                <a:sym typeface="Roboto"/>
              </a:defRPr>
            </a:lvl1pPr>
            <a:lvl2pPr indent="-317500" lvl="1" marL="914400">
              <a:lnSpc>
                <a:spcPct val="115000"/>
              </a:lnSpc>
              <a:spcBef>
                <a:spcPts val="0"/>
              </a:spcBef>
              <a:spcAft>
                <a:spcPts val="0"/>
              </a:spcAft>
              <a:buClr>
                <a:srgbClr val="45818E"/>
              </a:buClr>
              <a:buSzPts val="1400"/>
              <a:buFont typeface="Roboto"/>
              <a:buChar char="○"/>
              <a:defRPr>
                <a:solidFill>
                  <a:srgbClr val="45818E"/>
                </a:solidFill>
                <a:latin typeface="Roboto"/>
                <a:ea typeface="Roboto"/>
                <a:cs typeface="Roboto"/>
                <a:sym typeface="Roboto"/>
              </a:defRPr>
            </a:lvl2pPr>
            <a:lvl3pPr indent="-317500" lvl="2" marL="1371600">
              <a:lnSpc>
                <a:spcPct val="115000"/>
              </a:lnSpc>
              <a:spcBef>
                <a:spcPts val="0"/>
              </a:spcBef>
              <a:spcAft>
                <a:spcPts val="0"/>
              </a:spcAft>
              <a:buClr>
                <a:srgbClr val="45818E"/>
              </a:buClr>
              <a:buSzPts val="1400"/>
              <a:buFont typeface="Roboto"/>
              <a:buChar char="■"/>
              <a:defRPr>
                <a:solidFill>
                  <a:srgbClr val="45818E"/>
                </a:solidFill>
                <a:latin typeface="Roboto"/>
                <a:ea typeface="Roboto"/>
                <a:cs typeface="Roboto"/>
                <a:sym typeface="Roboto"/>
              </a:defRPr>
            </a:lvl3pPr>
            <a:lvl4pPr indent="-317500" lvl="3" marL="1828800">
              <a:lnSpc>
                <a:spcPct val="115000"/>
              </a:lnSpc>
              <a:spcBef>
                <a:spcPts val="0"/>
              </a:spcBef>
              <a:spcAft>
                <a:spcPts val="0"/>
              </a:spcAft>
              <a:buClr>
                <a:srgbClr val="45818E"/>
              </a:buClr>
              <a:buSzPts val="1400"/>
              <a:buFont typeface="Roboto"/>
              <a:buChar char="●"/>
              <a:defRPr>
                <a:solidFill>
                  <a:srgbClr val="45818E"/>
                </a:solidFill>
                <a:latin typeface="Roboto"/>
                <a:ea typeface="Roboto"/>
                <a:cs typeface="Roboto"/>
                <a:sym typeface="Roboto"/>
              </a:defRPr>
            </a:lvl4pPr>
            <a:lvl5pPr indent="-317500" lvl="4" marL="2286000">
              <a:lnSpc>
                <a:spcPct val="115000"/>
              </a:lnSpc>
              <a:spcBef>
                <a:spcPts val="0"/>
              </a:spcBef>
              <a:spcAft>
                <a:spcPts val="0"/>
              </a:spcAft>
              <a:buClr>
                <a:srgbClr val="45818E"/>
              </a:buClr>
              <a:buSzPts val="1400"/>
              <a:buFont typeface="Roboto"/>
              <a:buChar char="○"/>
              <a:defRPr>
                <a:solidFill>
                  <a:srgbClr val="45818E"/>
                </a:solidFill>
                <a:latin typeface="Roboto"/>
                <a:ea typeface="Roboto"/>
                <a:cs typeface="Roboto"/>
                <a:sym typeface="Roboto"/>
              </a:defRPr>
            </a:lvl5pPr>
            <a:lvl6pPr indent="-317500" lvl="5" marL="2743200">
              <a:lnSpc>
                <a:spcPct val="115000"/>
              </a:lnSpc>
              <a:spcBef>
                <a:spcPts val="0"/>
              </a:spcBef>
              <a:spcAft>
                <a:spcPts val="0"/>
              </a:spcAft>
              <a:buClr>
                <a:srgbClr val="45818E"/>
              </a:buClr>
              <a:buSzPts val="1400"/>
              <a:buFont typeface="Roboto"/>
              <a:buChar char="■"/>
              <a:defRPr>
                <a:solidFill>
                  <a:srgbClr val="45818E"/>
                </a:solidFill>
                <a:latin typeface="Roboto"/>
                <a:ea typeface="Roboto"/>
                <a:cs typeface="Roboto"/>
                <a:sym typeface="Roboto"/>
              </a:defRPr>
            </a:lvl6pPr>
            <a:lvl7pPr indent="-317500" lvl="6" marL="3200400">
              <a:lnSpc>
                <a:spcPct val="115000"/>
              </a:lnSpc>
              <a:spcBef>
                <a:spcPts val="0"/>
              </a:spcBef>
              <a:spcAft>
                <a:spcPts val="0"/>
              </a:spcAft>
              <a:buClr>
                <a:srgbClr val="45818E"/>
              </a:buClr>
              <a:buSzPts val="1400"/>
              <a:buFont typeface="Roboto"/>
              <a:buChar char="●"/>
              <a:defRPr>
                <a:solidFill>
                  <a:srgbClr val="45818E"/>
                </a:solidFill>
                <a:latin typeface="Roboto"/>
                <a:ea typeface="Roboto"/>
                <a:cs typeface="Roboto"/>
                <a:sym typeface="Roboto"/>
              </a:defRPr>
            </a:lvl7pPr>
            <a:lvl8pPr indent="-317500" lvl="7" marL="3657600">
              <a:lnSpc>
                <a:spcPct val="115000"/>
              </a:lnSpc>
              <a:spcBef>
                <a:spcPts val="0"/>
              </a:spcBef>
              <a:spcAft>
                <a:spcPts val="0"/>
              </a:spcAft>
              <a:buClr>
                <a:srgbClr val="45818E"/>
              </a:buClr>
              <a:buSzPts val="1400"/>
              <a:buFont typeface="Roboto"/>
              <a:buChar char="○"/>
              <a:defRPr>
                <a:solidFill>
                  <a:srgbClr val="45818E"/>
                </a:solidFill>
                <a:latin typeface="Roboto"/>
                <a:ea typeface="Roboto"/>
                <a:cs typeface="Roboto"/>
                <a:sym typeface="Roboto"/>
              </a:defRPr>
            </a:lvl8pPr>
            <a:lvl9pPr indent="-317500" lvl="8" marL="4114800">
              <a:lnSpc>
                <a:spcPct val="115000"/>
              </a:lnSpc>
              <a:spcBef>
                <a:spcPts val="0"/>
              </a:spcBef>
              <a:spcAft>
                <a:spcPts val="0"/>
              </a:spcAft>
              <a:buClr>
                <a:srgbClr val="45818E"/>
              </a:buClr>
              <a:buSzPts val="1400"/>
              <a:buFont typeface="Roboto"/>
              <a:buChar char="■"/>
              <a:defRPr>
                <a:solidFill>
                  <a:srgbClr val="45818E"/>
                </a:solidFill>
                <a:latin typeface="Roboto"/>
                <a:ea typeface="Roboto"/>
                <a:cs typeface="Roboto"/>
                <a:sym typeface="Roboto"/>
              </a:defRPr>
            </a:lvl9pPr>
          </a:lstStyle>
          <a:p/>
        </p:txBody>
      </p:sp>
      <p:sp>
        <p:nvSpPr>
          <p:cNvPr id="53" name="Google Shape;53;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
        <p:nvSpPr>
          <p:cNvPr id="54" name="Google Shape;54;p13"/>
          <p:cNvSpPr/>
          <p:nvPr/>
        </p:nvSpPr>
        <p:spPr>
          <a:xfrm>
            <a:off x="-1344075" y="306925"/>
            <a:ext cx="317400" cy="317400"/>
          </a:xfrm>
          <a:prstGeom prst="rect">
            <a:avLst/>
          </a:prstGeom>
          <a:solidFill>
            <a:schemeClr val="dk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Roboto"/>
              <a:ea typeface="Roboto"/>
              <a:cs typeface="Roboto"/>
              <a:sym typeface="Roboto"/>
            </a:endParaRPr>
          </a:p>
        </p:txBody>
      </p:sp>
      <p:sp>
        <p:nvSpPr>
          <p:cNvPr id="55" name="Google Shape;55;p13"/>
          <p:cNvSpPr/>
          <p:nvPr/>
        </p:nvSpPr>
        <p:spPr>
          <a:xfrm>
            <a:off x="-1344075" y="700325"/>
            <a:ext cx="317400" cy="317400"/>
          </a:xfrm>
          <a:prstGeom prst="rect">
            <a:avLst/>
          </a:prstGeom>
          <a:solidFill>
            <a:schemeClr val="dk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Roboto"/>
              <a:ea typeface="Roboto"/>
              <a:cs typeface="Roboto"/>
              <a:sym typeface="Roboto"/>
            </a:endParaRPr>
          </a:p>
        </p:txBody>
      </p:sp>
      <p:sp>
        <p:nvSpPr>
          <p:cNvPr id="56" name="Google Shape;56;p13"/>
          <p:cNvSpPr/>
          <p:nvPr/>
        </p:nvSpPr>
        <p:spPr>
          <a:xfrm>
            <a:off x="-1344075" y="1093725"/>
            <a:ext cx="317400" cy="3174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Roboto"/>
              <a:ea typeface="Roboto"/>
              <a:cs typeface="Roboto"/>
              <a:sym typeface="Roboto"/>
            </a:endParaRPr>
          </a:p>
        </p:txBody>
      </p:sp>
      <p:sp>
        <p:nvSpPr>
          <p:cNvPr id="57" name="Google Shape;57;p13"/>
          <p:cNvSpPr/>
          <p:nvPr/>
        </p:nvSpPr>
        <p:spPr>
          <a:xfrm>
            <a:off x="-1344075" y="1487125"/>
            <a:ext cx="317400" cy="317400"/>
          </a:xfrm>
          <a:prstGeom prst="rect">
            <a:avLst/>
          </a:prstGeom>
          <a:solidFill>
            <a:schemeClr val="accent1"/>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Roboto"/>
              <a:ea typeface="Roboto"/>
              <a:cs typeface="Roboto"/>
              <a:sym typeface="Roboto"/>
            </a:endParaRPr>
          </a:p>
        </p:txBody>
      </p:sp>
      <p:sp>
        <p:nvSpPr>
          <p:cNvPr id="58" name="Google Shape;58;p13"/>
          <p:cNvSpPr/>
          <p:nvPr/>
        </p:nvSpPr>
        <p:spPr>
          <a:xfrm>
            <a:off x="-1344075" y="1880525"/>
            <a:ext cx="317400" cy="317400"/>
          </a:xfrm>
          <a:prstGeom prst="rect">
            <a:avLst/>
          </a:prstGeom>
          <a:solidFill>
            <a:schemeClr val="accent4"/>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Roboto"/>
              <a:ea typeface="Roboto"/>
              <a:cs typeface="Roboto"/>
              <a:sym typeface="Roboto"/>
            </a:endParaRPr>
          </a:p>
        </p:txBody>
      </p:sp>
      <p:sp>
        <p:nvSpPr>
          <p:cNvPr id="59" name="Google Shape;59;p13"/>
          <p:cNvSpPr/>
          <p:nvPr/>
        </p:nvSpPr>
        <p:spPr>
          <a:xfrm>
            <a:off x="-1344075" y="2273925"/>
            <a:ext cx="317400" cy="317400"/>
          </a:xfrm>
          <a:prstGeom prst="rect">
            <a:avLst/>
          </a:prstGeom>
          <a:solidFill>
            <a:schemeClr val="accent3"/>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Roboto"/>
              <a:ea typeface="Roboto"/>
              <a:cs typeface="Roboto"/>
              <a:sym typeface="Roboto"/>
            </a:endParaRPr>
          </a:p>
        </p:txBody>
      </p:sp>
      <p:sp>
        <p:nvSpPr>
          <p:cNvPr id="60" name="Google Shape;60;p13"/>
          <p:cNvSpPr/>
          <p:nvPr/>
        </p:nvSpPr>
        <p:spPr>
          <a:xfrm>
            <a:off x="-1344075" y="2667325"/>
            <a:ext cx="317400" cy="317400"/>
          </a:xfrm>
          <a:prstGeom prst="rect">
            <a:avLst/>
          </a:prstGeom>
          <a:solidFill>
            <a:schemeClr val="accent6"/>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Roboto"/>
              <a:ea typeface="Roboto"/>
              <a:cs typeface="Roboto"/>
              <a:sym typeface="Roboto"/>
            </a:endParaRPr>
          </a:p>
        </p:txBody>
      </p:sp>
      <p:sp>
        <p:nvSpPr>
          <p:cNvPr id="61" name="Google Shape;61;p13"/>
          <p:cNvSpPr/>
          <p:nvPr/>
        </p:nvSpPr>
        <p:spPr>
          <a:xfrm>
            <a:off x="-1344075" y="3060725"/>
            <a:ext cx="317400" cy="317400"/>
          </a:xfrm>
          <a:prstGeom prst="rect">
            <a:avLst/>
          </a:prstGeom>
          <a:solidFill>
            <a:schemeClr val="accen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Roboto"/>
              <a:ea typeface="Roboto"/>
              <a:cs typeface="Roboto"/>
              <a:sym typeface="Roboto"/>
            </a:endParaRPr>
          </a:p>
        </p:txBody>
      </p:sp>
      <p:sp>
        <p:nvSpPr>
          <p:cNvPr id="62" name="Google Shape;62;p13"/>
          <p:cNvSpPr txBox="1"/>
          <p:nvPr/>
        </p:nvSpPr>
        <p:spPr>
          <a:xfrm>
            <a:off x="-1026675" y="354475"/>
            <a:ext cx="952500" cy="2223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000">
                <a:solidFill>
                  <a:schemeClr val="accent5"/>
                </a:solidFill>
                <a:highlight>
                  <a:schemeClr val="lt1"/>
                </a:highlight>
                <a:latin typeface="Roboto"/>
                <a:ea typeface="Roboto"/>
                <a:cs typeface="Roboto"/>
                <a:sym typeface="Roboto"/>
              </a:rPr>
              <a:t>Primary (body text)</a:t>
            </a:r>
            <a:endParaRPr sz="1000">
              <a:solidFill>
                <a:schemeClr val="accent5"/>
              </a:solidFill>
              <a:highlight>
                <a:schemeClr val="lt1"/>
              </a:highlight>
              <a:latin typeface="Roboto"/>
              <a:ea typeface="Roboto"/>
              <a:cs typeface="Roboto"/>
              <a:sym typeface="Roboto"/>
            </a:endParaRPr>
          </a:p>
        </p:txBody>
      </p:sp>
      <p:sp>
        <p:nvSpPr>
          <p:cNvPr id="63" name="Google Shape;63;p13"/>
          <p:cNvSpPr txBox="1"/>
          <p:nvPr/>
        </p:nvSpPr>
        <p:spPr>
          <a:xfrm>
            <a:off x="-1026675" y="747875"/>
            <a:ext cx="952500" cy="2223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000">
                <a:solidFill>
                  <a:schemeClr val="accent5"/>
                </a:solidFill>
                <a:highlight>
                  <a:schemeClr val="lt1"/>
                </a:highlight>
                <a:latin typeface="Roboto"/>
                <a:ea typeface="Roboto"/>
                <a:cs typeface="Roboto"/>
                <a:sym typeface="Roboto"/>
              </a:rPr>
              <a:t>Secondary (title text)</a:t>
            </a:r>
            <a:endParaRPr sz="1000">
              <a:solidFill>
                <a:schemeClr val="accent5"/>
              </a:solidFill>
              <a:highlight>
                <a:schemeClr val="lt1"/>
              </a:highlight>
              <a:latin typeface="Roboto"/>
              <a:ea typeface="Roboto"/>
              <a:cs typeface="Roboto"/>
              <a:sym typeface="Roboto"/>
            </a:endParaRPr>
          </a:p>
        </p:txBody>
      </p:sp>
      <p:sp>
        <p:nvSpPr>
          <p:cNvPr id="64" name="Google Shape;64;p13"/>
          <p:cNvSpPr txBox="1"/>
          <p:nvPr/>
        </p:nvSpPr>
        <p:spPr>
          <a:xfrm>
            <a:off x="-1026675" y="1141275"/>
            <a:ext cx="952500" cy="2223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000">
                <a:solidFill>
                  <a:schemeClr val="accent5"/>
                </a:solidFill>
                <a:highlight>
                  <a:schemeClr val="lt1"/>
                </a:highlight>
                <a:latin typeface="Roboto"/>
                <a:ea typeface="Roboto"/>
                <a:cs typeface="Roboto"/>
                <a:sym typeface="Roboto"/>
              </a:rPr>
              <a:t>Backgrounds - Light Gray</a:t>
            </a:r>
            <a:endParaRPr sz="1000">
              <a:solidFill>
                <a:schemeClr val="accent5"/>
              </a:solidFill>
              <a:highlight>
                <a:schemeClr val="lt1"/>
              </a:highlight>
              <a:latin typeface="Roboto"/>
              <a:ea typeface="Roboto"/>
              <a:cs typeface="Roboto"/>
              <a:sym typeface="Roboto"/>
            </a:endParaRPr>
          </a:p>
        </p:txBody>
      </p:sp>
      <p:sp>
        <p:nvSpPr>
          <p:cNvPr id="65" name="Google Shape;65;p13"/>
          <p:cNvSpPr txBox="1"/>
          <p:nvPr/>
        </p:nvSpPr>
        <p:spPr>
          <a:xfrm>
            <a:off x="-1026675" y="1534675"/>
            <a:ext cx="952500" cy="2223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000">
                <a:solidFill>
                  <a:schemeClr val="accent5"/>
                </a:solidFill>
                <a:highlight>
                  <a:schemeClr val="lt1"/>
                </a:highlight>
                <a:latin typeface="Roboto"/>
                <a:ea typeface="Roboto"/>
                <a:cs typeface="Roboto"/>
                <a:sym typeface="Roboto"/>
              </a:rPr>
              <a:t>Main Accent</a:t>
            </a:r>
            <a:endParaRPr sz="1000">
              <a:solidFill>
                <a:schemeClr val="accent5"/>
              </a:solidFill>
              <a:highlight>
                <a:schemeClr val="lt1"/>
              </a:highlight>
              <a:latin typeface="Roboto"/>
              <a:ea typeface="Roboto"/>
              <a:cs typeface="Roboto"/>
              <a:sym typeface="Roboto"/>
            </a:endParaRPr>
          </a:p>
        </p:txBody>
      </p:sp>
      <p:sp>
        <p:nvSpPr>
          <p:cNvPr id="66" name="Google Shape;66;p13"/>
          <p:cNvSpPr txBox="1"/>
          <p:nvPr/>
        </p:nvSpPr>
        <p:spPr>
          <a:xfrm>
            <a:off x="-1026675" y="1928075"/>
            <a:ext cx="952500" cy="2223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000">
                <a:solidFill>
                  <a:schemeClr val="accent5"/>
                </a:solidFill>
                <a:highlight>
                  <a:schemeClr val="lt1"/>
                </a:highlight>
                <a:latin typeface="Roboto"/>
                <a:ea typeface="Roboto"/>
                <a:cs typeface="Roboto"/>
                <a:sym typeface="Roboto"/>
              </a:rPr>
              <a:t>Second Accent</a:t>
            </a:r>
            <a:endParaRPr sz="1000">
              <a:solidFill>
                <a:schemeClr val="accent5"/>
              </a:solidFill>
              <a:highlight>
                <a:schemeClr val="lt1"/>
              </a:highlight>
              <a:latin typeface="Roboto"/>
              <a:ea typeface="Roboto"/>
              <a:cs typeface="Roboto"/>
              <a:sym typeface="Roboto"/>
            </a:endParaRPr>
          </a:p>
        </p:txBody>
      </p:sp>
      <p:sp>
        <p:nvSpPr>
          <p:cNvPr id="67" name="Google Shape;67;p13"/>
          <p:cNvSpPr txBox="1"/>
          <p:nvPr/>
        </p:nvSpPr>
        <p:spPr>
          <a:xfrm>
            <a:off x="-1026675" y="2321475"/>
            <a:ext cx="952500" cy="2223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000">
                <a:solidFill>
                  <a:schemeClr val="accent5"/>
                </a:solidFill>
                <a:highlight>
                  <a:schemeClr val="lt1"/>
                </a:highlight>
                <a:latin typeface="Roboto"/>
                <a:ea typeface="Roboto"/>
                <a:cs typeface="Roboto"/>
                <a:sym typeface="Roboto"/>
              </a:rPr>
              <a:t>Links / Third Accent</a:t>
            </a:r>
            <a:endParaRPr sz="1000">
              <a:solidFill>
                <a:schemeClr val="accent5"/>
              </a:solidFill>
              <a:highlight>
                <a:schemeClr val="lt1"/>
              </a:highlight>
              <a:latin typeface="Roboto"/>
              <a:ea typeface="Roboto"/>
              <a:cs typeface="Roboto"/>
              <a:sym typeface="Roboto"/>
            </a:endParaRPr>
          </a:p>
        </p:txBody>
      </p:sp>
      <p:sp>
        <p:nvSpPr>
          <p:cNvPr id="68" name="Google Shape;68;p13"/>
          <p:cNvSpPr txBox="1"/>
          <p:nvPr/>
        </p:nvSpPr>
        <p:spPr>
          <a:xfrm>
            <a:off x="-1026675" y="2714875"/>
            <a:ext cx="952500" cy="2223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000">
                <a:solidFill>
                  <a:schemeClr val="accent5"/>
                </a:solidFill>
                <a:highlight>
                  <a:schemeClr val="lt1"/>
                </a:highlight>
                <a:latin typeface="Roboto"/>
                <a:ea typeface="Roboto"/>
                <a:cs typeface="Roboto"/>
                <a:sym typeface="Roboto"/>
              </a:rPr>
              <a:t>Fourth Accent</a:t>
            </a:r>
            <a:endParaRPr sz="1000">
              <a:solidFill>
                <a:schemeClr val="accent5"/>
              </a:solidFill>
              <a:highlight>
                <a:schemeClr val="lt1"/>
              </a:highlight>
              <a:latin typeface="Roboto"/>
              <a:ea typeface="Roboto"/>
              <a:cs typeface="Roboto"/>
              <a:sym typeface="Roboto"/>
            </a:endParaRPr>
          </a:p>
        </p:txBody>
      </p:sp>
      <p:sp>
        <p:nvSpPr>
          <p:cNvPr id="69" name="Google Shape;69;p13"/>
          <p:cNvSpPr txBox="1"/>
          <p:nvPr/>
        </p:nvSpPr>
        <p:spPr>
          <a:xfrm>
            <a:off x="-1026675" y="3108275"/>
            <a:ext cx="952500" cy="2223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000">
                <a:solidFill>
                  <a:schemeClr val="accent5"/>
                </a:solidFill>
                <a:highlight>
                  <a:schemeClr val="lt1"/>
                </a:highlight>
                <a:latin typeface="Roboto"/>
                <a:ea typeface="Roboto"/>
                <a:cs typeface="Roboto"/>
                <a:sym typeface="Roboto"/>
              </a:rPr>
              <a:t>Middle Gray</a:t>
            </a:r>
            <a:endParaRPr sz="1000">
              <a:solidFill>
                <a:schemeClr val="accent5"/>
              </a:solidFill>
              <a:highlight>
                <a:schemeClr val="lt1"/>
              </a:highlight>
              <a:latin typeface="Roboto"/>
              <a:ea typeface="Roboto"/>
              <a:cs typeface="Roboto"/>
              <a:sym typeface="Roboto"/>
            </a:endParaRPr>
          </a:p>
        </p:txBody>
      </p:sp>
      <p:sp>
        <p:nvSpPr>
          <p:cNvPr id="70" name="Google Shape;70;p13"/>
          <p:cNvSpPr txBox="1"/>
          <p:nvPr/>
        </p:nvSpPr>
        <p:spPr>
          <a:xfrm>
            <a:off x="9218075" y="264575"/>
            <a:ext cx="1047900" cy="4977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000" u="sng">
                <a:solidFill>
                  <a:schemeClr val="accent5"/>
                </a:solidFill>
                <a:highlight>
                  <a:schemeClr val="lt1"/>
                </a:highlight>
                <a:latin typeface="Roboto"/>
                <a:ea typeface="Roboto"/>
                <a:cs typeface="Roboto"/>
                <a:sym typeface="Roboto"/>
              </a:rPr>
              <a:t>Font</a:t>
            </a:r>
            <a:r>
              <a:rPr lang="en" sz="1000">
                <a:solidFill>
                  <a:schemeClr val="accent5"/>
                </a:solidFill>
                <a:highlight>
                  <a:schemeClr val="lt1"/>
                </a:highlight>
                <a:latin typeface="Roboto"/>
                <a:ea typeface="Roboto"/>
                <a:cs typeface="Roboto"/>
                <a:sym typeface="Roboto"/>
              </a:rPr>
              <a:t>: Roboto</a:t>
            </a:r>
            <a:endParaRPr sz="1000">
              <a:solidFill>
                <a:schemeClr val="accent5"/>
              </a:solidFill>
              <a:highlight>
                <a:schemeClr val="lt1"/>
              </a:highlight>
              <a:latin typeface="Roboto"/>
              <a:ea typeface="Roboto"/>
              <a:cs typeface="Roboto"/>
              <a:sym typeface="Roboto"/>
            </a:endParaRPr>
          </a:p>
          <a:p>
            <a:pPr indent="0" lvl="0" marL="0" rtl="0" algn="l">
              <a:spcBef>
                <a:spcPts val="0"/>
              </a:spcBef>
              <a:spcAft>
                <a:spcPts val="0"/>
              </a:spcAft>
              <a:buNone/>
            </a:pPr>
            <a:r>
              <a:rPr b="1" lang="en" sz="1000">
                <a:solidFill>
                  <a:schemeClr val="accent5"/>
                </a:solidFill>
                <a:highlight>
                  <a:schemeClr val="lt1"/>
                </a:highlight>
                <a:latin typeface="Roboto"/>
                <a:ea typeface="Roboto"/>
                <a:cs typeface="Roboto"/>
                <a:sym typeface="Roboto"/>
              </a:rPr>
              <a:t>Body</a:t>
            </a:r>
            <a:r>
              <a:rPr lang="en" sz="1000">
                <a:solidFill>
                  <a:schemeClr val="accent5"/>
                </a:solidFill>
                <a:highlight>
                  <a:schemeClr val="lt1"/>
                </a:highlight>
                <a:latin typeface="Roboto"/>
                <a:ea typeface="Roboto"/>
                <a:cs typeface="Roboto"/>
                <a:sym typeface="Roboto"/>
              </a:rPr>
              <a:t>: Regular</a:t>
            </a:r>
            <a:endParaRPr sz="1000">
              <a:solidFill>
                <a:schemeClr val="accent5"/>
              </a:solidFill>
              <a:highlight>
                <a:schemeClr val="lt1"/>
              </a:highlight>
              <a:latin typeface="Roboto"/>
              <a:ea typeface="Roboto"/>
              <a:cs typeface="Roboto"/>
              <a:sym typeface="Roboto"/>
            </a:endParaRPr>
          </a:p>
          <a:p>
            <a:pPr indent="0" lvl="0" marL="0" rtl="0" algn="l">
              <a:spcBef>
                <a:spcPts val="0"/>
              </a:spcBef>
              <a:spcAft>
                <a:spcPts val="0"/>
              </a:spcAft>
              <a:buNone/>
            </a:pPr>
            <a:r>
              <a:rPr b="1" lang="en" sz="1000">
                <a:solidFill>
                  <a:schemeClr val="accent5"/>
                </a:solidFill>
                <a:highlight>
                  <a:schemeClr val="lt1"/>
                </a:highlight>
                <a:latin typeface="Roboto"/>
                <a:ea typeface="Roboto"/>
                <a:cs typeface="Roboto"/>
                <a:sym typeface="Roboto"/>
              </a:rPr>
              <a:t>Titles</a:t>
            </a:r>
            <a:r>
              <a:rPr lang="en" sz="1000">
                <a:solidFill>
                  <a:schemeClr val="accent5"/>
                </a:solidFill>
                <a:highlight>
                  <a:schemeClr val="lt1"/>
                </a:highlight>
                <a:latin typeface="Roboto"/>
                <a:ea typeface="Roboto"/>
                <a:cs typeface="Roboto"/>
                <a:sym typeface="Roboto"/>
              </a:rPr>
              <a:t>: Bold</a:t>
            </a:r>
            <a:endParaRPr sz="1000">
              <a:solidFill>
                <a:schemeClr val="accent5"/>
              </a:solidFill>
              <a:highlight>
                <a:schemeClr val="lt1"/>
              </a:highlight>
              <a:latin typeface="Roboto"/>
              <a:ea typeface="Roboto"/>
              <a:cs typeface="Roboto"/>
              <a:sym typeface="Roboto"/>
            </a:endParaRPr>
          </a:p>
          <a:p>
            <a:pPr indent="0" lvl="0" marL="0" rtl="0" algn="l">
              <a:spcBef>
                <a:spcPts val="0"/>
              </a:spcBef>
              <a:spcAft>
                <a:spcPts val="0"/>
              </a:spcAft>
              <a:buNone/>
            </a:pPr>
            <a:r>
              <a:rPr b="1" lang="en" sz="1000">
                <a:solidFill>
                  <a:schemeClr val="accent5"/>
                </a:solidFill>
                <a:highlight>
                  <a:schemeClr val="lt1"/>
                </a:highlight>
                <a:latin typeface="Roboto"/>
                <a:ea typeface="Roboto"/>
                <a:cs typeface="Roboto"/>
                <a:sym typeface="Roboto"/>
              </a:rPr>
              <a:t>Accents</a:t>
            </a:r>
            <a:r>
              <a:rPr lang="en" sz="1000">
                <a:solidFill>
                  <a:schemeClr val="accent5"/>
                </a:solidFill>
                <a:highlight>
                  <a:schemeClr val="lt1"/>
                </a:highlight>
                <a:latin typeface="Roboto"/>
                <a:ea typeface="Roboto"/>
                <a:cs typeface="Roboto"/>
                <a:sym typeface="Roboto"/>
              </a:rPr>
              <a:t>: Light</a:t>
            </a:r>
            <a:endParaRPr sz="1000">
              <a:solidFill>
                <a:schemeClr val="accent5"/>
              </a:solidFill>
              <a:highlight>
                <a:schemeClr val="lt1"/>
              </a:highlight>
              <a:latin typeface="Roboto"/>
              <a:ea typeface="Roboto"/>
              <a:cs typeface="Roboto"/>
              <a:sym typeface="Roboto"/>
            </a:endParaRPr>
          </a:p>
        </p:txBody>
      </p:sp>
      <p:sp>
        <p:nvSpPr>
          <p:cNvPr id="71" name="Google Shape;71;p13"/>
          <p:cNvSpPr/>
          <p:nvPr/>
        </p:nvSpPr>
        <p:spPr>
          <a:xfrm>
            <a:off x="-1344075" y="3454125"/>
            <a:ext cx="317400" cy="317400"/>
          </a:xfrm>
          <a:prstGeom prst="rect">
            <a:avLst/>
          </a:prstGeom>
          <a:solidFill>
            <a:schemeClr val="accent5"/>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Roboto"/>
              <a:ea typeface="Roboto"/>
              <a:cs typeface="Roboto"/>
              <a:sym typeface="Roboto"/>
            </a:endParaRPr>
          </a:p>
        </p:txBody>
      </p:sp>
      <p:sp>
        <p:nvSpPr>
          <p:cNvPr id="72" name="Google Shape;72;p13"/>
          <p:cNvSpPr txBox="1"/>
          <p:nvPr/>
        </p:nvSpPr>
        <p:spPr>
          <a:xfrm>
            <a:off x="-1026675" y="3501675"/>
            <a:ext cx="952500" cy="2223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1000">
                <a:solidFill>
                  <a:schemeClr val="accent5"/>
                </a:solidFill>
                <a:highlight>
                  <a:schemeClr val="lt1"/>
                </a:highlight>
                <a:latin typeface="Roboto"/>
                <a:ea typeface="Roboto"/>
                <a:cs typeface="Roboto"/>
                <a:sym typeface="Roboto"/>
              </a:rPr>
              <a:t>Dark Gray</a:t>
            </a:r>
            <a:endParaRPr sz="1000">
              <a:solidFill>
                <a:schemeClr val="accent5"/>
              </a:solidFill>
              <a:highlight>
                <a:schemeClr val="lt1"/>
              </a:highlight>
              <a:latin typeface="Roboto"/>
              <a:ea typeface="Roboto"/>
              <a:cs typeface="Roboto"/>
              <a:sym typeface="Roboto"/>
            </a:endParaRPr>
          </a:p>
        </p:txBody>
      </p:sp>
      <p:sp>
        <p:nvSpPr>
          <p:cNvPr id="73" name="Google Shape;73;p13"/>
          <p:cNvSpPr txBox="1"/>
          <p:nvPr/>
        </p:nvSpPr>
        <p:spPr>
          <a:xfrm>
            <a:off x="-2424700" y="2321475"/>
            <a:ext cx="952500" cy="2223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i="1" lang="en" sz="1000">
                <a:solidFill>
                  <a:schemeClr val="accent5"/>
                </a:solidFill>
                <a:highlight>
                  <a:schemeClr val="lt1"/>
                </a:highlight>
                <a:latin typeface="Roboto"/>
                <a:ea typeface="Roboto"/>
                <a:cs typeface="Roboto"/>
                <a:sym typeface="Roboto"/>
              </a:rPr>
              <a:t>Only use Dark Gray text with these accents to meet  legibility requirements</a:t>
            </a:r>
            <a:endParaRPr i="1" sz="1000">
              <a:solidFill>
                <a:schemeClr val="accent5"/>
              </a:solidFill>
              <a:highlight>
                <a:schemeClr val="lt1"/>
              </a:highlight>
              <a:latin typeface="Roboto"/>
              <a:ea typeface="Roboto"/>
              <a:cs typeface="Roboto"/>
              <a:sym typeface="Roboto"/>
            </a:endParaRPr>
          </a:p>
        </p:txBody>
      </p:sp>
    </p:spTree>
  </p:cSld>
  <p:clrMap accent1="accent1" accent2="accent2" accent3="accent3" accent4="accent4" accent5="accent5" accent6="accent6" bg1="lt1" bg2="dk2" tx1="dk1" tx2="lt2" folHlink="folHlink" hlink="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 id="2147483670" r:id="rId12"/>
    <p:sldLayoutId id="2147483671" r:id="rId13"/>
    <p:sldLayoutId id="2147483672" r:id="rId14"/>
    <p:sldLayoutId id="2147483673" r:id="rId1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extLst>
    <p:ext uri="{27BBF7A9-308A-43DC-89C8-2F10F3537804}">
      <p15:sldGuideLst>
        <p15:guide id="1" orient="horz" pos="3096">
          <p15:clr>
            <a:srgbClr val="E46962"/>
          </p15:clr>
        </p15:guide>
        <p15:guide id="2" pos="459">
          <p15:clr>
            <a:srgbClr val="E46962"/>
          </p15:clr>
        </p15:guide>
        <p15:guide id="3" pos="2880">
          <p15:clr>
            <a:srgbClr val="E46962"/>
          </p15:clr>
        </p15:guide>
        <p15:guide id="4" orient="horz" pos="1620">
          <p15:clr>
            <a:srgbClr val="E46962"/>
          </p15:clr>
        </p15:guide>
        <p15:guide id="5" orient="horz" pos="280">
          <p15:clr>
            <a:srgbClr val="E46962"/>
          </p15:clr>
        </p15:guide>
        <p15:guide id="6" orient="horz" pos="2960">
          <p15:clr>
            <a:srgbClr val="E46962"/>
          </p15:clr>
        </p15:guide>
        <p15:guide id="7" pos="5301">
          <p15:clr>
            <a:srgbClr val="E46962"/>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5.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9.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 Id="rId2" Type="http://schemas.openxmlformats.org/officeDocument/2006/relationships/notesSlide" Target="../notesSlides/notesSlide31.xml"/><Relationship Id="rId3" Type="http://schemas.openxmlformats.org/officeDocument/2006/relationships/image" Target="../media/image7.png"/><Relationship Id="rId4" Type="http://schemas.openxmlformats.org/officeDocument/2006/relationships/image" Target="../media/image3.png"/><Relationship Id="rId5" Type="http://schemas.openxmlformats.org/officeDocument/2006/relationships/image" Target="../media/image6.png"/><Relationship Id="rId6"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4.xml"/><Relationship Id="rId3" Type="http://schemas.openxmlformats.org/officeDocument/2006/relationships/image" Target="../media/image2.png"/><Relationship Id="rId4" Type="http://schemas.openxmlformats.org/officeDocument/2006/relationships/image" Target="../media/image1.png"/><Relationship Id="rId5" Type="http://schemas.openxmlformats.org/officeDocument/2006/relationships/hyperlink" Target="https://www.caeecc.org/equity-advisory-committee" TargetMode="External"/><Relationship Id="rId6"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8.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6" name="Shape 186"/>
        <p:cNvGrpSpPr/>
        <p:nvPr/>
      </p:nvGrpSpPr>
      <p:grpSpPr>
        <a:xfrm>
          <a:off x="0" y="0"/>
          <a:ext cx="0" cy="0"/>
          <a:chOff x="0" y="0"/>
          <a:chExt cx="0" cy="0"/>
        </a:xfrm>
      </p:grpSpPr>
      <p:sp>
        <p:nvSpPr>
          <p:cNvPr id="187" name="Google Shape;187;p29"/>
          <p:cNvSpPr txBox="1"/>
          <p:nvPr>
            <p:ph type="ctrTitle"/>
          </p:nvPr>
        </p:nvSpPr>
        <p:spPr>
          <a:xfrm>
            <a:off x="729450" y="1322450"/>
            <a:ext cx="7688100" cy="16647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
                <a:solidFill>
                  <a:schemeClr val="dk2"/>
                </a:solidFill>
              </a:rPr>
              <a:t>Equity Advisory Committee</a:t>
            </a:r>
            <a:br>
              <a:rPr lang="en">
                <a:solidFill>
                  <a:schemeClr val="dk2"/>
                </a:solidFill>
              </a:rPr>
            </a:br>
            <a:r>
              <a:rPr lang="en">
                <a:solidFill>
                  <a:schemeClr val="dk2"/>
                </a:solidFill>
              </a:rPr>
              <a:t>Meeting</a:t>
            </a:r>
            <a:endParaRPr/>
          </a:p>
        </p:txBody>
      </p:sp>
      <p:sp>
        <p:nvSpPr>
          <p:cNvPr id="188" name="Google Shape;188;p29"/>
          <p:cNvSpPr txBox="1"/>
          <p:nvPr>
            <p:ph idx="1" type="subTitle"/>
          </p:nvPr>
        </p:nvSpPr>
        <p:spPr>
          <a:xfrm>
            <a:off x="729627" y="3172900"/>
            <a:ext cx="7688100" cy="541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Clr>
                <a:schemeClr val="dk2"/>
              </a:buClr>
              <a:buSzPts val="1300"/>
              <a:buFont typeface="Arial"/>
              <a:buNone/>
            </a:pPr>
            <a:r>
              <a:rPr b="1" lang="en"/>
              <a:t>Hosted by the California Energy Efficiency Coordinating Committee (CAEECC)</a:t>
            </a:r>
            <a:endParaRPr b="1"/>
          </a:p>
          <a:p>
            <a:pPr indent="0" lvl="0" marL="0" rtl="0" algn="l">
              <a:spcBef>
                <a:spcPts val="800"/>
              </a:spcBef>
              <a:spcAft>
                <a:spcPts val="0"/>
              </a:spcAft>
              <a:buNone/>
            </a:pPr>
            <a:r>
              <a:rPr b="1" lang="en"/>
              <a:t>Meeting Date: </a:t>
            </a:r>
            <a:r>
              <a:rPr lang="en"/>
              <a:t>November 12</a:t>
            </a:r>
            <a:r>
              <a:rPr b="1" lang="en"/>
              <a:t>, 2025</a:t>
            </a:r>
            <a:endParaRPr b="1"/>
          </a:p>
          <a:p>
            <a:pPr indent="0" lvl="0" marL="0" rtl="0" algn="l">
              <a:spcBef>
                <a:spcPts val="800"/>
              </a:spcBef>
              <a:spcAft>
                <a:spcPts val="0"/>
              </a:spcAft>
              <a:buNone/>
            </a:pPr>
            <a:r>
              <a:rPr i="1" lang="en"/>
              <a:t>Last updated November 4, 2025</a:t>
            </a:r>
            <a:endParaRPr i="1"/>
          </a:p>
        </p:txBody>
      </p:sp>
      <p:sp>
        <p:nvSpPr>
          <p:cNvPr id="189" name="Google Shape;189;p29"/>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190" name="Google Shape;190;p29"/>
          <p:cNvSpPr/>
          <p:nvPr/>
        </p:nvSpPr>
        <p:spPr>
          <a:xfrm>
            <a:off x="5900800" y="80275"/>
            <a:ext cx="3184200" cy="283200"/>
          </a:xfrm>
          <a:prstGeom prst="rect">
            <a:avLst/>
          </a:prstGeom>
          <a:solidFill>
            <a:schemeClr val="lt1"/>
          </a:solidFill>
          <a:ln cap="flat" cmpd="sng" w="9525">
            <a:solidFill>
              <a:schemeClr val="lt1"/>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Roboto"/>
              <a:ea typeface="Roboto"/>
              <a:cs typeface="Roboto"/>
              <a:sym typeface="Roboto"/>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1" name="Shape 291"/>
        <p:cNvGrpSpPr/>
        <p:nvPr/>
      </p:nvGrpSpPr>
      <p:grpSpPr>
        <a:xfrm>
          <a:off x="0" y="0"/>
          <a:ext cx="0" cy="0"/>
          <a:chOff x="0" y="0"/>
          <a:chExt cx="0" cy="0"/>
        </a:xfrm>
      </p:grpSpPr>
      <p:sp>
        <p:nvSpPr>
          <p:cNvPr id="292" name="Google Shape;292;p38"/>
          <p:cNvSpPr txBox="1"/>
          <p:nvPr>
            <p:ph type="title"/>
          </p:nvPr>
        </p:nvSpPr>
        <p:spPr>
          <a:xfrm>
            <a:off x="729450" y="5218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EAC Kickoff Meeting #2 Recap - Sep 17, 2025</a:t>
            </a:r>
            <a:endParaRPr/>
          </a:p>
        </p:txBody>
      </p:sp>
      <p:sp>
        <p:nvSpPr>
          <p:cNvPr id="293" name="Google Shape;293;p38"/>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grpSp>
        <p:nvGrpSpPr>
          <p:cNvPr id="294" name="Google Shape;294;p38"/>
          <p:cNvGrpSpPr/>
          <p:nvPr/>
        </p:nvGrpSpPr>
        <p:grpSpPr>
          <a:xfrm>
            <a:off x="513825" y="1146356"/>
            <a:ext cx="2710593" cy="3236235"/>
            <a:chOff x="1830046" y="1146343"/>
            <a:chExt cx="1827900" cy="2399700"/>
          </a:xfrm>
        </p:grpSpPr>
        <p:sp>
          <p:nvSpPr>
            <p:cNvPr id="295" name="Google Shape;295;p38"/>
            <p:cNvSpPr/>
            <p:nvPr/>
          </p:nvSpPr>
          <p:spPr>
            <a:xfrm rot="-5400000">
              <a:off x="1544146" y="1432243"/>
              <a:ext cx="2399700" cy="1827900"/>
            </a:xfrm>
            <a:prstGeom prst="rightArrowCallout">
              <a:avLst>
                <a:gd fmla="val 9283" name="adj1"/>
                <a:gd fmla="val 13570" name="adj2"/>
                <a:gd fmla="val 16082" name="adj3"/>
                <a:gd fmla="val 81236" name="adj4"/>
              </a:avLst>
            </a:prstGeom>
            <a:solidFill>
              <a:schemeClr val="dk1"/>
            </a:solidFill>
            <a:ln>
              <a:noFill/>
            </a:ln>
          </p:spPr>
          <p:txBody>
            <a:bodyPr anchorCtr="0" anchor="ctr" bIns="135550" lIns="135550" spcFirstLastPara="1" rIns="135550" wrap="square" tIns="135550">
              <a:noAutofit/>
            </a:bodyPr>
            <a:lstStyle/>
            <a:p>
              <a:pPr indent="0" lvl="0" marL="0" rtl="0" algn="l">
                <a:spcBef>
                  <a:spcPts val="0"/>
                </a:spcBef>
                <a:spcAft>
                  <a:spcPts val="0"/>
                </a:spcAft>
                <a:buNone/>
              </a:pPr>
              <a:r>
                <a:t/>
              </a:r>
              <a:endParaRPr/>
            </a:p>
          </p:txBody>
        </p:sp>
        <p:sp>
          <p:nvSpPr>
            <p:cNvPr id="296" name="Google Shape;296;p38"/>
            <p:cNvSpPr/>
            <p:nvPr/>
          </p:nvSpPr>
          <p:spPr>
            <a:xfrm flipH="1">
              <a:off x="1918613" y="1686400"/>
              <a:ext cx="1649400" cy="1769700"/>
            </a:xfrm>
            <a:prstGeom prst="snip1Rect">
              <a:avLst>
                <a:gd fmla="val 0" name="adj"/>
              </a:avLst>
            </a:prstGeom>
            <a:solidFill>
              <a:schemeClr val="dk1"/>
            </a:solidFill>
            <a:ln>
              <a:noFill/>
            </a:ln>
          </p:spPr>
          <p:txBody>
            <a:bodyPr anchorCtr="0" anchor="ctr" bIns="135550" lIns="135550" spcFirstLastPara="1" rIns="135550" wrap="square" tIns="135550">
              <a:noAutofit/>
            </a:bodyPr>
            <a:lstStyle/>
            <a:p>
              <a:pPr indent="0" lvl="0" marL="0" rtl="0" algn="l">
                <a:spcBef>
                  <a:spcPts val="0"/>
                </a:spcBef>
                <a:spcAft>
                  <a:spcPts val="0"/>
                </a:spcAft>
                <a:buNone/>
              </a:pPr>
              <a:r>
                <a:t/>
              </a:r>
              <a:endParaRPr/>
            </a:p>
          </p:txBody>
        </p:sp>
        <p:sp>
          <p:nvSpPr>
            <p:cNvPr id="297" name="Google Shape;297;p38"/>
            <p:cNvSpPr txBox="1"/>
            <p:nvPr/>
          </p:nvSpPr>
          <p:spPr>
            <a:xfrm>
              <a:off x="2052463" y="1795520"/>
              <a:ext cx="1383000" cy="1476000"/>
            </a:xfrm>
            <a:prstGeom prst="rect">
              <a:avLst/>
            </a:prstGeom>
            <a:solidFill>
              <a:schemeClr val="dk1"/>
            </a:solidFill>
            <a:ln>
              <a:noFill/>
            </a:ln>
          </p:spPr>
          <p:txBody>
            <a:bodyPr anchorCtr="0" anchor="t" bIns="135550" lIns="135550" spcFirstLastPara="1" rIns="135550" wrap="square" tIns="135550">
              <a:noAutofit/>
            </a:bodyPr>
            <a:lstStyle/>
            <a:p>
              <a:pPr indent="0" lvl="0" marL="0" rtl="0" algn="ctr">
                <a:lnSpc>
                  <a:spcPct val="115000"/>
                </a:lnSpc>
                <a:spcBef>
                  <a:spcPts val="0"/>
                </a:spcBef>
                <a:spcAft>
                  <a:spcPts val="0"/>
                </a:spcAft>
                <a:buNone/>
              </a:pPr>
              <a:r>
                <a:rPr b="1" lang="en" sz="1631">
                  <a:solidFill>
                    <a:srgbClr val="FFFFFF"/>
                  </a:solidFill>
                  <a:latin typeface="Roboto"/>
                  <a:ea typeface="Roboto"/>
                  <a:cs typeface="Roboto"/>
                  <a:sym typeface="Roboto"/>
                </a:rPr>
                <a:t>Reviewed and reflect on EAC efforts </a:t>
              </a:r>
              <a:endParaRPr b="1" sz="1631">
                <a:solidFill>
                  <a:srgbClr val="FFFFFF"/>
                </a:solidFill>
                <a:latin typeface="Roboto"/>
                <a:ea typeface="Roboto"/>
                <a:cs typeface="Roboto"/>
                <a:sym typeface="Roboto"/>
              </a:endParaRPr>
            </a:p>
            <a:p>
              <a:pPr indent="0" lvl="0" marL="0" rtl="0" algn="ctr">
                <a:lnSpc>
                  <a:spcPct val="115000"/>
                </a:lnSpc>
                <a:spcBef>
                  <a:spcPts val="0"/>
                </a:spcBef>
                <a:spcAft>
                  <a:spcPts val="0"/>
                </a:spcAft>
                <a:buNone/>
              </a:pPr>
              <a:r>
                <a:t/>
              </a:r>
              <a:endParaRPr b="1" sz="1631">
                <a:solidFill>
                  <a:srgbClr val="FFFFFF"/>
                </a:solidFill>
                <a:latin typeface="Roboto"/>
                <a:ea typeface="Roboto"/>
                <a:cs typeface="Roboto"/>
                <a:sym typeface="Roboto"/>
              </a:endParaRPr>
            </a:p>
            <a:p>
              <a:pPr indent="0" lvl="0" marL="0" rtl="0" algn="ctr">
                <a:lnSpc>
                  <a:spcPct val="115000"/>
                </a:lnSpc>
                <a:spcBef>
                  <a:spcPts val="0"/>
                </a:spcBef>
                <a:spcAft>
                  <a:spcPts val="2373"/>
                </a:spcAft>
                <a:buNone/>
              </a:pPr>
              <a:r>
                <a:t/>
              </a:r>
              <a:endParaRPr sz="1086">
                <a:solidFill>
                  <a:srgbClr val="FFFFFF"/>
                </a:solidFill>
                <a:latin typeface="Roboto"/>
                <a:ea typeface="Roboto"/>
                <a:cs typeface="Roboto"/>
                <a:sym typeface="Roboto"/>
              </a:endParaRPr>
            </a:p>
          </p:txBody>
        </p:sp>
      </p:grpSp>
      <p:grpSp>
        <p:nvGrpSpPr>
          <p:cNvPr id="298" name="Google Shape;298;p38"/>
          <p:cNvGrpSpPr/>
          <p:nvPr/>
        </p:nvGrpSpPr>
        <p:grpSpPr>
          <a:xfrm>
            <a:off x="3224640" y="1754744"/>
            <a:ext cx="2710593" cy="3236235"/>
            <a:chOff x="3658096" y="1597469"/>
            <a:chExt cx="1827900" cy="2399700"/>
          </a:xfrm>
        </p:grpSpPr>
        <p:sp>
          <p:nvSpPr>
            <p:cNvPr id="299" name="Google Shape;299;p38"/>
            <p:cNvSpPr/>
            <p:nvPr/>
          </p:nvSpPr>
          <p:spPr>
            <a:xfrm rot="5400000">
              <a:off x="3372196" y="1883369"/>
              <a:ext cx="2399700" cy="1827900"/>
            </a:xfrm>
            <a:prstGeom prst="rightArrowCallout">
              <a:avLst>
                <a:gd fmla="val 9283" name="adj1"/>
                <a:gd fmla="val 13570" name="adj2"/>
                <a:gd fmla="val 16082" name="adj3"/>
                <a:gd fmla="val 81236" name="adj4"/>
              </a:avLst>
            </a:prstGeom>
            <a:solidFill>
              <a:schemeClr val="dk1"/>
            </a:solidFill>
            <a:ln>
              <a:noFill/>
            </a:ln>
          </p:spPr>
          <p:txBody>
            <a:bodyPr anchorCtr="0" anchor="ctr" bIns="135550" lIns="135550" spcFirstLastPara="1" rIns="135550" wrap="square" tIns="135550">
              <a:noAutofit/>
            </a:bodyPr>
            <a:lstStyle/>
            <a:p>
              <a:pPr indent="0" lvl="0" marL="0" rtl="0" algn="l">
                <a:spcBef>
                  <a:spcPts val="0"/>
                </a:spcBef>
                <a:spcAft>
                  <a:spcPts val="0"/>
                </a:spcAft>
                <a:buNone/>
              </a:pPr>
              <a:r>
                <a:t/>
              </a:r>
              <a:endParaRPr/>
            </a:p>
          </p:txBody>
        </p:sp>
        <p:sp>
          <p:nvSpPr>
            <p:cNvPr id="300" name="Google Shape;300;p38"/>
            <p:cNvSpPr/>
            <p:nvPr/>
          </p:nvSpPr>
          <p:spPr>
            <a:xfrm flipH="1" rot="10800000">
              <a:off x="3748030" y="1687411"/>
              <a:ext cx="1649400" cy="1769700"/>
            </a:xfrm>
            <a:prstGeom prst="snip1Rect">
              <a:avLst>
                <a:gd fmla="val 0" name="adj"/>
              </a:avLst>
            </a:prstGeom>
            <a:solidFill>
              <a:schemeClr val="dk1"/>
            </a:solidFill>
            <a:ln>
              <a:noFill/>
            </a:ln>
          </p:spPr>
          <p:txBody>
            <a:bodyPr anchorCtr="0" anchor="ctr" bIns="135550" lIns="135550" spcFirstLastPara="1" rIns="135550" wrap="square" tIns="135550">
              <a:noAutofit/>
            </a:bodyPr>
            <a:lstStyle/>
            <a:p>
              <a:pPr indent="0" lvl="0" marL="0" rtl="0" algn="l">
                <a:spcBef>
                  <a:spcPts val="0"/>
                </a:spcBef>
                <a:spcAft>
                  <a:spcPts val="0"/>
                </a:spcAft>
                <a:buNone/>
              </a:pPr>
              <a:r>
                <a:t/>
              </a:r>
              <a:endParaRPr/>
            </a:p>
          </p:txBody>
        </p:sp>
        <p:sp>
          <p:nvSpPr>
            <p:cNvPr id="301" name="Google Shape;301;p38"/>
            <p:cNvSpPr txBox="1"/>
            <p:nvPr/>
          </p:nvSpPr>
          <p:spPr>
            <a:xfrm>
              <a:off x="3880471" y="1701274"/>
              <a:ext cx="1383000" cy="1476000"/>
            </a:xfrm>
            <a:prstGeom prst="rect">
              <a:avLst/>
            </a:prstGeom>
            <a:solidFill>
              <a:schemeClr val="dk1"/>
            </a:solidFill>
            <a:ln>
              <a:noFill/>
            </a:ln>
          </p:spPr>
          <p:txBody>
            <a:bodyPr anchorCtr="0" anchor="t" bIns="135550" lIns="135550" spcFirstLastPara="1" rIns="135550" wrap="square" tIns="135550">
              <a:noAutofit/>
            </a:bodyPr>
            <a:lstStyle/>
            <a:p>
              <a:pPr indent="0" lvl="0" marL="0" rtl="0" algn="ctr">
                <a:lnSpc>
                  <a:spcPct val="115000"/>
                </a:lnSpc>
                <a:spcBef>
                  <a:spcPts val="0"/>
                </a:spcBef>
                <a:spcAft>
                  <a:spcPts val="0"/>
                </a:spcAft>
                <a:buNone/>
              </a:pPr>
              <a:r>
                <a:rPr lang="en" sz="1631">
                  <a:solidFill>
                    <a:schemeClr val="lt1"/>
                  </a:solidFill>
                  <a:latin typeface="Roboto"/>
                  <a:ea typeface="Roboto"/>
                  <a:cs typeface="Roboto"/>
                  <a:sym typeface="Roboto"/>
                </a:rPr>
                <a:t>Heard </a:t>
              </a:r>
              <a:r>
                <a:rPr b="1" lang="en" sz="1631">
                  <a:solidFill>
                    <a:schemeClr val="lt1"/>
                  </a:solidFill>
                  <a:latin typeface="Roboto"/>
                  <a:ea typeface="Roboto"/>
                  <a:cs typeface="Roboto"/>
                  <a:sym typeface="Roboto"/>
                </a:rPr>
                <a:t>updates on outstanding EAC questions</a:t>
              </a:r>
              <a:endParaRPr b="1" sz="1631">
                <a:solidFill>
                  <a:schemeClr val="lt1"/>
                </a:solidFill>
                <a:latin typeface="Roboto"/>
                <a:ea typeface="Roboto"/>
                <a:cs typeface="Roboto"/>
                <a:sym typeface="Roboto"/>
              </a:endParaRPr>
            </a:p>
            <a:p>
              <a:pPr indent="0" lvl="0" marL="0" rtl="0" algn="ctr">
                <a:lnSpc>
                  <a:spcPct val="115000"/>
                </a:lnSpc>
                <a:spcBef>
                  <a:spcPts val="0"/>
                </a:spcBef>
                <a:spcAft>
                  <a:spcPts val="0"/>
                </a:spcAft>
                <a:buNone/>
              </a:pPr>
              <a:r>
                <a:t/>
              </a:r>
              <a:endParaRPr sz="1631">
                <a:solidFill>
                  <a:schemeClr val="lt1"/>
                </a:solidFill>
                <a:latin typeface="Roboto"/>
                <a:ea typeface="Roboto"/>
                <a:cs typeface="Roboto"/>
                <a:sym typeface="Roboto"/>
              </a:endParaRPr>
            </a:p>
            <a:p>
              <a:pPr indent="0" lvl="0" marL="0" rtl="0" algn="ctr">
                <a:lnSpc>
                  <a:spcPct val="115000"/>
                </a:lnSpc>
                <a:spcBef>
                  <a:spcPts val="0"/>
                </a:spcBef>
                <a:spcAft>
                  <a:spcPts val="0"/>
                </a:spcAft>
                <a:buNone/>
              </a:pPr>
              <a:r>
                <a:t/>
              </a:r>
              <a:endParaRPr b="1" sz="1431">
                <a:solidFill>
                  <a:schemeClr val="lt1"/>
                </a:solidFill>
                <a:latin typeface="Roboto"/>
                <a:ea typeface="Roboto"/>
                <a:cs typeface="Roboto"/>
                <a:sym typeface="Roboto"/>
              </a:endParaRPr>
            </a:p>
            <a:p>
              <a:pPr indent="0" lvl="0" marL="0" rtl="0" algn="ctr">
                <a:lnSpc>
                  <a:spcPct val="115000"/>
                </a:lnSpc>
                <a:spcBef>
                  <a:spcPts val="0"/>
                </a:spcBef>
                <a:spcAft>
                  <a:spcPts val="0"/>
                </a:spcAft>
                <a:buNone/>
              </a:pPr>
              <a:r>
                <a:t/>
              </a:r>
              <a:endParaRPr b="1" sz="1431">
                <a:solidFill>
                  <a:schemeClr val="lt1"/>
                </a:solidFill>
                <a:latin typeface="Roboto"/>
                <a:ea typeface="Roboto"/>
                <a:cs typeface="Roboto"/>
                <a:sym typeface="Roboto"/>
              </a:endParaRPr>
            </a:p>
            <a:p>
              <a:pPr indent="0" lvl="0" marL="0" rtl="0" algn="ctr">
                <a:lnSpc>
                  <a:spcPct val="115000"/>
                </a:lnSpc>
                <a:spcBef>
                  <a:spcPts val="2373"/>
                </a:spcBef>
                <a:spcAft>
                  <a:spcPts val="2373"/>
                </a:spcAft>
                <a:buNone/>
              </a:pPr>
              <a:r>
                <a:t/>
              </a:r>
              <a:endParaRPr b="1" sz="1631">
                <a:solidFill>
                  <a:schemeClr val="lt1"/>
                </a:solidFill>
                <a:latin typeface="Roboto"/>
                <a:ea typeface="Roboto"/>
                <a:cs typeface="Roboto"/>
                <a:sym typeface="Roboto"/>
              </a:endParaRPr>
            </a:p>
          </p:txBody>
        </p:sp>
      </p:grpSp>
      <p:grpSp>
        <p:nvGrpSpPr>
          <p:cNvPr id="302" name="Google Shape;302;p38"/>
          <p:cNvGrpSpPr/>
          <p:nvPr/>
        </p:nvGrpSpPr>
        <p:grpSpPr>
          <a:xfrm>
            <a:off x="5935234" y="1146356"/>
            <a:ext cx="2710593" cy="3236235"/>
            <a:chOff x="5485996" y="1146343"/>
            <a:chExt cx="1827900" cy="2399700"/>
          </a:xfrm>
        </p:grpSpPr>
        <p:sp>
          <p:nvSpPr>
            <p:cNvPr id="303" name="Google Shape;303;p38"/>
            <p:cNvSpPr/>
            <p:nvPr/>
          </p:nvSpPr>
          <p:spPr>
            <a:xfrm rot="-5400000">
              <a:off x="5200096" y="1432243"/>
              <a:ext cx="2399700" cy="1827900"/>
            </a:xfrm>
            <a:prstGeom prst="rightArrowCallout">
              <a:avLst>
                <a:gd fmla="val 9283" name="adj1"/>
                <a:gd fmla="val 13570" name="adj2"/>
                <a:gd fmla="val 16082" name="adj3"/>
                <a:gd fmla="val 81236" name="adj4"/>
              </a:avLst>
            </a:prstGeom>
            <a:solidFill>
              <a:schemeClr val="dk1"/>
            </a:solidFill>
            <a:ln>
              <a:noFill/>
            </a:ln>
          </p:spPr>
          <p:txBody>
            <a:bodyPr anchorCtr="0" anchor="ctr" bIns="135550" lIns="135550" spcFirstLastPara="1" rIns="135550" wrap="square" tIns="135550">
              <a:noAutofit/>
            </a:bodyPr>
            <a:lstStyle/>
            <a:p>
              <a:pPr indent="0" lvl="0" marL="0" rtl="0" algn="l">
                <a:spcBef>
                  <a:spcPts val="0"/>
                </a:spcBef>
                <a:spcAft>
                  <a:spcPts val="0"/>
                </a:spcAft>
                <a:buNone/>
              </a:pPr>
              <a:r>
                <a:t/>
              </a:r>
              <a:endParaRPr/>
            </a:p>
          </p:txBody>
        </p:sp>
        <p:sp>
          <p:nvSpPr>
            <p:cNvPr id="304" name="Google Shape;304;p38"/>
            <p:cNvSpPr/>
            <p:nvPr/>
          </p:nvSpPr>
          <p:spPr>
            <a:xfrm flipH="1">
              <a:off x="5574563" y="1686400"/>
              <a:ext cx="1649400" cy="1769700"/>
            </a:xfrm>
            <a:prstGeom prst="snip1Rect">
              <a:avLst>
                <a:gd fmla="val 0" name="adj"/>
              </a:avLst>
            </a:prstGeom>
            <a:solidFill>
              <a:schemeClr val="dk1"/>
            </a:solidFill>
            <a:ln>
              <a:noFill/>
            </a:ln>
          </p:spPr>
          <p:txBody>
            <a:bodyPr anchorCtr="0" anchor="ctr" bIns="135550" lIns="135550" spcFirstLastPara="1" rIns="135550" wrap="square" tIns="135550">
              <a:noAutofit/>
            </a:bodyPr>
            <a:lstStyle/>
            <a:p>
              <a:pPr indent="0" lvl="0" marL="0" rtl="0" algn="l">
                <a:spcBef>
                  <a:spcPts val="0"/>
                </a:spcBef>
                <a:spcAft>
                  <a:spcPts val="0"/>
                </a:spcAft>
                <a:buNone/>
              </a:pPr>
              <a:r>
                <a:t/>
              </a:r>
              <a:endParaRPr/>
            </a:p>
          </p:txBody>
        </p:sp>
        <p:sp>
          <p:nvSpPr>
            <p:cNvPr id="305" name="Google Shape;305;p38"/>
            <p:cNvSpPr txBox="1"/>
            <p:nvPr/>
          </p:nvSpPr>
          <p:spPr>
            <a:xfrm>
              <a:off x="5708413" y="1795520"/>
              <a:ext cx="1383000" cy="1476000"/>
            </a:xfrm>
            <a:prstGeom prst="rect">
              <a:avLst/>
            </a:prstGeom>
            <a:solidFill>
              <a:schemeClr val="dk1"/>
            </a:solidFill>
            <a:ln>
              <a:noFill/>
            </a:ln>
          </p:spPr>
          <p:txBody>
            <a:bodyPr anchorCtr="0" anchor="t" bIns="135550" lIns="135550" spcFirstLastPara="1" rIns="135550" wrap="square" tIns="135550">
              <a:noAutofit/>
            </a:bodyPr>
            <a:lstStyle/>
            <a:p>
              <a:pPr indent="0" lvl="0" marL="0" rtl="0" algn="ctr">
                <a:lnSpc>
                  <a:spcPct val="115000"/>
                </a:lnSpc>
                <a:spcBef>
                  <a:spcPts val="0"/>
                </a:spcBef>
                <a:spcAft>
                  <a:spcPts val="0"/>
                </a:spcAft>
                <a:buNone/>
              </a:pPr>
              <a:r>
                <a:rPr lang="en" sz="1631">
                  <a:solidFill>
                    <a:schemeClr val="lt1"/>
                  </a:solidFill>
                  <a:latin typeface="Roboto"/>
                  <a:ea typeface="Roboto"/>
                  <a:cs typeface="Roboto"/>
                  <a:sym typeface="Roboto"/>
                </a:rPr>
                <a:t>Presented and reacted to </a:t>
              </a:r>
              <a:r>
                <a:rPr b="1" lang="en" sz="1631">
                  <a:solidFill>
                    <a:schemeClr val="lt1"/>
                  </a:solidFill>
                  <a:latin typeface="Roboto"/>
                  <a:ea typeface="Roboto"/>
                  <a:cs typeface="Roboto"/>
                  <a:sym typeface="Roboto"/>
                </a:rPr>
                <a:t>preliminary list of EAC recommendations </a:t>
              </a:r>
              <a:endParaRPr b="1" sz="1631">
                <a:solidFill>
                  <a:schemeClr val="lt1"/>
                </a:solidFill>
                <a:latin typeface="Roboto"/>
                <a:ea typeface="Roboto"/>
                <a:cs typeface="Roboto"/>
                <a:sym typeface="Roboto"/>
              </a:endParaRPr>
            </a:p>
            <a:p>
              <a:pPr indent="0" lvl="0" marL="0" rtl="0" algn="ctr">
                <a:lnSpc>
                  <a:spcPct val="115000"/>
                </a:lnSpc>
                <a:spcBef>
                  <a:spcPts val="0"/>
                </a:spcBef>
                <a:spcAft>
                  <a:spcPts val="0"/>
                </a:spcAft>
                <a:buNone/>
              </a:pPr>
              <a:r>
                <a:t/>
              </a:r>
              <a:endParaRPr b="1" sz="1631">
                <a:solidFill>
                  <a:schemeClr val="lt1"/>
                </a:solidFill>
                <a:latin typeface="Roboto"/>
                <a:ea typeface="Roboto"/>
                <a:cs typeface="Roboto"/>
                <a:sym typeface="Roboto"/>
              </a:endParaRPr>
            </a:p>
            <a:p>
              <a:pPr indent="0" lvl="0" marL="0" rtl="0" algn="ctr">
                <a:lnSpc>
                  <a:spcPct val="115000"/>
                </a:lnSpc>
                <a:spcBef>
                  <a:spcPts val="0"/>
                </a:spcBef>
                <a:spcAft>
                  <a:spcPts val="0"/>
                </a:spcAft>
                <a:buNone/>
              </a:pPr>
              <a:r>
                <a:t/>
              </a:r>
              <a:endParaRPr b="1" sz="1631">
                <a:solidFill>
                  <a:schemeClr val="lt1"/>
                </a:solidFill>
                <a:latin typeface="Roboto"/>
                <a:ea typeface="Roboto"/>
                <a:cs typeface="Roboto"/>
                <a:sym typeface="Roboto"/>
              </a:endParaRPr>
            </a:p>
            <a:p>
              <a:pPr indent="0" lvl="0" marL="0" rtl="0" algn="ctr">
                <a:lnSpc>
                  <a:spcPct val="115000"/>
                </a:lnSpc>
                <a:spcBef>
                  <a:spcPts val="0"/>
                </a:spcBef>
                <a:spcAft>
                  <a:spcPts val="0"/>
                </a:spcAft>
                <a:buNone/>
              </a:pPr>
              <a:r>
                <a:t/>
              </a:r>
              <a:endParaRPr b="1" sz="1631">
                <a:solidFill>
                  <a:schemeClr val="lt1"/>
                </a:solidFill>
                <a:latin typeface="Roboto"/>
                <a:ea typeface="Roboto"/>
                <a:cs typeface="Roboto"/>
                <a:sym typeface="Roboto"/>
              </a:endParaRPr>
            </a:p>
            <a:p>
              <a:pPr indent="0" lvl="0" marL="0" rtl="0" algn="ctr">
                <a:lnSpc>
                  <a:spcPct val="115000"/>
                </a:lnSpc>
                <a:spcBef>
                  <a:spcPts val="2373"/>
                </a:spcBef>
                <a:spcAft>
                  <a:spcPts val="2373"/>
                </a:spcAft>
                <a:buNone/>
              </a:pPr>
              <a:r>
                <a:t/>
              </a:r>
              <a:endParaRPr b="1" sz="1631">
                <a:solidFill>
                  <a:schemeClr val="lt1"/>
                </a:solidFill>
                <a:latin typeface="Roboto"/>
                <a:ea typeface="Roboto"/>
                <a:cs typeface="Roboto"/>
                <a:sym typeface="Roboto"/>
              </a:endParaRPr>
            </a:p>
          </p:txBody>
        </p:sp>
      </p:gr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sp>
        <p:nvSpPr>
          <p:cNvPr id="310" name="Google Shape;310;p39"/>
          <p:cNvSpPr txBox="1"/>
          <p:nvPr>
            <p:ph type="title"/>
          </p:nvPr>
        </p:nvSpPr>
        <p:spPr>
          <a:xfrm>
            <a:off x="729450" y="5218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Meeting #2 Meeting Takeaways</a:t>
            </a:r>
            <a:endParaRPr/>
          </a:p>
        </p:txBody>
      </p:sp>
      <p:sp>
        <p:nvSpPr>
          <p:cNvPr id="311" name="Google Shape;311;p39"/>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312" name="Google Shape;312;p39"/>
          <p:cNvSpPr txBox="1"/>
          <p:nvPr/>
        </p:nvSpPr>
        <p:spPr>
          <a:xfrm>
            <a:off x="638600" y="1172550"/>
            <a:ext cx="7437000" cy="3193800"/>
          </a:xfrm>
          <a:prstGeom prst="rect">
            <a:avLst/>
          </a:prstGeom>
          <a:noFill/>
          <a:ln>
            <a:noFill/>
          </a:ln>
        </p:spPr>
        <p:txBody>
          <a:bodyPr anchorCtr="0" anchor="t" bIns="91425" lIns="91425" spcFirstLastPara="1" rIns="91425" wrap="square" tIns="91425">
            <a:spAutoFit/>
          </a:bodyPr>
          <a:lstStyle/>
          <a:p>
            <a:pPr indent="-336550" lvl="0" marL="457200" rtl="0" algn="l">
              <a:lnSpc>
                <a:spcPct val="150000"/>
              </a:lnSpc>
              <a:spcBef>
                <a:spcPts val="0"/>
              </a:spcBef>
              <a:spcAft>
                <a:spcPts val="0"/>
              </a:spcAft>
              <a:buClr>
                <a:srgbClr val="2A2A2A"/>
              </a:buClr>
              <a:buSzPts val="1700"/>
              <a:buFont typeface="Roboto"/>
              <a:buChar char="●"/>
            </a:pPr>
            <a:r>
              <a:rPr lang="en" sz="1700">
                <a:solidFill>
                  <a:srgbClr val="2A2A2A"/>
                </a:solidFill>
                <a:latin typeface="Roboto"/>
                <a:ea typeface="Roboto"/>
                <a:cs typeface="Roboto"/>
                <a:sym typeface="Roboto"/>
              </a:rPr>
              <a:t>EAC Members reiterated the need to simplify and streamline program eligibility and coordination.</a:t>
            </a:r>
            <a:endParaRPr sz="1700">
              <a:solidFill>
                <a:srgbClr val="2A2A2A"/>
              </a:solidFill>
              <a:latin typeface="Roboto"/>
              <a:ea typeface="Roboto"/>
              <a:cs typeface="Roboto"/>
              <a:sym typeface="Roboto"/>
            </a:endParaRPr>
          </a:p>
          <a:p>
            <a:pPr indent="-336550" lvl="0" marL="457200" rtl="0" algn="l">
              <a:lnSpc>
                <a:spcPct val="150000"/>
              </a:lnSpc>
              <a:spcBef>
                <a:spcPts val="0"/>
              </a:spcBef>
              <a:spcAft>
                <a:spcPts val="0"/>
              </a:spcAft>
              <a:buClr>
                <a:srgbClr val="2A2A2A"/>
              </a:buClr>
              <a:buSzPts val="1700"/>
              <a:buFont typeface="Roboto"/>
              <a:buChar char="●"/>
            </a:pPr>
            <a:r>
              <a:rPr lang="en" sz="1700">
                <a:solidFill>
                  <a:srgbClr val="2A2A2A"/>
                </a:solidFill>
                <a:latin typeface="Roboto"/>
                <a:ea typeface="Roboto"/>
                <a:cs typeface="Roboto"/>
                <a:sym typeface="Roboto"/>
              </a:rPr>
              <a:t>EAC Members emphasized building participant trust, including flexibility or allowances for targeted but ineligible customers. </a:t>
            </a:r>
            <a:endParaRPr sz="1700">
              <a:solidFill>
                <a:srgbClr val="2A2A2A"/>
              </a:solidFill>
              <a:latin typeface="Roboto"/>
              <a:ea typeface="Roboto"/>
              <a:cs typeface="Roboto"/>
              <a:sym typeface="Roboto"/>
            </a:endParaRPr>
          </a:p>
          <a:p>
            <a:pPr indent="-336550" lvl="0" marL="457200" rtl="0" algn="l">
              <a:lnSpc>
                <a:spcPct val="150000"/>
              </a:lnSpc>
              <a:spcBef>
                <a:spcPts val="0"/>
              </a:spcBef>
              <a:spcAft>
                <a:spcPts val="0"/>
              </a:spcAft>
              <a:buClr>
                <a:srgbClr val="2A2A2A"/>
              </a:buClr>
              <a:buSzPts val="1700"/>
              <a:buFont typeface="Roboto"/>
              <a:buChar char="●"/>
            </a:pPr>
            <a:r>
              <a:rPr lang="en" sz="1700">
                <a:solidFill>
                  <a:srgbClr val="2A2A2A"/>
                </a:solidFill>
                <a:latin typeface="Roboto"/>
                <a:ea typeface="Roboto"/>
                <a:cs typeface="Roboto"/>
                <a:sym typeface="Roboto"/>
              </a:rPr>
              <a:t>EAC Members discussed integrating equity across energy efficiency portfolio planning, the need for flexibility for communities, and better integration of workforce development efforts and community engagement.</a:t>
            </a:r>
            <a:endParaRPr sz="1700">
              <a:solidFill>
                <a:srgbClr val="2A2A2A"/>
              </a:solidFill>
              <a:latin typeface="Roboto"/>
              <a:ea typeface="Roboto"/>
              <a:cs typeface="Roboto"/>
              <a:sym typeface="Roboto"/>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6" name="Shape 316"/>
        <p:cNvGrpSpPr/>
        <p:nvPr/>
      </p:nvGrpSpPr>
      <p:grpSpPr>
        <a:xfrm>
          <a:off x="0" y="0"/>
          <a:ext cx="0" cy="0"/>
          <a:chOff x="0" y="0"/>
          <a:chExt cx="0" cy="0"/>
        </a:xfrm>
      </p:grpSpPr>
      <p:sp>
        <p:nvSpPr>
          <p:cNvPr id="317" name="Google Shape;317;p40"/>
          <p:cNvSpPr txBox="1"/>
          <p:nvPr>
            <p:ph type="title"/>
          </p:nvPr>
        </p:nvSpPr>
        <p:spPr>
          <a:xfrm>
            <a:off x="729450" y="1322450"/>
            <a:ext cx="7688400" cy="2763000"/>
          </a:xfrm>
          <a:prstGeom prst="rect">
            <a:avLst/>
          </a:prstGeom>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a:t>Any additional reflections/thoughts?</a:t>
            </a:r>
            <a:endParaRPr b="0"/>
          </a:p>
        </p:txBody>
      </p:sp>
      <p:sp>
        <p:nvSpPr>
          <p:cNvPr id="318" name="Google Shape;318;p40"/>
          <p:cNvSpPr txBox="1"/>
          <p:nvPr>
            <p:ph idx="1" type="body"/>
          </p:nvPr>
        </p:nvSpPr>
        <p:spPr>
          <a:xfrm>
            <a:off x="820200" y="568850"/>
            <a:ext cx="5712600" cy="502800"/>
          </a:xfrm>
          <a:prstGeom prst="rect">
            <a:avLst/>
          </a:prstGeom>
        </p:spPr>
        <p:txBody>
          <a:bodyPr anchorCtr="0" anchor="t" bIns="91425" lIns="91425" spcFirstLastPara="1" rIns="91425" wrap="square" tIns="91425">
            <a:noAutofit/>
          </a:bodyPr>
          <a:lstStyle/>
          <a:p>
            <a:pPr indent="0" lvl="0" marL="0" rtl="0" algn="l">
              <a:spcBef>
                <a:spcPts val="0"/>
              </a:spcBef>
              <a:spcAft>
                <a:spcPts val="1200"/>
              </a:spcAft>
              <a:buNone/>
            </a:pPr>
            <a:r>
              <a:rPr lang="en"/>
              <a:t>Discussion &amp; Debrief</a:t>
            </a:r>
            <a:endParaRPr/>
          </a:p>
        </p:txBody>
      </p:sp>
      <p:sp>
        <p:nvSpPr>
          <p:cNvPr id="319" name="Google Shape;319;p40"/>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3" name="Shape 323"/>
        <p:cNvGrpSpPr/>
        <p:nvPr/>
      </p:nvGrpSpPr>
      <p:grpSpPr>
        <a:xfrm>
          <a:off x="0" y="0"/>
          <a:ext cx="0" cy="0"/>
          <a:chOff x="0" y="0"/>
          <a:chExt cx="0" cy="0"/>
        </a:xfrm>
      </p:grpSpPr>
      <p:sp>
        <p:nvSpPr>
          <p:cNvPr id="324" name="Google Shape;324;p41"/>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grpSp>
        <p:nvGrpSpPr>
          <p:cNvPr id="325" name="Google Shape;325;p41"/>
          <p:cNvGrpSpPr/>
          <p:nvPr/>
        </p:nvGrpSpPr>
        <p:grpSpPr>
          <a:xfrm>
            <a:off x="195801" y="1005733"/>
            <a:ext cx="3877849" cy="668124"/>
            <a:chOff x="729447" y="1057043"/>
            <a:chExt cx="3877849" cy="668124"/>
          </a:xfrm>
        </p:grpSpPr>
        <p:sp>
          <p:nvSpPr>
            <p:cNvPr id="326" name="Google Shape;326;p41"/>
            <p:cNvSpPr/>
            <p:nvPr/>
          </p:nvSpPr>
          <p:spPr>
            <a:xfrm>
              <a:off x="1961296" y="1057066"/>
              <a:ext cx="2646000" cy="6681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None/>
              </a:pPr>
              <a:r>
                <a:rPr b="1" lang="en" sz="1399">
                  <a:solidFill>
                    <a:schemeClr val="dk2"/>
                  </a:solidFill>
                  <a:latin typeface="Roboto"/>
                  <a:ea typeface="Roboto"/>
                  <a:cs typeface="Roboto"/>
                  <a:sym typeface="Roboto"/>
                </a:rPr>
                <a:t>Overview of Updated Recommendations</a:t>
              </a:r>
              <a:endParaRPr b="1" sz="1399">
                <a:solidFill>
                  <a:schemeClr val="dk2"/>
                </a:solidFill>
                <a:latin typeface="Roboto"/>
                <a:ea typeface="Roboto"/>
                <a:cs typeface="Roboto"/>
                <a:sym typeface="Roboto"/>
              </a:endParaRPr>
            </a:p>
          </p:txBody>
        </p:sp>
        <p:sp>
          <p:nvSpPr>
            <p:cNvPr id="327" name="Google Shape;327;p41"/>
            <p:cNvSpPr/>
            <p:nvPr/>
          </p:nvSpPr>
          <p:spPr>
            <a:xfrm>
              <a:off x="729447" y="1057043"/>
              <a:ext cx="615900" cy="443100"/>
            </a:xfrm>
            <a:prstGeom prst="rect">
              <a:avLst/>
            </a:prstGeom>
            <a:noFill/>
            <a:ln>
              <a:noFill/>
            </a:ln>
            <a:effectLst>
              <a:outerShdw blurRad="71437" rotWithShape="0" algn="bl" dir="2700000" dist="28575">
                <a:srgbClr val="000000">
                  <a:alpha val="17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sz="1399">
                <a:solidFill>
                  <a:srgbClr val="D0E0E3"/>
                </a:solidFill>
              </a:endParaRPr>
            </a:p>
          </p:txBody>
        </p:sp>
        <p:sp>
          <p:nvSpPr>
            <p:cNvPr id="328" name="Google Shape;328;p41"/>
            <p:cNvSpPr/>
            <p:nvPr/>
          </p:nvSpPr>
          <p:spPr>
            <a:xfrm>
              <a:off x="1345396" y="1057067"/>
              <a:ext cx="615900" cy="668100"/>
            </a:xfrm>
            <a:prstGeom prst="rect">
              <a:avLst/>
            </a:prstGeom>
            <a:solidFill>
              <a:schemeClr val="lt2"/>
            </a:solidFill>
            <a:ln cap="flat" cmpd="sng" w="9525">
              <a:solidFill>
                <a:srgbClr val="A1D6E3"/>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1399">
                  <a:solidFill>
                    <a:schemeClr val="dk2"/>
                  </a:solidFill>
                  <a:latin typeface="Roboto Light"/>
                  <a:ea typeface="Roboto Light"/>
                  <a:cs typeface="Roboto Light"/>
                  <a:sym typeface="Roboto Light"/>
                </a:rPr>
                <a:t>9:10</a:t>
              </a:r>
              <a:endParaRPr sz="1399">
                <a:solidFill>
                  <a:schemeClr val="dk2"/>
                </a:solidFill>
                <a:latin typeface="Roboto Light"/>
                <a:ea typeface="Roboto Light"/>
                <a:cs typeface="Roboto Light"/>
                <a:sym typeface="Roboto Light"/>
              </a:endParaRPr>
            </a:p>
          </p:txBody>
        </p:sp>
      </p:grpSp>
      <p:sp>
        <p:nvSpPr>
          <p:cNvPr id="329" name="Google Shape;329;p41"/>
          <p:cNvSpPr txBox="1"/>
          <p:nvPr>
            <p:ph type="title"/>
          </p:nvPr>
        </p:nvSpPr>
        <p:spPr>
          <a:xfrm>
            <a:off x="4729875" y="445025"/>
            <a:ext cx="4506600" cy="1687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Overview of Updated Recommendations</a:t>
            </a:r>
            <a:endParaRPr/>
          </a:p>
        </p:txBody>
      </p:sp>
      <p:sp>
        <p:nvSpPr>
          <p:cNvPr id="330" name="Google Shape;330;p41"/>
          <p:cNvSpPr txBox="1"/>
          <p:nvPr>
            <p:ph idx="3" type="body"/>
          </p:nvPr>
        </p:nvSpPr>
        <p:spPr>
          <a:xfrm>
            <a:off x="4769675" y="1780475"/>
            <a:ext cx="3374400" cy="3025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2A2A2A"/>
                </a:solidFill>
              </a:rPr>
              <a:t>Summary of updated recs</a:t>
            </a:r>
            <a:endParaRPr>
              <a:solidFill>
                <a:srgbClr val="2A2A2A"/>
              </a:solidFill>
            </a:endParaRPr>
          </a:p>
          <a:p>
            <a:pPr indent="0" lvl="0" marL="0" rtl="0" algn="l">
              <a:spcBef>
                <a:spcPts val="1200"/>
              </a:spcBef>
              <a:spcAft>
                <a:spcPts val="1200"/>
              </a:spcAft>
              <a:buNone/>
            </a:pPr>
            <a:r>
              <a:rPr lang="en">
                <a:solidFill>
                  <a:srgbClr val="2A2A2A"/>
                </a:solidFill>
              </a:rPr>
              <a:t>Potential recs for Q4 / Business Plan </a:t>
            </a:r>
            <a:endParaRPr>
              <a:solidFill>
                <a:srgbClr val="2A2A2A"/>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334" name="Shape 334"/>
        <p:cNvGrpSpPr/>
        <p:nvPr/>
      </p:nvGrpSpPr>
      <p:grpSpPr>
        <a:xfrm>
          <a:off x="0" y="0"/>
          <a:ext cx="0" cy="0"/>
          <a:chOff x="0" y="0"/>
          <a:chExt cx="0" cy="0"/>
        </a:xfrm>
      </p:grpSpPr>
      <p:sp>
        <p:nvSpPr>
          <p:cNvPr id="335" name="Google Shape;335;p42"/>
          <p:cNvSpPr txBox="1"/>
          <p:nvPr>
            <p:ph type="title"/>
          </p:nvPr>
        </p:nvSpPr>
        <p:spPr>
          <a:xfrm>
            <a:off x="729450" y="5218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Draft Recommendations</a:t>
            </a:r>
            <a:endParaRPr/>
          </a:p>
        </p:txBody>
      </p:sp>
      <p:sp>
        <p:nvSpPr>
          <p:cNvPr id="336" name="Google Shape;336;p42"/>
          <p:cNvSpPr txBox="1"/>
          <p:nvPr>
            <p:ph idx="1" type="body"/>
          </p:nvPr>
        </p:nvSpPr>
        <p:spPr>
          <a:xfrm>
            <a:off x="729450" y="1057050"/>
            <a:ext cx="8136900" cy="3858000"/>
          </a:xfrm>
          <a:prstGeom prst="rect">
            <a:avLst/>
          </a:prstGeom>
        </p:spPr>
        <p:txBody>
          <a:bodyPr anchorCtr="0" anchor="t" bIns="91425" lIns="91425" spcFirstLastPara="1" rIns="91425" wrap="square" tIns="91425">
            <a:noAutofit/>
          </a:bodyPr>
          <a:lstStyle/>
          <a:p>
            <a:pPr indent="-374650" lvl="0" marL="457200" rtl="0" algn="l">
              <a:lnSpc>
                <a:spcPct val="100000"/>
              </a:lnSpc>
              <a:spcBef>
                <a:spcPts val="0"/>
              </a:spcBef>
              <a:spcAft>
                <a:spcPts val="0"/>
              </a:spcAft>
              <a:buClr>
                <a:srgbClr val="2A2A2A"/>
              </a:buClr>
              <a:buSzPts val="2300"/>
              <a:buAutoNum type="alphaUcPeriod"/>
            </a:pPr>
            <a:r>
              <a:rPr b="1" lang="en" sz="2300">
                <a:solidFill>
                  <a:srgbClr val="2A2A2A"/>
                </a:solidFill>
              </a:rPr>
              <a:t>Simplify and Clarify Program Eligibility to Build Trust with Program Participants</a:t>
            </a:r>
            <a:endParaRPr b="1" sz="2300">
              <a:solidFill>
                <a:srgbClr val="2A2A2A"/>
              </a:solidFill>
            </a:endParaRPr>
          </a:p>
          <a:p>
            <a:pPr indent="-374650" lvl="0" marL="457200" rtl="0" algn="l">
              <a:lnSpc>
                <a:spcPct val="100000"/>
              </a:lnSpc>
              <a:spcBef>
                <a:spcPts val="1000"/>
              </a:spcBef>
              <a:spcAft>
                <a:spcPts val="0"/>
              </a:spcAft>
              <a:buClr>
                <a:srgbClr val="2A2A2A"/>
              </a:buClr>
              <a:buSzPts val="2300"/>
              <a:buAutoNum type="alphaUcPeriod"/>
            </a:pPr>
            <a:r>
              <a:rPr b="1" lang="en" sz="2300">
                <a:solidFill>
                  <a:srgbClr val="2A2A2A"/>
                </a:solidFill>
              </a:rPr>
              <a:t>Strengthen Use of Data and Evaluation for Equity</a:t>
            </a:r>
            <a:endParaRPr b="1" sz="2300">
              <a:solidFill>
                <a:srgbClr val="2A2A2A"/>
              </a:solidFill>
            </a:endParaRPr>
          </a:p>
          <a:p>
            <a:pPr indent="-374650" lvl="0" marL="457200" rtl="0" algn="l">
              <a:lnSpc>
                <a:spcPct val="100000"/>
              </a:lnSpc>
              <a:spcBef>
                <a:spcPts val="1000"/>
              </a:spcBef>
              <a:spcAft>
                <a:spcPts val="0"/>
              </a:spcAft>
              <a:buClr>
                <a:srgbClr val="2A2A2A"/>
              </a:buClr>
              <a:buSzPts val="2300"/>
              <a:buAutoNum type="alphaUcPeriod"/>
            </a:pPr>
            <a:r>
              <a:rPr b="1" lang="en" sz="2300">
                <a:solidFill>
                  <a:srgbClr val="2A2A2A"/>
                </a:solidFill>
              </a:rPr>
              <a:t>Integrate Equity into Program Design and Planning</a:t>
            </a:r>
            <a:endParaRPr b="1" sz="2300">
              <a:solidFill>
                <a:srgbClr val="2A2A2A"/>
              </a:solidFill>
            </a:endParaRPr>
          </a:p>
          <a:p>
            <a:pPr indent="-374650" lvl="0" marL="457200" rtl="0" algn="l">
              <a:lnSpc>
                <a:spcPct val="100000"/>
              </a:lnSpc>
              <a:spcBef>
                <a:spcPts val="1000"/>
              </a:spcBef>
              <a:spcAft>
                <a:spcPts val="1000"/>
              </a:spcAft>
              <a:buClr>
                <a:srgbClr val="2A2A2A"/>
              </a:buClr>
              <a:buSzPts val="2300"/>
              <a:buAutoNum type="alphaUcPeriod"/>
            </a:pPr>
            <a:r>
              <a:rPr b="1" lang="en" sz="2300">
                <a:solidFill>
                  <a:srgbClr val="2A2A2A"/>
                </a:solidFill>
              </a:rPr>
              <a:t>Expand Equity Value through WET Program Integrations</a:t>
            </a:r>
            <a:endParaRPr b="1" sz="2300">
              <a:solidFill>
                <a:srgbClr val="2A2A2A"/>
              </a:solidFill>
            </a:endParaRPr>
          </a:p>
        </p:txBody>
      </p:sp>
      <p:sp>
        <p:nvSpPr>
          <p:cNvPr id="337" name="Google Shape;337;p42"/>
          <p:cNvSpPr/>
          <p:nvPr/>
        </p:nvSpPr>
        <p:spPr>
          <a:xfrm>
            <a:off x="-1147335" y="2485529"/>
            <a:ext cx="1012800" cy="443100"/>
          </a:xfrm>
          <a:prstGeom prst="rect">
            <a:avLst/>
          </a:prstGeom>
          <a:noFill/>
          <a:ln>
            <a:noFill/>
          </a:ln>
          <a:effectLst>
            <a:outerShdw blurRad="71437" rotWithShape="0" algn="bl" dir="2700000" dist="28575">
              <a:srgbClr val="000000">
                <a:alpha val="17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sz="2099">
              <a:solidFill>
                <a:srgbClr val="D0E0E3"/>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341" name="Shape 341"/>
        <p:cNvGrpSpPr/>
        <p:nvPr/>
      </p:nvGrpSpPr>
      <p:grpSpPr>
        <a:xfrm>
          <a:off x="0" y="0"/>
          <a:ext cx="0" cy="0"/>
          <a:chOff x="0" y="0"/>
          <a:chExt cx="0" cy="0"/>
        </a:xfrm>
      </p:grpSpPr>
      <p:sp>
        <p:nvSpPr>
          <p:cNvPr id="342" name="Google Shape;342;p43"/>
          <p:cNvSpPr txBox="1"/>
          <p:nvPr>
            <p:ph type="title"/>
          </p:nvPr>
        </p:nvSpPr>
        <p:spPr>
          <a:xfrm>
            <a:off x="729450" y="5218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Draft Recommendations</a:t>
            </a:r>
            <a:endParaRPr/>
          </a:p>
        </p:txBody>
      </p:sp>
      <p:sp>
        <p:nvSpPr>
          <p:cNvPr id="343" name="Google Shape;343;p43"/>
          <p:cNvSpPr txBox="1"/>
          <p:nvPr>
            <p:ph idx="1" type="body"/>
          </p:nvPr>
        </p:nvSpPr>
        <p:spPr>
          <a:xfrm>
            <a:off x="729450" y="1057050"/>
            <a:ext cx="8136900" cy="3858000"/>
          </a:xfrm>
          <a:prstGeom prst="rect">
            <a:avLst/>
          </a:prstGeom>
        </p:spPr>
        <p:txBody>
          <a:bodyPr anchorCtr="0" anchor="t" bIns="91425" lIns="91425" spcFirstLastPara="1" rIns="91425" wrap="square" tIns="91425">
            <a:noAutofit/>
          </a:bodyPr>
          <a:lstStyle/>
          <a:p>
            <a:pPr indent="-361950" lvl="0" marL="457200" rtl="0" algn="l">
              <a:lnSpc>
                <a:spcPct val="100000"/>
              </a:lnSpc>
              <a:spcBef>
                <a:spcPts val="1200"/>
              </a:spcBef>
              <a:spcAft>
                <a:spcPts val="0"/>
              </a:spcAft>
              <a:buClr>
                <a:srgbClr val="45818E"/>
              </a:buClr>
              <a:buSzPts val="2100"/>
              <a:buAutoNum type="alphaUcPeriod"/>
            </a:pPr>
            <a:r>
              <a:rPr b="1" lang="en" sz="2100">
                <a:solidFill>
                  <a:srgbClr val="45818E"/>
                </a:solidFill>
              </a:rPr>
              <a:t>Simplify and Clarify Program Eligibility to Build Trust with Program Participants</a:t>
            </a:r>
            <a:endParaRPr b="1" sz="2100">
              <a:solidFill>
                <a:srgbClr val="45818E"/>
              </a:solidFill>
            </a:endParaRPr>
          </a:p>
          <a:p>
            <a:pPr indent="-342900" lvl="0" marL="457200" rtl="0" algn="l">
              <a:lnSpc>
                <a:spcPct val="100000"/>
              </a:lnSpc>
              <a:spcBef>
                <a:spcPts val="1000"/>
              </a:spcBef>
              <a:spcAft>
                <a:spcPts val="0"/>
              </a:spcAft>
              <a:buClr>
                <a:srgbClr val="2A2A2A"/>
              </a:buClr>
              <a:buSzPts val="1800"/>
              <a:buAutoNum type="arabicPeriod"/>
            </a:pPr>
            <a:r>
              <a:rPr lang="en">
                <a:solidFill>
                  <a:srgbClr val="2A2A2A"/>
                </a:solidFill>
              </a:rPr>
              <a:t>Streamline eligibility requirements to reduce burden on participants.</a:t>
            </a:r>
            <a:endParaRPr>
              <a:solidFill>
                <a:srgbClr val="2A2A2A"/>
              </a:solidFill>
            </a:endParaRPr>
          </a:p>
          <a:p>
            <a:pPr indent="-342900" lvl="0" marL="457200" rtl="0" algn="l">
              <a:lnSpc>
                <a:spcPct val="100000"/>
              </a:lnSpc>
              <a:spcBef>
                <a:spcPts val="1000"/>
              </a:spcBef>
              <a:spcAft>
                <a:spcPts val="0"/>
              </a:spcAft>
              <a:buClr>
                <a:srgbClr val="2A2A2A"/>
              </a:buClr>
              <a:buSzPts val="1800"/>
              <a:buAutoNum type="arabicPeriod"/>
            </a:pPr>
            <a:r>
              <a:rPr lang="en">
                <a:solidFill>
                  <a:srgbClr val="2A2A2A"/>
                </a:solidFill>
              </a:rPr>
              <a:t>Pilot defining equity programs based on design, outreach, and targeting, versus individual participant qualifiers.</a:t>
            </a:r>
            <a:endParaRPr>
              <a:solidFill>
                <a:srgbClr val="2A2A2A"/>
              </a:solidFill>
            </a:endParaRPr>
          </a:p>
          <a:p>
            <a:pPr indent="-342900" lvl="0" marL="457200" rtl="0" algn="l">
              <a:lnSpc>
                <a:spcPct val="100000"/>
              </a:lnSpc>
              <a:spcBef>
                <a:spcPts val="1200"/>
              </a:spcBef>
              <a:spcAft>
                <a:spcPts val="1000"/>
              </a:spcAft>
              <a:buClr>
                <a:srgbClr val="2A2A2A"/>
              </a:buClr>
              <a:buSzPts val="1800"/>
              <a:buAutoNum type="arabicPeriod"/>
            </a:pPr>
            <a:r>
              <a:rPr lang="en">
                <a:solidFill>
                  <a:srgbClr val="2A2A2A"/>
                </a:solidFill>
              </a:rPr>
              <a:t>Encourage coordination and collaboration with the Energy Savings Assistance (ESA) program through clear referrals and continued customer support. </a:t>
            </a:r>
            <a:endParaRPr b="1" sz="2900">
              <a:solidFill>
                <a:srgbClr val="2A2A2A"/>
              </a:solidFill>
            </a:endParaRPr>
          </a:p>
        </p:txBody>
      </p:sp>
      <p:sp>
        <p:nvSpPr>
          <p:cNvPr id="344" name="Google Shape;344;p43"/>
          <p:cNvSpPr/>
          <p:nvPr/>
        </p:nvSpPr>
        <p:spPr>
          <a:xfrm>
            <a:off x="-1147335" y="2485529"/>
            <a:ext cx="1012800" cy="443100"/>
          </a:xfrm>
          <a:prstGeom prst="rect">
            <a:avLst/>
          </a:prstGeom>
          <a:noFill/>
          <a:ln>
            <a:noFill/>
          </a:ln>
          <a:effectLst>
            <a:outerShdw blurRad="71437" rotWithShape="0" algn="bl" dir="2700000" dist="28575">
              <a:srgbClr val="000000">
                <a:alpha val="17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sz="2099">
              <a:solidFill>
                <a:srgbClr val="D0E0E3"/>
              </a:solidFil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348" name="Shape 348"/>
        <p:cNvGrpSpPr/>
        <p:nvPr/>
      </p:nvGrpSpPr>
      <p:grpSpPr>
        <a:xfrm>
          <a:off x="0" y="0"/>
          <a:ext cx="0" cy="0"/>
          <a:chOff x="0" y="0"/>
          <a:chExt cx="0" cy="0"/>
        </a:xfrm>
      </p:grpSpPr>
      <p:sp>
        <p:nvSpPr>
          <p:cNvPr id="349" name="Google Shape;349;p44"/>
          <p:cNvSpPr txBox="1"/>
          <p:nvPr>
            <p:ph type="title"/>
          </p:nvPr>
        </p:nvSpPr>
        <p:spPr>
          <a:xfrm>
            <a:off x="729450" y="5218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Draft Recommendations</a:t>
            </a:r>
            <a:endParaRPr/>
          </a:p>
        </p:txBody>
      </p:sp>
      <p:sp>
        <p:nvSpPr>
          <p:cNvPr id="350" name="Google Shape;350;p44"/>
          <p:cNvSpPr txBox="1"/>
          <p:nvPr>
            <p:ph idx="1" type="body"/>
          </p:nvPr>
        </p:nvSpPr>
        <p:spPr>
          <a:xfrm>
            <a:off x="729450" y="1057050"/>
            <a:ext cx="8136900" cy="3858000"/>
          </a:xfrm>
          <a:prstGeom prst="rect">
            <a:avLst/>
          </a:prstGeom>
        </p:spPr>
        <p:txBody>
          <a:bodyPr anchorCtr="0" anchor="t" bIns="91425" lIns="91425" spcFirstLastPara="1" rIns="91425" wrap="square" tIns="91425">
            <a:noAutofit/>
          </a:bodyPr>
          <a:lstStyle/>
          <a:p>
            <a:pPr indent="-228600" lvl="0" marL="228600" rtl="0" algn="l">
              <a:lnSpc>
                <a:spcPct val="100000"/>
              </a:lnSpc>
              <a:spcBef>
                <a:spcPts val="1200"/>
              </a:spcBef>
              <a:spcAft>
                <a:spcPts val="0"/>
              </a:spcAft>
              <a:buNone/>
            </a:pPr>
            <a:r>
              <a:rPr b="1" lang="en" sz="2100">
                <a:solidFill>
                  <a:srgbClr val="45818E"/>
                </a:solidFill>
              </a:rPr>
              <a:t>B. Strengthen Use of Data &amp; Evaluation for Equity</a:t>
            </a:r>
            <a:endParaRPr b="1" sz="2100">
              <a:solidFill>
                <a:srgbClr val="45818E"/>
              </a:solidFill>
            </a:endParaRPr>
          </a:p>
          <a:p>
            <a:pPr indent="-342900" lvl="0" marL="457200" rtl="0" algn="l">
              <a:lnSpc>
                <a:spcPct val="100000"/>
              </a:lnSpc>
              <a:spcBef>
                <a:spcPts val="1200"/>
              </a:spcBef>
              <a:spcAft>
                <a:spcPts val="0"/>
              </a:spcAft>
              <a:buClr>
                <a:srgbClr val="2A2A2A"/>
              </a:buClr>
              <a:buSzPts val="1800"/>
              <a:buAutoNum type="arabicPeriod"/>
            </a:pPr>
            <a:r>
              <a:rPr lang="en">
                <a:solidFill>
                  <a:srgbClr val="2A2A2A"/>
                </a:solidFill>
              </a:rPr>
              <a:t>Align equity-specific Key Performance Indicators (KPIs) with broader utility and implementer KPIs to ensure equity efforts are recognized and integrated, not seen as added costs or in conflict with one another.</a:t>
            </a:r>
            <a:endParaRPr>
              <a:solidFill>
                <a:srgbClr val="2A2A2A"/>
              </a:solidFill>
            </a:endParaRPr>
          </a:p>
          <a:p>
            <a:pPr indent="-342900" lvl="0" marL="457200" rtl="0" algn="l">
              <a:lnSpc>
                <a:spcPct val="100000"/>
              </a:lnSpc>
              <a:spcBef>
                <a:spcPts val="1000"/>
              </a:spcBef>
              <a:spcAft>
                <a:spcPts val="0"/>
              </a:spcAft>
              <a:buClr>
                <a:srgbClr val="2A2A2A"/>
              </a:buClr>
              <a:buSzPts val="1800"/>
              <a:buAutoNum type="arabicPeriod"/>
            </a:pPr>
            <a:r>
              <a:rPr lang="en">
                <a:solidFill>
                  <a:srgbClr val="2A2A2A"/>
                </a:solidFill>
              </a:rPr>
              <a:t>Allow flexibility to incorporate existing equity-supporting research (e.g., market potential studies, data collection, and analysis) in implementation of equity programs in real-time.</a:t>
            </a:r>
            <a:endParaRPr>
              <a:solidFill>
                <a:srgbClr val="2A2A2A"/>
              </a:solidFill>
            </a:endParaRPr>
          </a:p>
          <a:p>
            <a:pPr indent="-342900" lvl="0" marL="457200" rtl="0" algn="l">
              <a:lnSpc>
                <a:spcPct val="100000"/>
              </a:lnSpc>
              <a:spcBef>
                <a:spcPts val="1200"/>
              </a:spcBef>
              <a:spcAft>
                <a:spcPts val="1000"/>
              </a:spcAft>
              <a:buClr>
                <a:srgbClr val="2A2A2A"/>
              </a:buClr>
              <a:buSzPts val="1800"/>
              <a:buAutoNum type="arabicPeriod"/>
            </a:pPr>
            <a:r>
              <a:rPr lang="en">
                <a:solidFill>
                  <a:srgbClr val="2A2A2A"/>
                </a:solidFill>
              </a:rPr>
              <a:t>Improve tracking, reporting, and cost-effectiveness/valuation metrics to include how equity programs contribute to other EE (Resource Acquisition and/or Market Support) programs. Giving credit where it is due to equity programs would offer clearer understanding of the equity segment value across the portfolio. </a:t>
            </a:r>
            <a:endParaRPr b="1" sz="2600"/>
          </a:p>
        </p:txBody>
      </p:sp>
      <p:sp>
        <p:nvSpPr>
          <p:cNvPr id="351" name="Google Shape;351;p44"/>
          <p:cNvSpPr/>
          <p:nvPr/>
        </p:nvSpPr>
        <p:spPr>
          <a:xfrm>
            <a:off x="-1147335" y="2485529"/>
            <a:ext cx="1012800" cy="443100"/>
          </a:xfrm>
          <a:prstGeom prst="rect">
            <a:avLst/>
          </a:prstGeom>
          <a:noFill/>
          <a:ln>
            <a:noFill/>
          </a:ln>
          <a:effectLst>
            <a:outerShdw blurRad="71437" rotWithShape="0" algn="bl" dir="2700000" dist="28575">
              <a:srgbClr val="000000">
                <a:alpha val="17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sz="2099">
              <a:solidFill>
                <a:srgbClr val="D0E0E3"/>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355" name="Shape 355"/>
        <p:cNvGrpSpPr/>
        <p:nvPr/>
      </p:nvGrpSpPr>
      <p:grpSpPr>
        <a:xfrm>
          <a:off x="0" y="0"/>
          <a:ext cx="0" cy="0"/>
          <a:chOff x="0" y="0"/>
          <a:chExt cx="0" cy="0"/>
        </a:xfrm>
      </p:grpSpPr>
      <p:sp>
        <p:nvSpPr>
          <p:cNvPr id="356" name="Google Shape;356;p45"/>
          <p:cNvSpPr txBox="1"/>
          <p:nvPr>
            <p:ph type="title"/>
          </p:nvPr>
        </p:nvSpPr>
        <p:spPr>
          <a:xfrm>
            <a:off x="729450" y="5218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Draft Recommendations</a:t>
            </a:r>
            <a:endParaRPr/>
          </a:p>
        </p:txBody>
      </p:sp>
      <p:sp>
        <p:nvSpPr>
          <p:cNvPr id="357" name="Google Shape;357;p45"/>
          <p:cNvSpPr txBox="1"/>
          <p:nvPr>
            <p:ph idx="1" type="body"/>
          </p:nvPr>
        </p:nvSpPr>
        <p:spPr>
          <a:xfrm>
            <a:off x="729450" y="1057050"/>
            <a:ext cx="8136900" cy="3858000"/>
          </a:xfrm>
          <a:prstGeom prst="rect">
            <a:avLst/>
          </a:prstGeom>
        </p:spPr>
        <p:txBody>
          <a:bodyPr anchorCtr="0" anchor="t" bIns="91425" lIns="91425" spcFirstLastPara="1" rIns="91425" wrap="square" tIns="91425">
            <a:noAutofit/>
          </a:bodyPr>
          <a:lstStyle/>
          <a:p>
            <a:pPr indent="-228600" lvl="0" marL="228600" rtl="0" algn="l">
              <a:lnSpc>
                <a:spcPct val="100000"/>
              </a:lnSpc>
              <a:spcBef>
                <a:spcPts val="1200"/>
              </a:spcBef>
              <a:spcAft>
                <a:spcPts val="0"/>
              </a:spcAft>
              <a:buNone/>
            </a:pPr>
            <a:r>
              <a:rPr b="1" lang="en" sz="2100">
                <a:solidFill>
                  <a:srgbClr val="45818E"/>
                </a:solidFill>
              </a:rPr>
              <a:t>C. Integrate Equity into Portfolio Design &amp; Planning</a:t>
            </a:r>
            <a:endParaRPr b="1" sz="2100">
              <a:solidFill>
                <a:srgbClr val="45818E"/>
              </a:solidFill>
            </a:endParaRPr>
          </a:p>
          <a:p>
            <a:pPr indent="-342900" lvl="0" marL="457200" rtl="0" algn="l">
              <a:lnSpc>
                <a:spcPct val="100000"/>
              </a:lnSpc>
              <a:spcBef>
                <a:spcPts val="1200"/>
              </a:spcBef>
              <a:spcAft>
                <a:spcPts val="0"/>
              </a:spcAft>
              <a:buClr>
                <a:srgbClr val="2A2A2A"/>
              </a:buClr>
              <a:buSzPts val="1800"/>
              <a:buAutoNum type="arabicPeriod"/>
            </a:pPr>
            <a:r>
              <a:rPr lang="en">
                <a:solidFill>
                  <a:srgbClr val="2A2A2A"/>
                </a:solidFill>
              </a:rPr>
              <a:t>Establish equity programs as pilots to strengthen overall portfolio delivery, equity, and effectiveness.</a:t>
            </a:r>
            <a:endParaRPr>
              <a:solidFill>
                <a:srgbClr val="2A2A2A"/>
              </a:solidFill>
            </a:endParaRPr>
          </a:p>
          <a:p>
            <a:pPr indent="-342900" lvl="0" marL="457200" rtl="0" algn="l">
              <a:lnSpc>
                <a:spcPct val="100000"/>
              </a:lnSpc>
              <a:spcBef>
                <a:spcPts val="1000"/>
              </a:spcBef>
              <a:spcAft>
                <a:spcPts val="0"/>
              </a:spcAft>
              <a:buClr>
                <a:srgbClr val="2A2A2A"/>
              </a:buClr>
              <a:buSzPts val="1800"/>
              <a:buAutoNum type="arabicPeriod"/>
            </a:pPr>
            <a:r>
              <a:rPr lang="en">
                <a:solidFill>
                  <a:srgbClr val="2A2A2A"/>
                </a:solidFill>
              </a:rPr>
              <a:t>Reframe equity efforts as solutions for “missed” or “gaps-in-success” customers, complementary to Resource Acquisition and Market Support, not separate or siloed programs.</a:t>
            </a:r>
            <a:endParaRPr>
              <a:solidFill>
                <a:srgbClr val="2A2A2A"/>
              </a:solidFill>
            </a:endParaRPr>
          </a:p>
          <a:p>
            <a:pPr indent="-342900" lvl="0" marL="457200" rtl="0" algn="l">
              <a:lnSpc>
                <a:spcPct val="100000"/>
              </a:lnSpc>
              <a:spcBef>
                <a:spcPts val="1200"/>
              </a:spcBef>
              <a:spcAft>
                <a:spcPts val="1000"/>
              </a:spcAft>
              <a:buClr>
                <a:srgbClr val="2A2A2A"/>
              </a:buClr>
              <a:buSzPts val="1800"/>
              <a:buAutoNum type="arabicPeriod"/>
            </a:pPr>
            <a:r>
              <a:rPr lang="en">
                <a:solidFill>
                  <a:srgbClr val="2A2A2A"/>
                </a:solidFill>
              </a:rPr>
              <a:t>In order to implement best practice recommendations from implementers, stakeholders, and customers, create a statewide cross cutting equity pilot program in the Energy Efficiency portfolio to organize and oversee integration of innovative equity program design and best practices to maximize equity customer participation within existing RA programs. </a:t>
            </a:r>
            <a:endParaRPr b="1" sz="2100"/>
          </a:p>
        </p:txBody>
      </p:sp>
      <p:sp>
        <p:nvSpPr>
          <p:cNvPr id="358" name="Google Shape;358;p45"/>
          <p:cNvSpPr/>
          <p:nvPr/>
        </p:nvSpPr>
        <p:spPr>
          <a:xfrm>
            <a:off x="-1147335" y="2485529"/>
            <a:ext cx="1012800" cy="443100"/>
          </a:xfrm>
          <a:prstGeom prst="rect">
            <a:avLst/>
          </a:prstGeom>
          <a:noFill/>
          <a:ln>
            <a:noFill/>
          </a:ln>
          <a:effectLst>
            <a:outerShdw blurRad="71437" rotWithShape="0" algn="bl" dir="2700000" dist="28575">
              <a:srgbClr val="000000">
                <a:alpha val="17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sz="2099">
              <a:solidFill>
                <a:srgbClr val="D0E0E3"/>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362" name="Shape 362"/>
        <p:cNvGrpSpPr/>
        <p:nvPr/>
      </p:nvGrpSpPr>
      <p:grpSpPr>
        <a:xfrm>
          <a:off x="0" y="0"/>
          <a:ext cx="0" cy="0"/>
          <a:chOff x="0" y="0"/>
          <a:chExt cx="0" cy="0"/>
        </a:xfrm>
      </p:grpSpPr>
      <p:sp>
        <p:nvSpPr>
          <p:cNvPr id="363" name="Google Shape;363;p46"/>
          <p:cNvSpPr txBox="1"/>
          <p:nvPr>
            <p:ph type="title"/>
          </p:nvPr>
        </p:nvSpPr>
        <p:spPr>
          <a:xfrm>
            <a:off x="729450" y="5218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Draft Recommendations</a:t>
            </a:r>
            <a:endParaRPr/>
          </a:p>
        </p:txBody>
      </p:sp>
      <p:sp>
        <p:nvSpPr>
          <p:cNvPr id="364" name="Google Shape;364;p46"/>
          <p:cNvSpPr txBox="1"/>
          <p:nvPr>
            <p:ph idx="1" type="body"/>
          </p:nvPr>
        </p:nvSpPr>
        <p:spPr>
          <a:xfrm>
            <a:off x="729450" y="1057050"/>
            <a:ext cx="8136900" cy="3858000"/>
          </a:xfrm>
          <a:prstGeom prst="rect">
            <a:avLst/>
          </a:prstGeom>
        </p:spPr>
        <p:txBody>
          <a:bodyPr anchorCtr="0" anchor="t" bIns="91425" lIns="91425" spcFirstLastPara="1" rIns="91425" wrap="square" tIns="91425">
            <a:noAutofit/>
          </a:bodyPr>
          <a:lstStyle/>
          <a:p>
            <a:pPr indent="-228600" lvl="0" marL="228600" rtl="0" algn="l">
              <a:lnSpc>
                <a:spcPct val="100000"/>
              </a:lnSpc>
              <a:spcBef>
                <a:spcPts val="1200"/>
              </a:spcBef>
              <a:spcAft>
                <a:spcPts val="0"/>
              </a:spcAft>
              <a:buNone/>
            </a:pPr>
            <a:r>
              <a:rPr b="1" lang="en" sz="2100">
                <a:solidFill>
                  <a:srgbClr val="45818E"/>
                </a:solidFill>
              </a:rPr>
              <a:t>Expand Equity Value through WET Program Integrations</a:t>
            </a:r>
            <a:endParaRPr b="1" sz="2100">
              <a:solidFill>
                <a:srgbClr val="45818E"/>
              </a:solidFill>
            </a:endParaRPr>
          </a:p>
          <a:p>
            <a:pPr indent="-342900" lvl="0" marL="457200" rtl="0" algn="l">
              <a:lnSpc>
                <a:spcPct val="100000"/>
              </a:lnSpc>
              <a:spcBef>
                <a:spcPts val="1200"/>
              </a:spcBef>
              <a:spcAft>
                <a:spcPts val="0"/>
              </a:spcAft>
              <a:buClr>
                <a:srgbClr val="2A2A2A"/>
              </a:buClr>
              <a:buSzPts val="1800"/>
              <a:buAutoNum type="arabicPeriod"/>
            </a:pPr>
            <a:r>
              <a:rPr lang="en">
                <a:solidFill>
                  <a:srgbClr val="2A2A2A"/>
                </a:solidFill>
              </a:rPr>
              <a:t>Integrate Workforce, Education, and Training (WET) program outcomes with that of other EE Portfolio programs and implementers to demonstrate and maximize the value of all programs. </a:t>
            </a:r>
            <a:endParaRPr>
              <a:solidFill>
                <a:srgbClr val="2A2A2A"/>
              </a:solidFill>
            </a:endParaRPr>
          </a:p>
          <a:p>
            <a:pPr indent="-342900" lvl="0" marL="457200" rtl="0" algn="l">
              <a:lnSpc>
                <a:spcPct val="100000"/>
              </a:lnSpc>
              <a:spcBef>
                <a:spcPts val="1200"/>
              </a:spcBef>
              <a:spcAft>
                <a:spcPts val="0"/>
              </a:spcAft>
              <a:buClr>
                <a:srgbClr val="2A2A2A"/>
              </a:buClr>
              <a:buSzPts val="1800"/>
              <a:buAutoNum type="arabicPeriod"/>
            </a:pPr>
            <a:r>
              <a:rPr lang="en">
                <a:solidFill>
                  <a:srgbClr val="2A2A2A"/>
                </a:solidFill>
              </a:rPr>
              <a:t>Leverage project aggregation models as a mechanism for uplifting job quality by attracting high road contractors. Consider piloting a prevailing wage requirement for programs of certain budget sizes (akin to taxpayer funded construction projects of certain thresholds requiring prevailing wage).</a:t>
            </a:r>
            <a:endParaRPr>
              <a:solidFill>
                <a:srgbClr val="2A2A2A"/>
              </a:solidFill>
            </a:endParaRPr>
          </a:p>
          <a:p>
            <a:pPr indent="0" lvl="0" marL="0" rtl="0" algn="l">
              <a:lnSpc>
                <a:spcPct val="100000"/>
              </a:lnSpc>
              <a:spcBef>
                <a:spcPts val="1200"/>
              </a:spcBef>
              <a:spcAft>
                <a:spcPts val="1000"/>
              </a:spcAft>
              <a:buNone/>
            </a:pPr>
            <a:r>
              <a:t/>
            </a:r>
            <a:endParaRPr b="1" sz="2100"/>
          </a:p>
        </p:txBody>
      </p:sp>
      <p:sp>
        <p:nvSpPr>
          <p:cNvPr id="365" name="Google Shape;365;p46"/>
          <p:cNvSpPr/>
          <p:nvPr/>
        </p:nvSpPr>
        <p:spPr>
          <a:xfrm>
            <a:off x="-1147335" y="2485529"/>
            <a:ext cx="1012800" cy="443100"/>
          </a:xfrm>
          <a:prstGeom prst="rect">
            <a:avLst/>
          </a:prstGeom>
          <a:noFill/>
          <a:ln>
            <a:noFill/>
          </a:ln>
          <a:effectLst>
            <a:outerShdw blurRad="71437" rotWithShape="0" algn="bl" dir="2700000" dist="28575">
              <a:srgbClr val="000000">
                <a:alpha val="17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sz="2099">
              <a:solidFill>
                <a:srgbClr val="D0E0E3"/>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9" name="Shape 369"/>
        <p:cNvGrpSpPr/>
        <p:nvPr/>
      </p:nvGrpSpPr>
      <p:grpSpPr>
        <a:xfrm>
          <a:off x="0" y="0"/>
          <a:ext cx="0" cy="0"/>
          <a:chOff x="0" y="0"/>
          <a:chExt cx="0" cy="0"/>
        </a:xfrm>
      </p:grpSpPr>
      <p:sp>
        <p:nvSpPr>
          <p:cNvPr id="370" name="Google Shape;370;p47"/>
          <p:cNvSpPr txBox="1"/>
          <p:nvPr>
            <p:ph type="title"/>
          </p:nvPr>
        </p:nvSpPr>
        <p:spPr>
          <a:xfrm>
            <a:off x="729450" y="1322450"/>
            <a:ext cx="7688400" cy="2763000"/>
          </a:xfrm>
          <a:prstGeom prst="rect">
            <a:avLst/>
          </a:prstGeom>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a:t>Questions? Thoughts?</a:t>
            </a:r>
            <a:endParaRPr/>
          </a:p>
          <a:p>
            <a:pPr indent="0" lvl="0" marL="0" rtl="0" algn="l">
              <a:spcBef>
                <a:spcPts val="0"/>
              </a:spcBef>
              <a:spcAft>
                <a:spcPts val="0"/>
              </a:spcAft>
              <a:buNone/>
            </a:pPr>
            <a:r>
              <a:t/>
            </a:r>
            <a:endParaRPr sz="2400"/>
          </a:p>
          <a:p>
            <a:pPr indent="0" lvl="0" marL="0" rtl="0" algn="l">
              <a:spcBef>
                <a:spcPts val="0"/>
              </a:spcBef>
              <a:spcAft>
                <a:spcPts val="0"/>
              </a:spcAft>
              <a:buNone/>
            </a:pPr>
            <a:r>
              <a:rPr b="0" lang="en" sz="2400"/>
              <a:t>PA perspectives? Additional ideas from SOW? </a:t>
            </a:r>
            <a:endParaRPr/>
          </a:p>
        </p:txBody>
      </p:sp>
      <p:sp>
        <p:nvSpPr>
          <p:cNvPr id="371" name="Google Shape;371;p47"/>
          <p:cNvSpPr txBox="1"/>
          <p:nvPr>
            <p:ph idx="1" type="body"/>
          </p:nvPr>
        </p:nvSpPr>
        <p:spPr>
          <a:xfrm>
            <a:off x="820200" y="568850"/>
            <a:ext cx="5712600" cy="502800"/>
          </a:xfrm>
          <a:prstGeom prst="rect">
            <a:avLst/>
          </a:prstGeom>
        </p:spPr>
        <p:txBody>
          <a:bodyPr anchorCtr="0" anchor="t" bIns="91425" lIns="91425" spcFirstLastPara="1" rIns="91425" wrap="square" tIns="91425">
            <a:noAutofit/>
          </a:bodyPr>
          <a:lstStyle/>
          <a:p>
            <a:pPr indent="0" lvl="0" marL="0" rtl="0" algn="l">
              <a:spcBef>
                <a:spcPts val="0"/>
              </a:spcBef>
              <a:spcAft>
                <a:spcPts val="1200"/>
              </a:spcAft>
              <a:buNone/>
            </a:pPr>
            <a:r>
              <a:rPr lang="en"/>
              <a:t>Discussion</a:t>
            </a:r>
            <a:endParaRPr/>
          </a:p>
        </p:txBody>
      </p:sp>
      <p:sp>
        <p:nvSpPr>
          <p:cNvPr id="372" name="Google Shape;372;p47"/>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4" name="Shape 194"/>
        <p:cNvGrpSpPr/>
        <p:nvPr/>
      </p:nvGrpSpPr>
      <p:grpSpPr>
        <a:xfrm>
          <a:off x="0" y="0"/>
          <a:ext cx="0" cy="0"/>
          <a:chOff x="0" y="0"/>
          <a:chExt cx="0" cy="0"/>
        </a:xfrm>
      </p:grpSpPr>
      <p:sp>
        <p:nvSpPr>
          <p:cNvPr id="195" name="Google Shape;195;p30"/>
          <p:cNvSpPr txBox="1"/>
          <p:nvPr>
            <p:ph type="title"/>
          </p:nvPr>
        </p:nvSpPr>
        <p:spPr>
          <a:xfrm>
            <a:off x="730000" y="1318650"/>
            <a:ext cx="3300900" cy="1687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Welcome</a:t>
            </a:r>
            <a:endParaRPr/>
          </a:p>
        </p:txBody>
      </p:sp>
      <p:sp>
        <p:nvSpPr>
          <p:cNvPr id="196" name="Google Shape;196;p30"/>
          <p:cNvSpPr txBox="1"/>
          <p:nvPr>
            <p:ph idx="3" type="body"/>
          </p:nvPr>
        </p:nvSpPr>
        <p:spPr>
          <a:xfrm>
            <a:off x="5174225" y="1352625"/>
            <a:ext cx="3374400" cy="3025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2A2A2A"/>
                </a:solidFill>
              </a:rPr>
              <a:t>Introductions </a:t>
            </a:r>
            <a:endParaRPr>
              <a:solidFill>
                <a:srgbClr val="2A2A2A"/>
              </a:solidFill>
            </a:endParaRPr>
          </a:p>
          <a:p>
            <a:pPr indent="0" lvl="0" marL="0" rtl="0" algn="l">
              <a:spcBef>
                <a:spcPts val="1200"/>
              </a:spcBef>
              <a:spcAft>
                <a:spcPts val="0"/>
              </a:spcAft>
              <a:buNone/>
            </a:pPr>
            <a:r>
              <a:rPr lang="en">
                <a:solidFill>
                  <a:srgbClr val="2A2A2A"/>
                </a:solidFill>
              </a:rPr>
              <a:t>Participation</a:t>
            </a:r>
            <a:endParaRPr>
              <a:solidFill>
                <a:srgbClr val="2A2A2A"/>
              </a:solidFill>
            </a:endParaRPr>
          </a:p>
          <a:p>
            <a:pPr indent="0" lvl="0" marL="0" rtl="0" algn="l">
              <a:spcBef>
                <a:spcPts val="1200"/>
              </a:spcBef>
              <a:spcAft>
                <a:spcPts val="0"/>
              </a:spcAft>
              <a:buNone/>
            </a:pPr>
            <a:r>
              <a:rPr lang="en">
                <a:solidFill>
                  <a:srgbClr val="2A2A2A"/>
                </a:solidFill>
              </a:rPr>
              <a:t>Objectives</a:t>
            </a:r>
            <a:endParaRPr>
              <a:solidFill>
                <a:srgbClr val="2A2A2A"/>
              </a:solidFill>
            </a:endParaRPr>
          </a:p>
          <a:p>
            <a:pPr indent="0" lvl="0" marL="0" rtl="0" algn="l">
              <a:spcBef>
                <a:spcPts val="1200"/>
              </a:spcBef>
              <a:spcAft>
                <a:spcPts val="0"/>
              </a:spcAft>
              <a:buNone/>
            </a:pPr>
            <a:r>
              <a:rPr lang="en">
                <a:solidFill>
                  <a:srgbClr val="2A2A2A"/>
                </a:solidFill>
              </a:rPr>
              <a:t>Agenda</a:t>
            </a:r>
            <a:endParaRPr>
              <a:solidFill>
                <a:srgbClr val="2A2A2A"/>
              </a:solidFill>
            </a:endParaRPr>
          </a:p>
          <a:p>
            <a:pPr indent="0" lvl="0" marL="0" rtl="0" algn="l">
              <a:spcBef>
                <a:spcPts val="1200"/>
              </a:spcBef>
              <a:spcAft>
                <a:spcPts val="1200"/>
              </a:spcAft>
              <a:buNone/>
            </a:pPr>
            <a:r>
              <a:t/>
            </a:r>
            <a:endParaRPr>
              <a:solidFill>
                <a:srgbClr val="2A2A2A"/>
              </a:solidFill>
            </a:endParaRPr>
          </a:p>
        </p:txBody>
      </p:sp>
      <p:sp>
        <p:nvSpPr>
          <p:cNvPr id="197" name="Google Shape;197;p30"/>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6" name="Shape 376"/>
        <p:cNvGrpSpPr/>
        <p:nvPr/>
      </p:nvGrpSpPr>
      <p:grpSpPr>
        <a:xfrm>
          <a:off x="0" y="0"/>
          <a:ext cx="0" cy="0"/>
          <a:chOff x="0" y="0"/>
          <a:chExt cx="0" cy="0"/>
        </a:xfrm>
      </p:grpSpPr>
      <p:sp>
        <p:nvSpPr>
          <p:cNvPr id="377" name="Google Shape;377;p48"/>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378" name="Google Shape;378;p48"/>
          <p:cNvSpPr/>
          <p:nvPr/>
        </p:nvSpPr>
        <p:spPr>
          <a:xfrm>
            <a:off x="195801" y="1005733"/>
            <a:ext cx="615900" cy="443100"/>
          </a:xfrm>
          <a:prstGeom prst="rect">
            <a:avLst/>
          </a:prstGeom>
          <a:noFill/>
          <a:ln>
            <a:noFill/>
          </a:ln>
          <a:effectLst>
            <a:outerShdw blurRad="71437" rotWithShape="0" algn="bl" dir="2700000" dist="28575">
              <a:srgbClr val="000000">
                <a:alpha val="17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sz="1399">
              <a:solidFill>
                <a:srgbClr val="D0E0E3"/>
              </a:solidFill>
            </a:endParaRPr>
          </a:p>
        </p:txBody>
      </p:sp>
      <p:grpSp>
        <p:nvGrpSpPr>
          <p:cNvPr id="379" name="Google Shape;379;p48"/>
          <p:cNvGrpSpPr/>
          <p:nvPr/>
        </p:nvGrpSpPr>
        <p:grpSpPr>
          <a:xfrm>
            <a:off x="196047" y="1125989"/>
            <a:ext cx="3877853" cy="756316"/>
            <a:chOff x="729447" y="1057043"/>
            <a:chExt cx="3877853" cy="756316"/>
          </a:xfrm>
        </p:grpSpPr>
        <p:sp>
          <p:nvSpPr>
            <p:cNvPr id="380" name="Google Shape;380;p48"/>
            <p:cNvSpPr/>
            <p:nvPr/>
          </p:nvSpPr>
          <p:spPr>
            <a:xfrm>
              <a:off x="1961300" y="1057058"/>
              <a:ext cx="2646000" cy="7563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None/>
              </a:pPr>
              <a:r>
                <a:rPr b="1" lang="en">
                  <a:solidFill>
                    <a:schemeClr val="dk2"/>
                  </a:solidFill>
                  <a:latin typeface="Roboto"/>
                  <a:ea typeface="Roboto"/>
                  <a:cs typeface="Roboto"/>
                  <a:sym typeface="Roboto"/>
                </a:rPr>
                <a:t>Prioritization of Recommendations</a:t>
              </a:r>
              <a:endParaRPr b="1">
                <a:solidFill>
                  <a:schemeClr val="dk2"/>
                </a:solidFill>
                <a:latin typeface="Roboto"/>
                <a:ea typeface="Roboto"/>
                <a:cs typeface="Roboto"/>
                <a:sym typeface="Roboto"/>
              </a:endParaRPr>
            </a:p>
          </p:txBody>
        </p:sp>
        <p:sp>
          <p:nvSpPr>
            <p:cNvPr id="381" name="Google Shape;381;p48"/>
            <p:cNvSpPr/>
            <p:nvPr/>
          </p:nvSpPr>
          <p:spPr>
            <a:xfrm>
              <a:off x="729447" y="1057043"/>
              <a:ext cx="615900" cy="443100"/>
            </a:xfrm>
            <a:prstGeom prst="rect">
              <a:avLst/>
            </a:prstGeom>
            <a:noFill/>
            <a:ln>
              <a:noFill/>
            </a:ln>
            <a:effectLst>
              <a:outerShdw blurRad="71438" rotWithShape="0" algn="bl" dir="2700000" dist="28575">
                <a:srgbClr val="000000">
                  <a:alpha val="17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D0E0E3"/>
                </a:solidFill>
              </a:endParaRPr>
            </a:p>
          </p:txBody>
        </p:sp>
        <p:sp>
          <p:nvSpPr>
            <p:cNvPr id="382" name="Google Shape;382;p48"/>
            <p:cNvSpPr/>
            <p:nvPr/>
          </p:nvSpPr>
          <p:spPr>
            <a:xfrm>
              <a:off x="1345400" y="1057059"/>
              <a:ext cx="615900" cy="756300"/>
            </a:xfrm>
            <a:prstGeom prst="rect">
              <a:avLst/>
            </a:prstGeom>
            <a:solidFill>
              <a:schemeClr val="lt2"/>
            </a:solidFill>
            <a:ln cap="flat" cmpd="sng" w="9525">
              <a:solidFill>
                <a:srgbClr val="A1D6E3"/>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2"/>
                  </a:solidFill>
                  <a:latin typeface="Roboto Light"/>
                  <a:ea typeface="Roboto Light"/>
                  <a:cs typeface="Roboto Light"/>
                  <a:sym typeface="Roboto Light"/>
                </a:rPr>
                <a:t>1:00</a:t>
              </a:r>
              <a:endParaRPr>
                <a:solidFill>
                  <a:schemeClr val="dk2"/>
                </a:solidFill>
                <a:latin typeface="Roboto Light"/>
                <a:ea typeface="Roboto Light"/>
                <a:cs typeface="Roboto Light"/>
                <a:sym typeface="Roboto Light"/>
              </a:endParaRPr>
            </a:p>
          </p:txBody>
        </p:sp>
      </p:grpSp>
      <p:sp>
        <p:nvSpPr>
          <p:cNvPr id="383" name="Google Shape;383;p48"/>
          <p:cNvSpPr txBox="1"/>
          <p:nvPr>
            <p:ph type="title"/>
          </p:nvPr>
        </p:nvSpPr>
        <p:spPr>
          <a:xfrm>
            <a:off x="4729875" y="445025"/>
            <a:ext cx="4506600" cy="11250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Prioritization of Recommendations</a:t>
            </a:r>
            <a:endParaRPr/>
          </a:p>
        </p:txBody>
      </p:sp>
      <p:sp>
        <p:nvSpPr>
          <p:cNvPr id="384" name="Google Shape;384;p48"/>
          <p:cNvSpPr txBox="1"/>
          <p:nvPr>
            <p:ph idx="3" type="body"/>
          </p:nvPr>
        </p:nvSpPr>
        <p:spPr>
          <a:xfrm>
            <a:off x="4729875" y="2068850"/>
            <a:ext cx="3374400" cy="2293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2A2A2A"/>
                </a:solidFill>
              </a:rPr>
              <a:t>Any times for Q4 / Business Plans?</a:t>
            </a:r>
            <a:endParaRPr>
              <a:solidFill>
                <a:srgbClr val="2A2A2A"/>
              </a:solidFill>
            </a:endParaRPr>
          </a:p>
          <a:p>
            <a:pPr indent="0" lvl="0" marL="0" rtl="0" algn="l">
              <a:spcBef>
                <a:spcPts val="1200"/>
              </a:spcBef>
              <a:spcAft>
                <a:spcPts val="1200"/>
              </a:spcAft>
              <a:buNone/>
            </a:pPr>
            <a:r>
              <a:rPr lang="en">
                <a:solidFill>
                  <a:srgbClr val="2A2A2A"/>
                </a:solidFill>
              </a:rPr>
              <a:t>Plan for remaining recommendations</a:t>
            </a:r>
            <a:endParaRPr>
              <a:solidFill>
                <a:srgbClr val="2A2A2A"/>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8" name="Shape 388"/>
        <p:cNvGrpSpPr/>
        <p:nvPr/>
      </p:nvGrpSpPr>
      <p:grpSpPr>
        <a:xfrm>
          <a:off x="0" y="0"/>
          <a:ext cx="0" cy="0"/>
          <a:chOff x="0" y="0"/>
          <a:chExt cx="0" cy="0"/>
        </a:xfrm>
      </p:grpSpPr>
      <p:sp>
        <p:nvSpPr>
          <p:cNvPr id="389" name="Google Shape;389;p49"/>
          <p:cNvSpPr txBox="1"/>
          <p:nvPr>
            <p:ph type="title"/>
          </p:nvPr>
        </p:nvSpPr>
        <p:spPr>
          <a:xfrm>
            <a:off x="729450" y="1322450"/>
            <a:ext cx="7688400" cy="2763000"/>
          </a:xfrm>
          <a:prstGeom prst="rect">
            <a:avLst/>
          </a:prstGeom>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3500"/>
              <a:t>Which, if any, should the EAC present for potential inclusion in Business Plans at Q4?</a:t>
            </a:r>
            <a:endParaRPr sz="3500"/>
          </a:p>
          <a:p>
            <a:pPr indent="0" lvl="0" marL="0" rtl="0" algn="l">
              <a:spcBef>
                <a:spcPts val="0"/>
              </a:spcBef>
              <a:spcAft>
                <a:spcPts val="0"/>
              </a:spcAft>
              <a:buNone/>
            </a:pPr>
            <a:r>
              <a:t/>
            </a:r>
            <a:endParaRPr sz="2400"/>
          </a:p>
          <a:p>
            <a:pPr indent="0" lvl="0" marL="0" rtl="0" algn="l">
              <a:spcBef>
                <a:spcPts val="0"/>
              </a:spcBef>
              <a:spcAft>
                <a:spcPts val="0"/>
              </a:spcAft>
              <a:buNone/>
            </a:pPr>
            <a:r>
              <a:rPr b="0" lang="en" sz="2400"/>
              <a:t>Which are feel ready or could be fleshed out for consideration by the PAs? </a:t>
            </a:r>
            <a:endParaRPr b="0" sz="2400"/>
          </a:p>
        </p:txBody>
      </p:sp>
      <p:sp>
        <p:nvSpPr>
          <p:cNvPr id="390" name="Google Shape;390;p49"/>
          <p:cNvSpPr txBox="1"/>
          <p:nvPr>
            <p:ph idx="1" type="body"/>
          </p:nvPr>
        </p:nvSpPr>
        <p:spPr>
          <a:xfrm>
            <a:off x="820200" y="568850"/>
            <a:ext cx="5712600" cy="502800"/>
          </a:xfrm>
          <a:prstGeom prst="rect">
            <a:avLst/>
          </a:prstGeom>
        </p:spPr>
        <p:txBody>
          <a:bodyPr anchorCtr="0" anchor="t" bIns="91425" lIns="91425" spcFirstLastPara="1" rIns="91425" wrap="square" tIns="91425">
            <a:noAutofit/>
          </a:bodyPr>
          <a:lstStyle/>
          <a:p>
            <a:pPr indent="0" lvl="0" marL="0" rtl="0" algn="l">
              <a:spcBef>
                <a:spcPts val="0"/>
              </a:spcBef>
              <a:spcAft>
                <a:spcPts val="1200"/>
              </a:spcAft>
              <a:buNone/>
            </a:pPr>
            <a:r>
              <a:rPr lang="en"/>
              <a:t>Discussion</a:t>
            </a:r>
            <a:endParaRPr/>
          </a:p>
        </p:txBody>
      </p:sp>
      <p:sp>
        <p:nvSpPr>
          <p:cNvPr id="391" name="Google Shape;391;p49"/>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395" name="Shape 395"/>
        <p:cNvGrpSpPr/>
        <p:nvPr/>
      </p:nvGrpSpPr>
      <p:grpSpPr>
        <a:xfrm>
          <a:off x="0" y="0"/>
          <a:ext cx="0" cy="0"/>
          <a:chOff x="0" y="0"/>
          <a:chExt cx="0" cy="0"/>
        </a:xfrm>
      </p:grpSpPr>
      <p:sp>
        <p:nvSpPr>
          <p:cNvPr id="396" name="Google Shape;396;p50"/>
          <p:cNvSpPr txBox="1"/>
          <p:nvPr>
            <p:ph type="title"/>
          </p:nvPr>
        </p:nvSpPr>
        <p:spPr>
          <a:xfrm>
            <a:off x="729450" y="5218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Draft Recommendations</a:t>
            </a:r>
            <a:endParaRPr/>
          </a:p>
        </p:txBody>
      </p:sp>
      <p:sp>
        <p:nvSpPr>
          <p:cNvPr id="397" name="Google Shape;397;p50"/>
          <p:cNvSpPr txBox="1"/>
          <p:nvPr>
            <p:ph idx="1" type="body"/>
          </p:nvPr>
        </p:nvSpPr>
        <p:spPr>
          <a:xfrm>
            <a:off x="729450" y="1057050"/>
            <a:ext cx="8136900" cy="3858000"/>
          </a:xfrm>
          <a:prstGeom prst="rect">
            <a:avLst/>
          </a:prstGeom>
        </p:spPr>
        <p:txBody>
          <a:bodyPr anchorCtr="0" anchor="t" bIns="91425" lIns="91425" spcFirstLastPara="1" rIns="91425" wrap="square" tIns="91425">
            <a:noAutofit/>
          </a:bodyPr>
          <a:lstStyle/>
          <a:p>
            <a:pPr indent="-361950" lvl="0" marL="457200" rtl="0" algn="l">
              <a:lnSpc>
                <a:spcPct val="100000"/>
              </a:lnSpc>
              <a:spcBef>
                <a:spcPts val="1200"/>
              </a:spcBef>
              <a:spcAft>
                <a:spcPts val="0"/>
              </a:spcAft>
              <a:buClr>
                <a:srgbClr val="45818E"/>
              </a:buClr>
              <a:buSzPts val="2100"/>
              <a:buAutoNum type="alphaUcPeriod"/>
            </a:pPr>
            <a:r>
              <a:rPr b="1" lang="en" sz="2100">
                <a:solidFill>
                  <a:srgbClr val="45818E"/>
                </a:solidFill>
              </a:rPr>
              <a:t>Simplify and Clarify Program Eligibility to Build Trust with Program Participants</a:t>
            </a:r>
            <a:endParaRPr b="1" sz="2100">
              <a:solidFill>
                <a:srgbClr val="45818E"/>
              </a:solidFill>
            </a:endParaRPr>
          </a:p>
          <a:p>
            <a:pPr indent="-342900" lvl="0" marL="457200" rtl="0" algn="l">
              <a:lnSpc>
                <a:spcPct val="100000"/>
              </a:lnSpc>
              <a:spcBef>
                <a:spcPts val="1000"/>
              </a:spcBef>
              <a:spcAft>
                <a:spcPts val="0"/>
              </a:spcAft>
              <a:buClr>
                <a:srgbClr val="2A2A2A"/>
              </a:buClr>
              <a:buSzPts val="1800"/>
              <a:buAutoNum type="arabicPeriod"/>
            </a:pPr>
            <a:r>
              <a:rPr lang="en">
                <a:solidFill>
                  <a:srgbClr val="2A2A2A"/>
                </a:solidFill>
                <a:highlight>
                  <a:schemeClr val="accent6"/>
                </a:highlight>
              </a:rPr>
              <a:t>Streamline eligibility requirements to reduce burden on participants.</a:t>
            </a:r>
            <a:endParaRPr>
              <a:solidFill>
                <a:srgbClr val="2A2A2A"/>
              </a:solidFill>
              <a:highlight>
                <a:schemeClr val="accent6"/>
              </a:highlight>
            </a:endParaRPr>
          </a:p>
          <a:p>
            <a:pPr indent="-342900" lvl="0" marL="457200" rtl="0" algn="l">
              <a:lnSpc>
                <a:spcPct val="100000"/>
              </a:lnSpc>
              <a:spcBef>
                <a:spcPts val="1000"/>
              </a:spcBef>
              <a:spcAft>
                <a:spcPts val="0"/>
              </a:spcAft>
              <a:buClr>
                <a:srgbClr val="2A2A2A"/>
              </a:buClr>
              <a:buSzPts val="1800"/>
              <a:buAutoNum type="arabicPeriod"/>
            </a:pPr>
            <a:r>
              <a:rPr lang="en">
                <a:solidFill>
                  <a:srgbClr val="2A2A2A"/>
                </a:solidFill>
              </a:rPr>
              <a:t>Pilot defining equity programs based on design, outreach, and targeting, versus individual participant qualifiers.</a:t>
            </a:r>
            <a:endParaRPr>
              <a:solidFill>
                <a:srgbClr val="2A2A2A"/>
              </a:solidFill>
            </a:endParaRPr>
          </a:p>
          <a:p>
            <a:pPr indent="-342900" lvl="0" marL="457200" rtl="0" algn="l">
              <a:lnSpc>
                <a:spcPct val="100000"/>
              </a:lnSpc>
              <a:spcBef>
                <a:spcPts val="1200"/>
              </a:spcBef>
              <a:spcAft>
                <a:spcPts val="1000"/>
              </a:spcAft>
              <a:buClr>
                <a:srgbClr val="2A2A2A"/>
              </a:buClr>
              <a:buSzPts val="1800"/>
              <a:buAutoNum type="arabicPeriod"/>
            </a:pPr>
            <a:r>
              <a:rPr lang="en">
                <a:solidFill>
                  <a:srgbClr val="2A2A2A"/>
                </a:solidFill>
                <a:highlight>
                  <a:schemeClr val="accent6"/>
                </a:highlight>
              </a:rPr>
              <a:t>Clarify desired coordination and collaboration with the Energy Savings Assistance (ESA) program.</a:t>
            </a:r>
            <a:endParaRPr b="1" sz="2900">
              <a:solidFill>
                <a:srgbClr val="2A2A2A"/>
              </a:solidFill>
              <a:highlight>
                <a:schemeClr val="accent6"/>
              </a:highlight>
            </a:endParaRPr>
          </a:p>
        </p:txBody>
      </p:sp>
      <p:sp>
        <p:nvSpPr>
          <p:cNvPr id="398" name="Google Shape;398;p50"/>
          <p:cNvSpPr/>
          <p:nvPr/>
        </p:nvSpPr>
        <p:spPr>
          <a:xfrm>
            <a:off x="-1147335" y="2485529"/>
            <a:ext cx="1012800" cy="443100"/>
          </a:xfrm>
          <a:prstGeom prst="rect">
            <a:avLst/>
          </a:prstGeom>
          <a:noFill/>
          <a:ln>
            <a:noFill/>
          </a:ln>
          <a:effectLst>
            <a:outerShdw blurRad="71437" rotWithShape="0" algn="bl" dir="2700000" dist="28575">
              <a:srgbClr val="000000">
                <a:alpha val="17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sz="2099">
              <a:solidFill>
                <a:srgbClr val="D0E0E3"/>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402" name="Shape 402"/>
        <p:cNvGrpSpPr/>
        <p:nvPr/>
      </p:nvGrpSpPr>
      <p:grpSpPr>
        <a:xfrm>
          <a:off x="0" y="0"/>
          <a:ext cx="0" cy="0"/>
          <a:chOff x="0" y="0"/>
          <a:chExt cx="0" cy="0"/>
        </a:xfrm>
      </p:grpSpPr>
      <p:sp>
        <p:nvSpPr>
          <p:cNvPr id="403" name="Google Shape;403;p51"/>
          <p:cNvSpPr txBox="1"/>
          <p:nvPr>
            <p:ph type="title"/>
          </p:nvPr>
        </p:nvSpPr>
        <p:spPr>
          <a:xfrm>
            <a:off x="729450" y="5218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Draft Recommendations</a:t>
            </a:r>
            <a:endParaRPr/>
          </a:p>
        </p:txBody>
      </p:sp>
      <p:sp>
        <p:nvSpPr>
          <p:cNvPr id="404" name="Google Shape;404;p51"/>
          <p:cNvSpPr txBox="1"/>
          <p:nvPr>
            <p:ph idx="1" type="body"/>
          </p:nvPr>
        </p:nvSpPr>
        <p:spPr>
          <a:xfrm>
            <a:off x="729450" y="1057050"/>
            <a:ext cx="8136900" cy="3858000"/>
          </a:xfrm>
          <a:prstGeom prst="rect">
            <a:avLst/>
          </a:prstGeom>
        </p:spPr>
        <p:txBody>
          <a:bodyPr anchorCtr="0" anchor="t" bIns="91425" lIns="91425" spcFirstLastPara="1" rIns="91425" wrap="square" tIns="91425">
            <a:noAutofit/>
          </a:bodyPr>
          <a:lstStyle/>
          <a:p>
            <a:pPr indent="-228600" lvl="0" marL="228600" rtl="0" algn="l">
              <a:lnSpc>
                <a:spcPct val="100000"/>
              </a:lnSpc>
              <a:spcBef>
                <a:spcPts val="1200"/>
              </a:spcBef>
              <a:spcAft>
                <a:spcPts val="0"/>
              </a:spcAft>
              <a:buNone/>
            </a:pPr>
            <a:r>
              <a:rPr b="1" lang="en" sz="2100">
                <a:solidFill>
                  <a:srgbClr val="45818E"/>
                </a:solidFill>
              </a:rPr>
              <a:t>B. Strengthen Use of Data &amp; Evaluation for Equity</a:t>
            </a:r>
            <a:endParaRPr b="1" sz="2100">
              <a:solidFill>
                <a:srgbClr val="45818E"/>
              </a:solidFill>
            </a:endParaRPr>
          </a:p>
          <a:p>
            <a:pPr indent="-342900" lvl="0" marL="457200" rtl="0" algn="l">
              <a:lnSpc>
                <a:spcPct val="100000"/>
              </a:lnSpc>
              <a:spcBef>
                <a:spcPts val="1200"/>
              </a:spcBef>
              <a:spcAft>
                <a:spcPts val="0"/>
              </a:spcAft>
              <a:buClr>
                <a:srgbClr val="2A2A2A"/>
              </a:buClr>
              <a:buSzPts val="1800"/>
              <a:buAutoNum type="arabicPeriod"/>
            </a:pPr>
            <a:r>
              <a:rPr lang="en">
                <a:solidFill>
                  <a:srgbClr val="2A2A2A"/>
                </a:solidFill>
                <a:highlight>
                  <a:schemeClr val="accent6"/>
                </a:highlight>
              </a:rPr>
              <a:t>Align equity-specific Key Performance Indicators (KPIs) with broader utility and implementer KPIs to ensure equity efforts are recognized and integrated, not seen as added costs or in conflict with one another.</a:t>
            </a:r>
            <a:endParaRPr>
              <a:solidFill>
                <a:srgbClr val="2A2A2A"/>
              </a:solidFill>
              <a:highlight>
                <a:schemeClr val="accent6"/>
              </a:highlight>
            </a:endParaRPr>
          </a:p>
          <a:p>
            <a:pPr indent="-342900" lvl="0" marL="457200" rtl="0" algn="l">
              <a:lnSpc>
                <a:spcPct val="100000"/>
              </a:lnSpc>
              <a:spcBef>
                <a:spcPts val="1000"/>
              </a:spcBef>
              <a:spcAft>
                <a:spcPts val="0"/>
              </a:spcAft>
              <a:buClr>
                <a:srgbClr val="2A2A2A"/>
              </a:buClr>
              <a:buSzPts val="1800"/>
              <a:buAutoNum type="arabicPeriod"/>
            </a:pPr>
            <a:r>
              <a:rPr lang="en">
                <a:solidFill>
                  <a:srgbClr val="2A2A2A"/>
                </a:solidFill>
                <a:highlight>
                  <a:schemeClr val="accent6"/>
                </a:highlight>
              </a:rPr>
              <a:t>Allow flexibility to incorporate existing equity-supporting research (e.g., market potential studies, data collection, and analysis) in implementation of equity programs in real-time.</a:t>
            </a:r>
            <a:endParaRPr>
              <a:solidFill>
                <a:srgbClr val="2A2A2A"/>
              </a:solidFill>
              <a:highlight>
                <a:schemeClr val="accent6"/>
              </a:highlight>
            </a:endParaRPr>
          </a:p>
          <a:p>
            <a:pPr indent="-342900" lvl="0" marL="457200" rtl="0" algn="l">
              <a:lnSpc>
                <a:spcPct val="100000"/>
              </a:lnSpc>
              <a:spcBef>
                <a:spcPts val="1200"/>
              </a:spcBef>
              <a:spcAft>
                <a:spcPts val="1000"/>
              </a:spcAft>
              <a:buClr>
                <a:srgbClr val="2A2A2A"/>
              </a:buClr>
              <a:buSzPts val="1800"/>
              <a:buAutoNum type="arabicPeriod"/>
            </a:pPr>
            <a:r>
              <a:rPr lang="en">
                <a:solidFill>
                  <a:srgbClr val="2A2A2A"/>
                </a:solidFill>
              </a:rPr>
              <a:t>Improve tracking, reporting, and cost-effectiveness/valuation metrics to include how equity programs contribute to other EE (Resource Acquisition and/or Market Support) programs. Giving credit where it is due to equity programs would offer clearer understanding of the equity segment value across the portfolio. </a:t>
            </a:r>
            <a:endParaRPr b="1" sz="2600"/>
          </a:p>
        </p:txBody>
      </p:sp>
      <p:sp>
        <p:nvSpPr>
          <p:cNvPr id="405" name="Google Shape;405;p51"/>
          <p:cNvSpPr/>
          <p:nvPr/>
        </p:nvSpPr>
        <p:spPr>
          <a:xfrm>
            <a:off x="-1147335" y="2485529"/>
            <a:ext cx="1012800" cy="443100"/>
          </a:xfrm>
          <a:prstGeom prst="rect">
            <a:avLst/>
          </a:prstGeom>
          <a:noFill/>
          <a:ln>
            <a:noFill/>
          </a:ln>
          <a:effectLst>
            <a:outerShdw blurRad="71437" rotWithShape="0" algn="bl" dir="2700000" dist="28575">
              <a:srgbClr val="000000">
                <a:alpha val="17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sz="2099">
              <a:solidFill>
                <a:srgbClr val="D0E0E3"/>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409" name="Shape 409"/>
        <p:cNvGrpSpPr/>
        <p:nvPr/>
      </p:nvGrpSpPr>
      <p:grpSpPr>
        <a:xfrm>
          <a:off x="0" y="0"/>
          <a:ext cx="0" cy="0"/>
          <a:chOff x="0" y="0"/>
          <a:chExt cx="0" cy="0"/>
        </a:xfrm>
      </p:grpSpPr>
      <p:sp>
        <p:nvSpPr>
          <p:cNvPr id="410" name="Google Shape;410;p52"/>
          <p:cNvSpPr txBox="1"/>
          <p:nvPr>
            <p:ph type="title"/>
          </p:nvPr>
        </p:nvSpPr>
        <p:spPr>
          <a:xfrm>
            <a:off x="729450" y="5218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Draft Recommendations</a:t>
            </a:r>
            <a:endParaRPr/>
          </a:p>
        </p:txBody>
      </p:sp>
      <p:sp>
        <p:nvSpPr>
          <p:cNvPr id="411" name="Google Shape;411;p52"/>
          <p:cNvSpPr txBox="1"/>
          <p:nvPr>
            <p:ph idx="1" type="body"/>
          </p:nvPr>
        </p:nvSpPr>
        <p:spPr>
          <a:xfrm>
            <a:off x="729450" y="1057050"/>
            <a:ext cx="8136900" cy="3858000"/>
          </a:xfrm>
          <a:prstGeom prst="rect">
            <a:avLst/>
          </a:prstGeom>
        </p:spPr>
        <p:txBody>
          <a:bodyPr anchorCtr="0" anchor="t" bIns="91425" lIns="91425" spcFirstLastPara="1" rIns="91425" wrap="square" tIns="91425">
            <a:noAutofit/>
          </a:bodyPr>
          <a:lstStyle/>
          <a:p>
            <a:pPr indent="-228600" lvl="0" marL="228600" rtl="0" algn="l">
              <a:lnSpc>
                <a:spcPct val="100000"/>
              </a:lnSpc>
              <a:spcBef>
                <a:spcPts val="1200"/>
              </a:spcBef>
              <a:spcAft>
                <a:spcPts val="0"/>
              </a:spcAft>
              <a:buNone/>
            </a:pPr>
            <a:r>
              <a:rPr b="1" lang="en" sz="2100">
                <a:solidFill>
                  <a:srgbClr val="45818E"/>
                </a:solidFill>
              </a:rPr>
              <a:t>C. Integrate Equity into Portfolio Design &amp; Planning</a:t>
            </a:r>
            <a:endParaRPr b="1" sz="2100">
              <a:solidFill>
                <a:srgbClr val="45818E"/>
              </a:solidFill>
            </a:endParaRPr>
          </a:p>
          <a:p>
            <a:pPr indent="-342900" lvl="0" marL="457200" rtl="0" algn="l">
              <a:lnSpc>
                <a:spcPct val="100000"/>
              </a:lnSpc>
              <a:spcBef>
                <a:spcPts val="1200"/>
              </a:spcBef>
              <a:spcAft>
                <a:spcPts val="0"/>
              </a:spcAft>
              <a:buClr>
                <a:srgbClr val="2A2A2A"/>
              </a:buClr>
              <a:buSzPts val="1800"/>
              <a:buAutoNum type="arabicPeriod"/>
            </a:pPr>
            <a:r>
              <a:rPr lang="en">
                <a:solidFill>
                  <a:srgbClr val="2A2A2A"/>
                </a:solidFill>
              </a:rPr>
              <a:t>Establish equity programs as pilots to strengthen overall portfolio delivery, equity, and effectiveness.</a:t>
            </a:r>
            <a:endParaRPr>
              <a:solidFill>
                <a:srgbClr val="2A2A2A"/>
              </a:solidFill>
            </a:endParaRPr>
          </a:p>
          <a:p>
            <a:pPr indent="-342900" lvl="0" marL="457200" rtl="0" algn="l">
              <a:lnSpc>
                <a:spcPct val="100000"/>
              </a:lnSpc>
              <a:spcBef>
                <a:spcPts val="1000"/>
              </a:spcBef>
              <a:spcAft>
                <a:spcPts val="0"/>
              </a:spcAft>
              <a:buClr>
                <a:srgbClr val="2A2A2A"/>
              </a:buClr>
              <a:buSzPts val="1800"/>
              <a:buAutoNum type="arabicPeriod"/>
            </a:pPr>
            <a:r>
              <a:rPr lang="en">
                <a:solidFill>
                  <a:srgbClr val="2A2A2A"/>
                </a:solidFill>
                <a:highlight>
                  <a:schemeClr val="accent6"/>
                </a:highlight>
              </a:rPr>
              <a:t>Reframe equity efforts as solutions for “missed” or “gaps-in-success” customers, complementary to Resource Acquisition and Market Support, not separate or siloed programs.</a:t>
            </a:r>
            <a:endParaRPr>
              <a:solidFill>
                <a:srgbClr val="2A2A2A"/>
              </a:solidFill>
              <a:highlight>
                <a:schemeClr val="accent6"/>
              </a:highlight>
            </a:endParaRPr>
          </a:p>
          <a:p>
            <a:pPr indent="-342900" lvl="0" marL="457200" rtl="0" algn="l">
              <a:lnSpc>
                <a:spcPct val="100000"/>
              </a:lnSpc>
              <a:spcBef>
                <a:spcPts val="1200"/>
              </a:spcBef>
              <a:spcAft>
                <a:spcPts val="1000"/>
              </a:spcAft>
              <a:buClr>
                <a:srgbClr val="2A2A2A"/>
              </a:buClr>
              <a:buSzPts val="1800"/>
              <a:buAutoNum type="arabicPeriod"/>
            </a:pPr>
            <a:r>
              <a:rPr lang="en">
                <a:solidFill>
                  <a:srgbClr val="2A2A2A"/>
                </a:solidFill>
              </a:rPr>
              <a:t>In order to implement best practice recommendations from implementers, stakeholders, and customers, create a statewide cross cutting equity pilot program in the Energy Efficiency portfolio to organize and oversee integration of innovative equity program design and best practices to maximize equity customer participation within existing RA programs. </a:t>
            </a:r>
            <a:endParaRPr b="1" sz="2100"/>
          </a:p>
        </p:txBody>
      </p:sp>
      <p:sp>
        <p:nvSpPr>
          <p:cNvPr id="412" name="Google Shape;412;p52"/>
          <p:cNvSpPr/>
          <p:nvPr/>
        </p:nvSpPr>
        <p:spPr>
          <a:xfrm>
            <a:off x="-1147335" y="2485529"/>
            <a:ext cx="1012800" cy="443100"/>
          </a:xfrm>
          <a:prstGeom prst="rect">
            <a:avLst/>
          </a:prstGeom>
          <a:noFill/>
          <a:ln>
            <a:noFill/>
          </a:ln>
          <a:effectLst>
            <a:outerShdw blurRad="71437" rotWithShape="0" algn="bl" dir="2700000" dist="28575">
              <a:srgbClr val="000000">
                <a:alpha val="17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sz="2099">
              <a:solidFill>
                <a:srgbClr val="D0E0E3"/>
              </a:solidFil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416" name="Shape 416"/>
        <p:cNvGrpSpPr/>
        <p:nvPr/>
      </p:nvGrpSpPr>
      <p:grpSpPr>
        <a:xfrm>
          <a:off x="0" y="0"/>
          <a:ext cx="0" cy="0"/>
          <a:chOff x="0" y="0"/>
          <a:chExt cx="0" cy="0"/>
        </a:xfrm>
      </p:grpSpPr>
      <p:sp>
        <p:nvSpPr>
          <p:cNvPr id="417" name="Google Shape;417;p53"/>
          <p:cNvSpPr txBox="1"/>
          <p:nvPr>
            <p:ph type="title"/>
          </p:nvPr>
        </p:nvSpPr>
        <p:spPr>
          <a:xfrm>
            <a:off x="729450" y="5218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Draft Recommendations</a:t>
            </a:r>
            <a:endParaRPr/>
          </a:p>
        </p:txBody>
      </p:sp>
      <p:sp>
        <p:nvSpPr>
          <p:cNvPr id="418" name="Google Shape;418;p53"/>
          <p:cNvSpPr txBox="1"/>
          <p:nvPr>
            <p:ph idx="1" type="body"/>
          </p:nvPr>
        </p:nvSpPr>
        <p:spPr>
          <a:xfrm>
            <a:off x="729450" y="1057050"/>
            <a:ext cx="8136900" cy="3858000"/>
          </a:xfrm>
          <a:prstGeom prst="rect">
            <a:avLst/>
          </a:prstGeom>
        </p:spPr>
        <p:txBody>
          <a:bodyPr anchorCtr="0" anchor="t" bIns="91425" lIns="91425" spcFirstLastPara="1" rIns="91425" wrap="square" tIns="91425">
            <a:noAutofit/>
          </a:bodyPr>
          <a:lstStyle/>
          <a:p>
            <a:pPr indent="-228600" lvl="0" marL="228600" rtl="0" algn="l">
              <a:lnSpc>
                <a:spcPct val="100000"/>
              </a:lnSpc>
              <a:spcBef>
                <a:spcPts val="1200"/>
              </a:spcBef>
              <a:spcAft>
                <a:spcPts val="0"/>
              </a:spcAft>
              <a:buNone/>
            </a:pPr>
            <a:r>
              <a:rPr b="1" lang="en" sz="2100">
                <a:solidFill>
                  <a:srgbClr val="45818E"/>
                </a:solidFill>
              </a:rPr>
              <a:t>Expand Equity Value through WET Program Integrations</a:t>
            </a:r>
            <a:endParaRPr b="1" sz="2100">
              <a:solidFill>
                <a:srgbClr val="45818E"/>
              </a:solidFill>
            </a:endParaRPr>
          </a:p>
          <a:p>
            <a:pPr indent="-342900" lvl="0" marL="457200" rtl="0" algn="l">
              <a:lnSpc>
                <a:spcPct val="100000"/>
              </a:lnSpc>
              <a:spcBef>
                <a:spcPts val="1200"/>
              </a:spcBef>
              <a:spcAft>
                <a:spcPts val="0"/>
              </a:spcAft>
              <a:buClr>
                <a:srgbClr val="2A2A2A"/>
              </a:buClr>
              <a:buSzPts val="1800"/>
              <a:buAutoNum type="arabicPeriod"/>
            </a:pPr>
            <a:r>
              <a:rPr lang="en">
                <a:solidFill>
                  <a:srgbClr val="2A2A2A"/>
                </a:solidFill>
              </a:rPr>
              <a:t>Integrate Workforce, Education, and Training (WET) program outcomes with that of other EE Portfolio programs and implementers to demonstrate and maximize the value of all programs. </a:t>
            </a:r>
            <a:endParaRPr>
              <a:solidFill>
                <a:srgbClr val="2A2A2A"/>
              </a:solidFill>
            </a:endParaRPr>
          </a:p>
          <a:p>
            <a:pPr indent="-342900" lvl="0" marL="457200" rtl="0" algn="l">
              <a:lnSpc>
                <a:spcPct val="100000"/>
              </a:lnSpc>
              <a:spcBef>
                <a:spcPts val="1200"/>
              </a:spcBef>
              <a:spcAft>
                <a:spcPts val="0"/>
              </a:spcAft>
              <a:buClr>
                <a:srgbClr val="2A2A2A"/>
              </a:buClr>
              <a:buSzPts val="1800"/>
              <a:buAutoNum type="arabicPeriod"/>
            </a:pPr>
            <a:r>
              <a:rPr lang="en">
                <a:solidFill>
                  <a:srgbClr val="2A2A2A"/>
                </a:solidFill>
                <a:highlight>
                  <a:schemeClr val="accent6"/>
                </a:highlight>
              </a:rPr>
              <a:t>Leverage project aggregation models as a mechanism for uplifting job quality by attracting high road contractors. Consider piloting a prevailing wage requirement for programs of certain budget sizes (akin to taxpayer funded construction projects of certain thresholds requiring prevailing wage).</a:t>
            </a:r>
            <a:endParaRPr>
              <a:solidFill>
                <a:srgbClr val="2A2A2A"/>
              </a:solidFill>
              <a:highlight>
                <a:schemeClr val="accent6"/>
              </a:highlight>
            </a:endParaRPr>
          </a:p>
          <a:p>
            <a:pPr indent="0" lvl="0" marL="0" rtl="0" algn="l">
              <a:lnSpc>
                <a:spcPct val="100000"/>
              </a:lnSpc>
              <a:spcBef>
                <a:spcPts val="1200"/>
              </a:spcBef>
              <a:spcAft>
                <a:spcPts val="1000"/>
              </a:spcAft>
              <a:buNone/>
            </a:pPr>
            <a:r>
              <a:t/>
            </a:r>
            <a:endParaRPr b="1" sz="2100"/>
          </a:p>
        </p:txBody>
      </p:sp>
      <p:sp>
        <p:nvSpPr>
          <p:cNvPr id="419" name="Google Shape;419;p53"/>
          <p:cNvSpPr/>
          <p:nvPr/>
        </p:nvSpPr>
        <p:spPr>
          <a:xfrm>
            <a:off x="-1147335" y="2485529"/>
            <a:ext cx="1012800" cy="443100"/>
          </a:xfrm>
          <a:prstGeom prst="rect">
            <a:avLst/>
          </a:prstGeom>
          <a:noFill/>
          <a:ln>
            <a:noFill/>
          </a:ln>
          <a:effectLst>
            <a:outerShdw blurRad="71437" rotWithShape="0" algn="bl" dir="2700000" dist="28575">
              <a:srgbClr val="000000">
                <a:alpha val="17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sz="2099">
              <a:solidFill>
                <a:srgbClr val="D0E0E3"/>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3" name="Shape 423"/>
        <p:cNvGrpSpPr/>
        <p:nvPr/>
      </p:nvGrpSpPr>
      <p:grpSpPr>
        <a:xfrm>
          <a:off x="0" y="0"/>
          <a:ext cx="0" cy="0"/>
          <a:chOff x="0" y="0"/>
          <a:chExt cx="0" cy="0"/>
        </a:xfrm>
      </p:grpSpPr>
      <p:sp>
        <p:nvSpPr>
          <p:cNvPr id="424" name="Google Shape;424;p54"/>
          <p:cNvSpPr txBox="1"/>
          <p:nvPr>
            <p:ph type="title"/>
          </p:nvPr>
        </p:nvSpPr>
        <p:spPr>
          <a:xfrm>
            <a:off x="729450" y="1322450"/>
            <a:ext cx="7688400" cy="2763000"/>
          </a:xfrm>
          <a:prstGeom prst="rect">
            <a:avLst/>
          </a:prstGeom>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3500"/>
              <a:t>For any recommendations to be presented at Q4:</a:t>
            </a:r>
            <a:endParaRPr sz="3500"/>
          </a:p>
          <a:p>
            <a:pPr indent="0" lvl="0" marL="0" rtl="0" algn="l">
              <a:spcBef>
                <a:spcPts val="0"/>
              </a:spcBef>
              <a:spcAft>
                <a:spcPts val="0"/>
              </a:spcAft>
              <a:buNone/>
            </a:pPr>
            <a:r>
              <a:t/>
            </a:r>
            <a:endParaRPr sz="2400"/>
          </a:p>
          <a:p>
            <a:pPr indent="0" lvl="0" marL="0" rtl="0" algn="l">
              <a:spcBef>
                <a:spcPts val="0"/>
              </a:spcBef>
              <a:spcAft>
                <a:spcPts val="0"/>
              </a:spcAft>
              <a:buNone/>
            </a:pPr>
            <a:r>
              <a:rPr b="0" lang="en" sz="2400"/>
              <a:t>Who will take lead on refining/revising/finalizing (with the FT)? Who will present?</a:t>
            </a:r>
            <a:endParaRPr b="0" sz="2400"/>
          </a:p>
        </p:txBody>
      </p:sp>
      <p:sp>
        <p:nvSpPr>
          <p:cNvPr id="425" name="Google Shape;425;p54"/>
          <p:cNvSpPr txBox="1"/>
          <p:nvPr>
            <p:ph idx="1" type="body"/>
          </p:nvPr>
        </p:nvSpPr>
        <p:spPr>
          <a:xfrm>
            <a:off x="820200" y="568850"/>
            <a:ext cx="5712600" cy="502800"/>
          </a:xfrm>
          <a:prstGeom prst="rect">
            <a:avLst/>
          </a:prstGeom>
        </p:spPr>
        <p:txBody>
          <a:bodyPr anchorCtr="0" anchor="t" bIns="91425" lIns="91425" spcFirstLastPara="1" rIns="91425" wrap="square" tIns="91425">
            <a:noAutofit/>
          </a:bodyPr>
          <a:lstStyle/>
          <a:p>
            <a:pPr indent="0" lvl="0" marL="0" rtl="0" algn="l">
              <a:spcBef>
                <a:spcPts val="0"/>
              </a:spcBef>
              <a:spcAft>
                <a:spcPts val="1200"/>
              </a:spcAft>
              <a:buNone/>
            </a:pPr>
            <a:r>
              <a:rPr lang="en"/>
              <a:t>Discussion</a:t>
            </a:r>
            <a:endParaRPr/>
          </a:p>
        </p:txBody>
      </p:sp>
      <p:sp>
        <p:nvSpPr>
          <p:cNvPr id="426" name="Google Shape;426;p54"/>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0" name="Shape 430"/>
        <p:cNvGrpSpPr/>
        <p:nvPr/>
      </p:nvGrpSpPr>
      <p:grpSpPr>
        <a:xfrm>
          <a:off x="0" y="0"/>
          <a:ext cx="0" cy="0"/>
          <a:chOff x="0" y="0"/>
          <a:chExt cx="0" cy="0"/>
        </a:xfrm>
      </p:grpSpPr>
      <p:sp>
        <p:nvSpPr>
          <p:cNvPr id="431" name="Google Shape;431;p55"/>
          <p:cNvSpPr txBox="1"/>
          <p:nvPr>
            <p:ph type="title"/>
          </p:nvPr>
        </p:nvSpPr>
        <p:spPr>
          <a:xfrm>
            <a:off x="729450" y="1322450"/>
            <a:ext cx="7688400" cy="2763000"/>
          </a:xfrm>
          <a:prstGeom prst="rect">
            <a:avLst/>
          </a:prstGeom>
          <a:ln>
            <a:noFill/>
          </a:ln>
        </p:spPr>
        <p:txBody>
          <a:bodyPr anchorCtr="0" anchor="ctr" bIns="91425" lIns="91425" spcFirstLastPara="1" rIns="91425" wrap="square" tIns="91425">
            <a:noAutofit/>
          </a:bodyPr>
          <a:lstStyle/>
          <a:p>
            <a:pPr indent="0" lvl="0" marL="0" rtl="0" algn="l">
              <a:spcBef>
                <a:spcPts val="0"/>
              </a:spcBef>
              <a:spcAft>
                <a:spcPts val="0"/>
              </a:spcAft>
              <a:buNone/>
            </a:pPr>
            <a:r>
              <a:rPr lang="en" sz="3500"/>
              <a:t>For the remaining recommendations:</a:t>
            </a:r>
            <a:endParaRPr sz="3500"/>
          </a:p>
          <a:p>
            <a:pPr indent="0" lvl="0" marL="0" rtl="0" algn="l">
              <a:spcBef>
                <a:spcPts val="0"/>
              </a:spcBef>
              <a:spcAft>
                <a:spcPts val="0"/>
              </a:spcAft>
              <a:buNone/>
            </a:pPr>
            <a:r>
              <a:t/>
            </a:r>
            <a:endParaRPr sz="2400"/>
          </a:p>
          <a:p>
            <a:pPr indent="0" lvl="0" marL="0" rtl="0" algn="l">
              <a:spcBef>
                <a:spcPts val="0"/>
              </a:spcBef>
              <a:spcAft>
                <a:spcPts val="0"/>
              </a:spcAft>
              <a:buNone/>
            </a:pPr>
            <a:r>
              <a:rPr b="0" lang="en" sz="2400"/>
              <a:t>Do we want to finalize to present at Q1 meeting? </a:t>
            </a:r>
            <a:br>
              <a:rPr b="0" lang="en" sz="2400"/>
            </a:br>
            <a:r>
              <a:rPr b="0" lang="en" sz="2400"/>
              <a:t>Can meet 2 (maybe 3) more times in 2026.</a:t>
            </a:r>
            <a:endParaRPr b="0" sz="2400"/>
          </a:p>
        </p:txBody>
      </p:sp>
      <p:sp>
        <p:nvSpPr>
          <p:cNvPr id="432" name="Google Shape;432;p55"/>
          <p:cNvSpPr txBox="1"/>
          <p:nvPr>
            <p:ph idx="1" type="body"/>
          </p:nvPr>
        </p:nvSpPr>
        <p:spPr>
          <a:xfrm>
            <a:off x="820200" y="568850"/>
            <a:ext cx="5712600" cy="502800"/>
          </a:xfrm>
          <a:prstGeom prst="rect">
            <a:avLst/>
          </a:prstGeom>
        </p:spPr>
        <p:txBody>
          <a:bodyPr anchorCtr="0" anchor="t" bIns="91425" lIns="91425" spcFirstLastPara="1" rIns="91425" wrap="square" tIns="91425">
            <a:noAutofit/>
          </a:bodyPr>
          <a:lstStyle/>
          <a:p>
            <a:pPr indent="0" lvl="0" marL="0" rtl="0" algn="l">
              <a:spcBef>
                <a:spcPts val="0"/>
              </a:spcBef>
              <a:spcAft>
                <a:spcPts val="1200"/>
              </a:spcAft>
              <a:buNone/>
            </a:pPr>
            <a:r>
              <a:rPr lang="en"/>
              <a:t>Discussion</a:t>
            </a:r>
            <a:endParaRPr/>
          </a:p>
        </p:txBody>
      </p:sp>
      <p:sp>
        <p:nvSpPr>
          <p:cNvPr id="433" name="Google Shape;433;p55"/>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7" name="Shape 437"/>
        <p:cNvGrpSpPr/>
        <p:nvPr/>
      </p:nvGrpSpPr>
      <p:grpSpPr>
        <a:xfrm>
          <a:off x="0" y="0"/>
          <a:ext cx="0" cy="0"/>
          <a:chOff x="0" y="0"/>
          <a:chExt cx="0" cy="0"/>
        </a:xfrm>
      </p:grpSpPr>
      <p:grpSp>
        <p:nvGrpSpPr>
          <p:cNvPr id="438" name="Google Shape;438;p56"/>
          <p:cNvGrpSpPr/>
          <p:nvPr/>
        </p:nvGrpSpPr>
        <p:grpSpPr>
          <a:xfrm>
            <a:off x="5619775" y="1189989"/>
            <a:ext cx="2214600" cy="3217636"/>
            <a:chOff x="0" y="1189989"/>
            <a:chExt cx="2214600" cy="3217636"/>
          </a:xfrm>
        </p:grpSpPr>
        <p:sp>
          <p:nvSpPr>
            <p:cNvPr id="439" name="Google Shape;439;p56"/>
            <p:cNvSpPr/>
            <p:nvPr/>
          </p:nvSpPr>
          <p:spPr>
            <a:xfrm>
              <a:off x="0" y="1189989"/>
              <a:ext cx="2214600" cy="669000"/>
            </a:xfrm>
            <a:prstGeom prst="homePlat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a:solidFill>
                    <a:schemeClr val="dk2"/>
                  </a:solidFill>
                  <a:latin typeface="Roboto"/>
                  <a:ea typeface="Roboto"/>
                  <a:cs typeface="Roboto"/>
                  <a:sym typeface="Roboto"/>
                </a:rPr>
                <a:t>Present</a:t>
              </a:r>
              <a:endParaRPr b="1">
                <a:solidFill>
                  <a:schemeClr val="dk2"/>
                </a:solidFill>
                <a:latin typeface="Roboto"/>
                <a:ea typeface="Roboto"/>
                <a:cs typeface="Roboto"/>
                <a:sym typeface="Roboto"/>
              </a:endParaRPr>
            </a:p>
          </p:txBody>
        </p:sp>
        <p:sp>
          <p:nvSpPr>
            <p:cNvPr id="440" name="Google Shape;440;p56"/>
            <p:cNvSpPr txBox="1"/>
            <p:nvPr/>
          </p:nvSpPr>
          <p:spPr>
            <a:xfrm>
              <a:off x="295050" y="2057125"/>
              <a:ext cx="1624500" cy="23505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300">
                  <a:latin typeface="Roboto"/>
                  <a:ea typeface="Roboto"/>
                  <a:cs typeface="Roboto"/>
                  <a:sym typeface="Roboto"/>
                </a:rPr>
                <a:t>If ready, EAC Recommendations are presented at the Q4 CAEECC Meeting, scheduled for December 9, 2025.</a:t>
              </a:r>
              <a:endParaRPr sz="1300">
                <a:latin typeface="Roboto"/>
                <a:ea typeface="Roboto"/>
                <a:cs typeface="Roboto"/>
                <a:sym typeface="Roboto"/>
              </a:endParaRPr>
            </a:p>
            <a:p>
              <a:pPr indent="0" lvl="0" marL="0" rtl="0" algn="l">
                <a:lnSpc>
                  <a:spcPct val="115000"/>
                </a:lnSpc>
                <a:spcBef>
                  <a:spcPts val="0"/>
                </a:spcBef>
                <a:spcAft>
                  <a:spcPts val="0"/>
                </a:spcAft>
                <a:buNone/>
              </a:pPr>
              <a:r>
                <a:t/>
              </a:r>
              <a:endParaRPr sz="1100">
                <a:latin typeface="Roboto"/>
                <a:ea typeface="Roboto"/>
                <a:cs typeface="Roboto"/>
                <a:sym typeface="Roboto"/>
              </a:endParaRPr>
            </a:p>
          </p:txBody>
        </p:sp>
      </p:grpSp>
      <p:grpSp>
        <p:nvGrpSpPr>
          <p:cNvPr id="441" name="Google Shape;441;p56"/>
          <p:cNvGrpSpPr/>
          <p:nvPr/>
        </p:nvGrpSpPr>
        <p:grpSpPr>
          <a:xfrm>
            <a:off x="3746525" y="1189989"/>
            <a:ext cx="2214600" cy="3217636"/>
            <a:chOff x="0" y="1189989"/>
            <a:chExt cx="2214600" cy="3217636"/>
          </a:xfrm>
        </p:grpSpPr>
        <p:sp>
          <p:nvSpPr>
            <p:cNvPr id="442" name="Google Shape;442;p56"/>
            <p:cNvSpPr/>
            <p:nvPr/>
          </p:nvSpPr>
          <p:spPr>
            <a:xfrm>
              <a:off x="0" y="1189989"/>
              <a:ext cx="2214600" cy="669000"/>
            </a:xfrm>
            <a:prstGeom prst="homePlat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a:solidFill>
                    <a:schemeClr val="dk2"/>
                  </a:solidFill>
                  <a:latin typeface="Roboto"/>
                  <a:ea typeface="Roboto"/>
                  <a:cs typeface="Roboto"/>
                  <a:sym typeface="Roboto"/>
                </a:rPr>
                <a:t>Develop Memo</a:t>
              </a:r>
              <a:endParaRPr b="1">
                <a:solidFill>
                  <a:schemeClr val="dk2"/>
                </a:solidFill>
                <a:latin typeface="Roboto"/>
                <a:ea typeface="Roboto"/>
                <a:cs typeface="Roboto"/>
                <a:sym typeface="Roboto"/>
              </a:endParaRPr>
            </a:p>
          </p:txBody>
        </p:sp>
        <p:sp>
          <p:nvSpPr>
            <p:cNvPr id="443" name="Google Shape;443;p56"/>
            <p:cNvSpPr txBox="1"/>
            <p:nvPr/>
          </p:nvSpPr>
          <p:spPr>
            <a:xfrm>
              <a:off x="137050" y="2057125"/>
              <a:ext cx="1939800" cy="23505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300">
                  <a:latin typeface="Roboto"/>
                  <a:ea typeface="Roboto"/>
                  <a:cs typeface="Roboto"/>
                  <a:sym typeface="Roboto"/>
                </a:rPr>
                <a:t>After Meeting #3, the Facilitation Team will draft a memo of recommendations for CAEECC. </a:t>
              </a:r>
              <a:br>
                <a:rPr lang="en" sz="1300">
                  <a:latin typeface="Roboto"/>
                  <a:ea typeface="Roboto"/>
                  <a:cs typeface="Roboto"/>
                  <a:sym typeface="Roboto"/>
                </a:rPr>
              </a:br>
              <a:br>
                <a:rPr lang="en" sz="1300">
                  <a:latin typeface="Roboto"/>
                  <a:ea typeface="Roboto"/>
                  <a:cs typeface="Roboto"/>
                  <a:sym typeface="Roboto"/>
                </a:rPr>
              </a:br>
              <a:r>
                <a:rPr lang="en" sz="1300">
                  <a:latin typeface="Roboto"/>
                  <a:ea typeface="Roboto"/>
                  <a:cs typeface="Roboto"/>
                  <a:sym typeface="Roboto"/>
                </a:rPr>
                <a:t>The EAC will review and, if willing, prepare to present </a:t>
              </a:r>
              <a:r>
                <a:rPr lang="en" sz="1300">
                  <a:latin typeface="Roboto"/>
                  <a:ea typeface="Roboto"/>
                  <a:cs typeface="Roboto"/>
                  <a:sym typeface="Roboto"/>
                </a:rPr>
                <a:t>recommendations</a:t>
              </a:r>
              <a:r>
                <a:rPr lang="en" sz="1300">
                  <a:latin typeface="Roboto"/>
                  <a:ea typeface="Roboto"/>
                  <a:cs typeface="Roboto"/>
                  <a:sym typeface="Roboto"/>
                </a:rPr>
                <a:t> at the Q4 CAEECC Meeting.</a:t>
              </a:r>
              <a:endParaRPr sz="1300">
                <a:latin typeface="Roboto"/>
                <a:ea typeface="Roboto"/>
                <a:cs typeface="Roboto"/>
                <a:sym typeface="Roboto"/>
              </a:endParaRPr>
            </a:p>
          </p:txBody>
        </p:sp>
      </p:grpSp>
      <p:grpSp>
        <p:nvGrpSpPr>
          <p:cNvPr id="444" name="Google Shape;444;p56"/>
          <p:cNvGrpSpPr/>
          <p:nvPr/>
        </p:nvGrpSpPr>
        <p:grpSpPr>
          <a:xfrm>
            <a:off x="1862675" y="1189989"/>
            <a:ext cx="2214600" cy="3217636"/>
            <a:chOff x="0" y="1189989"/>
            <a:chExt cx="2214600" cy="3217636"/>
          </a:xfrm>
        </p:grpSpPr>
        <p:sp>
          <p:nvSpPr>
            <p:cNvPr id="445" name="Google Shape;445;p56"/>
            <p:cNvSpPr/>
            <p:nvPr/>
          </p:nvSpPr>
          <p:spPr>
            <a:xfrm>
              <a:off x="0" y="1189989"/>
              <a:ext cx="2214600" cy="669000"/>
            </a:xfrm>
            <a:prstGeom prst="homePlate">
              <a:avLst>
                <a:gd fmla="val 50000" name="adj"/>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a:solidFill>
                    <a:srgbClr val="9E9E9E"/>
                  </a:solidFill>
                  <a:latin typeface="Roboto"/>
                  <a:ea typeface="Roboto"/>
                  <a:cs typeface="Roboto"/>
                  <a:sym typeface="Roboto"/>
                </a:rPr>
                <a:t>Review &amp; Refine</a:t>
              </a:r>
              <a:endParaRPr b="1">
                <a:solidFill>
                  <a:srgbClr val="9E9E9E"/>
                </a:solidFill>
                <a:latin typeface="Roboto"/>
                <a:ea typeface="Roboto"/>
                <a:cs typeface="Roboto"/>
                <a:sym typeface="Roboto"/>
              </a:endParaRPr>
            </a:p>
          </p:txBody>
        </p:sp>
        <p:sp>
          <p:nvSpPr>
            <p:cNvPr id="446" name="Google Shape;446;p56"/>
            <p:cNvSpPr txBox="1"/>
            <p:nvPr/>
          </p:nvSpPr>
          <p:spPr>
            <a:xfrm>
              <a:off x="295050" y="2057125"/>
              <a:ext cx="1624500" cy="23505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300">
                  <a:solidFill>
                    <a:srgbClr val="9E9E9E"/>
                  </a:solidFill>
                  <a:latin typeface="Roboto"/>
                  <a:ea typeface="Roboto"/>
                  <a:cs typeface="Roboto"/>
                  <a:sym typeface="Roboto"/>
                </a:rPr>
                <a:t>The EAC will use Meeting #3 to  review suggested edits to the recommendations.</a:t>
              </a:r>
              <a:endParaRPr sz="1300">
                <a:solidFill>
                  <a:srgbClr val="9E9E9E"/>
                </a:solidFill>
                <a:latin typeface="Roboto"/>
                <a:ea typeface="Roboto"/>
                <a:cs typeface="Roboto"/>
                <a:sym typeface="Roboto"/>
              </a:endParaRPr>
            </a:p>
            <a:p>
              <a:pPr indent="0" lvl="0" marL="0" rtl="0" algn="l">
                <a:lnSpc>
                  <a:spcPct val="115000"/>
                </a:lnSpc>
                <a:spcBef>
                  <a:spcPts val="0"/>
                </a:spcBef>
                <a:spcAft>
                  <a:spcPts val="0"/>
                </a:spcAft>
                <a:buNone/>
              </a:pPr>
              <a:r>
                <a:t/>
              </a:r>
              <a:endParaRPr sz="1300">
                <a:solidFill>
                  <a:srgbClr val="9E9E9E"/>
                </a:solidFill>
                <a:latin typeface="Roboto"/>
                <a:ea typeface="Roboto"/>
                <a:cs typeface="Roboto"/>
                <a:sym typeface="Roboto"/>
              </a:endParaRPr>
            </a:p>
            <a:p>
              <a:pPr indent="0" lvl="0" marL="0" rtl="0" algn="l">
                <a:lnSpc>
                  <a:spcPct val="115000"/>
                </a:lnSpc>
                <a:spcBef>
                  <a:spcPts val="0"/>
                </a:spcBef>
                <a:spcAft>
                  <a:spcPts val="0"/>
                </a:spcAft>
                <a:buNone/>
              </a:pPr>
              <a:r>
                <a:rPr lang="en" sz="1300">
                  <a:solidFill>
                    <a:srgbClr val="9E9E9E"/>
                  </a:solidFill>
                  <a:latin typeface="Roboto"/>
                  <a:ea typeface="Roboto"/>
                  <a:cs typeface="Roboto"/>
                  <a:sym typeface="Roboto"/>
                </a:rPr>
                <a:t>Note that it might make most sense to have 3-4 recommendations, given time constraints</a:t>
              </a:r>
              <a:endParaRPr sz="1300">
                <a:solidFill>
                  <a:srgbClr val="9E9E9E"/>
                </a:solidFill>
                <a:latin typeface="Roboto"/>
                <a:ea typeface="Roboto"/>
                <a:cs typeface="Roboto"/>
                <a:sym typeface="Roboto"/>
              </a:endParaRPr>
            </a:p>
            <a:p>
              <a:pPr indent="0" lvl="0" marL="0" rtl="0" algn="l">
                <a:lnSpc>
                  <a:spcPct val="115000"/>
                </a:lnSpc>
                <a:spcBef>
                  <a:spcPts val="0"/>
                </a:spcBef>
                <a:spcAft>
                  <a:spcPts val="0"/>
                </a:spcAft>
                <a:buNone/>
              </a:pPr>
              <a:r>
                <a:t/>
              </a:r>
              <a:endParaRPr sz="1100">
                <a:solidFill>
                  <a:srgbClr val="9E9E9E"/>
                </a:solidFill>
                <a:latin typeface="Roboto"/>
                <a:ea typeface="Roboto"/>
                <a:cs typeface="Roboto"/>
                <a:sym typeface="Roboto"/>
              </a:endParaRPr>
            </a:p>
            <a:p>
              <a:pPr indent="0" lvl="0" marL="0" rtl="0" algn="l">
                <a:lnSpc>
                  <a:spcPct val="115000"/>
                </a:lnSpc>
                <a:spcBef>
                  <a:spcPts val="0"/>
                </a:spcBef>
                <a:spcAft>
                  <a:spcPts val="0"/>
                </a:spcAft>
                <a:buNone/>
              </a:pPr>
              <a:r>
                <a:t/>
              </a:r>
              <a:endParaRPr sz="1100">
                <a:solidFill>
                  <a:srgbClr val="9E9E9E"/>
                </a:solidFill>
                <a:latin typeface="Roboto"/>
                <a:ea typeface="Roboto"/>
                <a:cs typeface="Roboto"/>
                <a:sym typeface="Roboto"/>
              </a:endParaRPr>
            </a:p>
          </p:txBody>
        </p:sp>
      </p:grpSp>
      <p:sp>
        <p:nvSpPr>
          <p:cNvPr id="447" name="Google Shape;447;p56"/>
          <p:cNvSpPr txBox="1"/>
          <p:nvPr>
            <p:ph type="title"/>
          </p:nvPr>
        </p:nvSpPr>
        <p:spPr>
          <a:xfrm>
            <a:off x="729450" y="5218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Recommendations Process</a:t>
            </a:r>
            <a:endParaRPr/>
          </a:p>
        </p:txBody>
      </p:sp>
      <p:grpSp>
        <p:nvGrpSpPr>
          <p:cNvPr id="448" name="Google Shape;448;p56"/>
          <p:cNvGrpSpPr/>
          <p:nvPr/>
        </p:nvGrpSpPr>
        <p:grpSpPr>
          <a:xfrm>
            <a:off x="0" y="1189989"/>
            <a:ext cx="2214600" cy="3089861"/>
            <a:chOff x="0" y="1189989"/>
            <a:chExt cx="2214600" cy="3089861"/>
          </a:xfrm>
        </p:grpSpPr>
        <p:sp>
          <p:nvSpPr>
            <p:cNvPr id="449" name="Google Shape;449;p56"/>
            <p:cNvSpPr/>
            <p:nvPr/>
          </p:nvSpPr>
          <p:spPr>
            <a:xfrm>
              <a:off x="0" y="1189989"/>
              <a:ext cx="2214600" cy="669000"/>
            </a:xfrm>
            <a:prstGeom prst="homePlate">
              <a:avLst>
                <a:gd fmla="val 50000" name="adj"/>
              </a:avLst>
            </a:prstGeom>
            <a:solidFill>
              <a:schemeClr val="dk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a:solidFill>
                    <a:srgbClr val="9E9E9E"/>
                  </a:solidFill>
                  <a:latin typeface="Roboto"/>
                  <a:ea typeface="Roboto"/>
                  <a:cs typeface="Roboto"/>
                  <a:sym typeface="Roboto"/>
                </a:rPr>
                <a:t>EAC Edits</a:t>
              </a:r>
              <a:endParaRPr b="1">
                <a:solidFill>
                  <a:srgbClr val="9E9E9E"/>
                </a:solidFill>
                <a:latin typeface="Roboto"/>
                <a:ea typeface="Roboto"/>
                <a:cs typeface="Roboto"/>
                <a:sym typeface="Roboto"/>
              </a:endParaRPr>
            </a:p>
          </p:txBody>
        </p:sp>
        <p:sp>
          <p:nvSpPr>
            <p:cNvPr id="450" name="Google Shape;450;p56"/>
            <p:cNvSpPr txBox="1"/>
            <p:nvPr/>
          </p:nvSpPr>
          <p:spPr>
            <a:xfrm>
              <a:off x="109475" y="1929350"/>
              <a:ext cx="1753200" cy="23505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300">
                  <a:solidFill>
                    <a:srgbClr val="9E9E9E"/>
                  </a:solidFill>
                  <a:latin typeface="Roboto"/>
                  <a:ea typeface="Roboto"/>
                  <a:cs typeface="Roboto"/>
                  <a:sym typeface="Roboto"/>
                </a:rPr>
                <a:t>The Facilitation Team will share the Google Doc Running Recommendations to the EAC. </a:t>
              </a:r>
              <a:br>
                <a:rPr lang="en" sz="1300">
                  <a:solidFill>
                    <a:srgbClr val="9E9E9E"/>
                  </a:solidFill>
                  <a:latin typeface="Roboto"/>
                  <a:ea typeface="Roboto"/>
                  <a:cs typeface="Roboto"/>
                  <a:sym typeface="Roboto"/>
                </a:rPr>
              </a:br>
              <a:br>
                <a:rPr lang="en" sz="1300">
                  <a:solidFill>
                    <a:srgbClr val="9E9E9E"/>
                  </a:solidFill>
                  <a:latin typeface="Roboto"/>
                  <a:ea typeface="Roboto"/>
                  <a:cs typeface="Roboto"/>
                  <a:sym typeface="Roboto"/>
                </a:rPr>
              </a:br>
              <a:r>
                <a:rPr lang="en" sz="1300">
                  <a:solidFill>
                    <a:srgbClr val="9E9E9E"/>
                  </a:solidFill>
                  <a:latin typeface="Roboto"/>
                  <a:ea typeface="Roboto"/>
                  <a:cs typeface="Roboto"/>
                  <a:sym typeface="Roboto"/>
                </a:rPr>
                <a:t>Between this meeting and Meeting #3 (November 12) EAC please add suggested additions</a:t>
              </a:r>
              <a:endParaRPr sz="1300">
                <a:solidFill>
                  <a:srgbClr val="9E9E9E"/>
                </a:solidFill>
                <a:latin typeface="Roboto"/>
                <a:ea typeface="Roboto"/>
                <a:cs typeface="Roboto"/>
                <a:sym typeface="Roboto"/>
              </a:endParaRPr>
            </a:p>
            <a:p>
              <a:pPr indent="0" lvl="0" marL="0" rtl="0" algn="l">
                <a:lnSpc>
                  <a:spcPct val="115000"/>
                </a:lnSpc>
                <a:spcBef>
                  <a:spcPts val="0"/>
                </a:spcBef>
                <a:spcAft>
                  <a:spcPts val="0"/>
                </a:spcAft>
                <a:buNone/>
              </a:pPr>
              <a:r>
                <a:t/>
              </a:r>
              <a:endParaRPr sz="1100">
                <a:solidFill>
                  <a:srgbClr val="9E9E9E"/>
                </a:solidFill>
                <a:latin typeface="Roboto"/>
                <a:ea typeface="Roboto"/>
                <a:cs typeface="Roboto"/>
                <a:sym typeface="Roboto"/>
              </a:endParaRPr>
            </a:p>
          </p:txBody>
        </p:sp>
      </p:grpSp>
      <p:sp>
        <p:nvSpPr>
          <p:cNvPr id="451" name="Google Shape;451;p56"/>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5" name="Shape 455"/>
        <p:cNvGrpSpPr/>
        <p:nvPr/>
      </p:nvGrpSpPr>
      <p:grpSpPr>
        <a:xfrm>
          <a:off x="0" y="0"/>
          <a:ext cx="0" cy="0"/>
          <a:chOff x="0" y="0"/>
          <a:chExt cx="0" cy="0"/>
        </a:xfrm>
      </p:grpSpPr>
      <p:sp>
        <p:nvSpPr>
          <p:cNvPr id="456" name="Google Shape;456;p57"/>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457" name="Google Shape;457;p57"/>
          <p:cNvSpPr/>
          <p:nvPr/>
        </p:nvSpPr>
        <p:spPr>
          <a:xfrm>
            <a:off x="195801" y="1005733"/>
            <a:ext cx="615900" cy="443100"/>
          </a:xfrm>
          <a:prstGeom prst="rect">
            <a:avLst/>
          </a:prstGeom>
          <a:noFill/>
          <a:ln>
            <a:noFill/>
          </a:ln>
          <a:effectLst>
            <a:outerShdw blurRad="71437" rotWithShape="0" algn="bl" dir="2700000" dist="28575">
              <a:srgbClr val="000000">
                <a:alpha val="17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sz="1399">
              <a:solidFill>
                <a:srgbClr val="D0E0E3"/>
              </a:solidFill>
            </a:endParaRPr>
          </a:p>
        </p:txBody>
      </p:sp>
      <p:grpSp>
        <p:nvGrpSpPr>
          <p:cNvPr id="458" name="Google Shape;458;p57"/>
          <p:cNvGrpSpPr/>
          <p:nvPr/>
        </p:nvGrpSpPr>
        <p:grpSpPr>
          <a:xfrm>
            <a:off x="196047" y="1125989"/>
            <a:ext cx="3877853" cy="444007"/>
            <a:chOff x="729447" y="1057043"/>
            <a:chExt cx="3877853" cy="444007"/>
          </a:xfrm>
        </p:grpSpPr>
        <p:sp>
          <p:nvSpPr>
            <p:cNvPr id="459" name="Google Shape;459;p57"/>
            <p:cNvSpPr/>
            <p:nvPr/>
          </p:nvSpPr>
          <p:spPr>
            <a:xfrm>
              <a:off x="1961300" y="1057050"/>
              <a:ext cx="2646000" cy="4440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None/>
              </a:pPr>
              <a:r>
                <a:rPr b="1" lang="en">
                  <a:solidFill>
                    <a:schemeClr val="dk2"/>
                  </a:solidFill>
                  <a:latin typeface="Roboto"/>
                  <a:ea typeface="Roboto"/>
                  <a:cs typeface="Roboto"/>
                  <a:sym typeface="Roboto"/>
                </a:rPr>
                <a:t>Next Steps</a:t>
              </a:r>
              <a:endParaRPr b="1">
                <a:solidFill>
                  <a:schemeClr val="dk2"/>
                </a:solidFill>
                <a:latin typeface="Roboto"/>
                <a:ea typeface="Roboto"/>
                <a:cs typeface="Roboto"/>
                <a:sym typeface="Roboto"/>
              </a:endParaRPr>
            </a:p>
          </p:txBody>
        </p:sp>
        <p:sp>
          <p:nvSpPr>
            <p:cNvPr id="460" name="Google Shape;460;p57"/>
            <p:cNvSpPr/>
            <p:nvPr/>
          </p:nvSpPr>
          <p:spPr>
            <a:xfrm>
              <a:off x="729447" y="1057043"/>
              <a:ext cx="615900" cy="443100"/>
            </a:xfrm>
            <a:prstGeom prst="rect">
              <a:avLst/>
            </a:prstGeom>
            <a:noFill/>
            <a:ln>
              <a:noFill/>
            </a:ln>
            <a:effectLst>
              <a:outerShdw blurRad="71438" rotWithShape="0" algn="bl" dir="2700000" dist="28575">
                <a:srgbClr val="000000">
                  <a:alpha val="17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D0E0E3"/>
                </a:solidFill>
              </a:endParaRPr>
            </a:p>
          </p:txBody>
        </p:sp>
        <p:sp>
          <p:nvSpPr>
            <p:cNvPr id="461" name="Google Shape;461;p57"/>
            <p:cNvSpPr/>
            <p:nvPr/>
          </p:nvSpPr>
          <p:spPr>
            <a:xfrm>
              <a:off x="1345397" y="1057048"/>
              <a:ext cx="615900" cy="443400"/>
            </a:xfrm>
            <a:prstGeom prst="rect">
              <a:avLst/>
            </a:prstGeom>
            <a:solidFill>
              <a:schemeClr val="lt2"/>
            </a:solidFill>
            <a:ln cap="flat" cmpd="sng" w="9525">
              <a:solidFill>
                <a:srgbClr val="A1D6E3"/>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2"/>
                  </a:solidFill>
                  <a:latin typeface="Roboto Light"/>
                  <a:ea typeface="Roboto Light"/>
                  <a:cs typeface="Roboto Light"/>
                  <a:sym typeface="Roboto Light"/>
                </a:rPr>
                <a:t>1:25</a:t>
              </a:r>
              <a:endParaRPr>
                <a:solidFill>
                  <a:schemeClr val="dk2"/>
                </a:solidFill>
                <a:latin typeface="Roboto Light"/>
                <a:ea typeface="Roboto Light"/>
                <a:cs typeface="Roboto Light"/>
                <a:sym typeface="Roboto Light"/>
              </a:endParaRPr>
            </a:p>
          </p:txBody>
        </p:sp>
      </p:grpSp>
      <p:sp>
        <p:nvSpPr>
          <p:cNvPr id="462" name="Google Shape;462;p57"/>
          <p:cNvSpPr txBox="1"/>
          <p:nvPr>
            <p:ph type="title"/>
          </p:nvPr>
        </p:nvSpPr>
        <p:spPr>
          <a:xfrm>
            <a:off x="4729875" y="445025"/>
            <a:ext cx="4506600" cy="1687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Next Steps</a:t>
            </a:r>
            <a:endParaRPr/>
          </a:p>
          <a:p>
            <a:pPr indent="0" lvl="0" marL="0" rtl="0" algn="l">
              <a:spcBef>
                <a:spcPts val="0"/>
              </a:spcBef>
              <a:spcAft>
                <a:spcPts val="0"/>
              </a:spcAft>
              <a:buNone/>
            </a:pPr>
            <a:r>
              <a:t/>
            </a:r>
            <a:endParaRPr/>
          </a:p>
        </p:txBody>
      </p:sp>
      <p:sp>
        <p:nvSpPr>
          <p:cNvPr id="463" name="Google Shape;463;p57"/>
          <p:cNvSpPr txBox="1"/>
          <p:nvPr>
            <p:ph idx="3" type="body"/>
          </p:nvPr>
        </p:nvSpPr>
        <p:spPr>
          <a:xfrm>
            <a:off x="4729875" y="1336700"/>
            <a:ext cx="3374400" cy="3025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2A2A2A"/>
                </a:solidFill>
              </a:rPr>
              <a:t>Action Item</a:t>
            </a:r>
            <a:endParaRPr>
              <a:solidFill>
                <a:srgbClr val="2A2A2A"/>
              </a:solidFill>
            </a:endParaRPr>
          </a:p>
          <a:p>
            <a:pPr indent="0" lvl="0" marL="0" rtl="0" algn="l">
              <a:spcBef>
                <a:spcPts val="1200"/>
              </a:spcBef>
              <a:spcAft>
                <a:spcPts val="1200"/>
              </a:spcAft>
              <a:buNone/>
            </a:pPr>
            <a:r>
              <a:rPr lang="en">
                <a:solidFill>
                  <a:srgbClr val="2A2A2A"/>
                </a:solidFill>
              </a:rPr>
              <a:t>Upcoming Dates</a:t>
            </a:r>
            <a:endParaRPr>
              <a:solidFill>
                <a:srgbClr val="2A2A2A"/>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31"/>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203" name="Google Shape;203;p31"/>
          <p:cNvSpPr txBox="1"/>
          <p:nvPr>
            <p:ph type="title"/>
          </p:nvPr>
        </p:nvSpPr>
        <p:spPr>
          <a:xfrm>
            <a:off x="729450" y="5218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Introductions</a:t>
            </a:r>
            <a:endParaRPr/>
          </a:p>
        </p:txBody>
      </p:sp>
      <p:sp>
        <p:nvSpPr>
          <p:cNvPr id="204" name="Google Shape;204;p31"/>
          <p:cNvSpPr txBox="1"/>
          <p:nvPr/>
        </p:nvSpPr>
        <p:spPr>
          <a:xfrm>
            <a:off x="729450" y="1170350"/>
            <a:ext cx="3119700" cy="1262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2400">
                <a:solidFill>
                  <a:srgbClr val="2A2A2A"/>
                </a:solidFill>
                <a:latin typeface="Roboto"/>
                <a:ea typeface="Roboto"/>
                <a:cs typeface="Roboto"/>
                <a:sym typeface="Roboto"/>
              </a:rPr>
              <a:t>EAC Members</a:t>
            </a:r>
            <a:endParaRPr b="1" sz="2400">
              <a:solidFill>
                <a:srgbClr val="2A2A2A"/>
              </a:solidFill>
              <a:latin typeface="Roboto"/>
              <a:ea typeface="Roboto"/>
              <a:cs typeface="Roboto"/>
              <a:sym typeface="Roboto"/>
            </a:endParaRPr>
          </a:p>
          <a:p>
            <a:pPr indent="0" lvl="0" marL="0" rtl="0" algn="l">
              <a:lnSpc>
                <a:spcPct val="150000"/>
              </a:lnSpc>
              <a:spcBef>
                <a:spcPts val="1200"/>
              </a:spcBef>
              <a:spcAft>
                <a:spcPts val="0"/>
              </a:spcAft>
              <a:buNone/>
            </a:pPr>
            <a:r>
              <a:rPr lang="en" sz="2000">
                <a:solidFill>
                  <a:srgbClr val="2A2A2A"/>
                </a:solidFill>
                <a:latin typeface="Roboto"/>
                <a:ea typeface="Roboto"/>
                <a:cs typeface="Roboto"/>
                <a:sym typeface="Roboto"/>
              </a:rPr>
              <a:t>Amaury Berteaud</a:t>
            </a:r>
            <a:endParaRPr sz="2000">
              <a:solidFill>
                <a:srgbClr val="2A2A2A"/>
              </a:solidFill>
              <a:latin typeface="Roboto"/>
              <a:ea typeface="Roboto"/>
              <a:cs typeface="Roboto"/>
              <a:sym typeface="Roboto"/>
            </a:endParaRPr>
          </a:p>
          <a:p>
            <a:pPr indent="0" lvl="0" marL="0" rtl="0" algn="l">
              <a:lnSpc>
                <a:spcPct val="150000"/>
              </a:lnSpc>
              <a:spcBef>
                <a:spcPts val="1200"/>
              </a:spcBef>
              <a:spcAft>
                <a:spcPts val="0"/>
              </a:spcAft>
              <a:buNone/>
            </a:pPr>
            <a:r>
              <a:rPr lang="en" sz="2000">
                <a:solidFill>
                  <a:srgbClr val="2A2A2A"/>
                </a:solidFill>
                <a:latin typeface="Roboto"/>
                <a:ea typeface="Roboto"/>
                <a:cs typeface="Roboto"/>
                <a:sym typeface="Roboto"/>
              </a:rPr>
              <a:t>Brooke Wright</a:t>
            </a:r>
            <a:endParaRPr sz="2000">
              <a:solidFill>
                <a:srgbClr val="2A2A2A"/>
              </a:solidFill>
              <a:latin typeface="Roboto"/>
              <a:ea typeface="Roboto"/>
              <a:cs typeface="Roboto"/>
              <a:sym typeface="Roboto"/>
            </a:endParaRPr>
          </a:p>
          <a:p>
            <a:pPr indent="0" lvl="0" marL="0" rtl="0" algn="l">
              <a:lnSpc>
                <a:spcPct val="150000"/>
              </a:lnSpc>
              <a:spcBef>
                <a:spcPts val="1200"/>
              </a:spcBef>
              <a:spcAft>
                <a:spcPts val="0"/>
              </a:spcAft>
              <a:buNone/>
            </a:pPr>
            <a:r>
              <a:rPr lang="en" sz="2000">
                <a:solidFill>
                  <a:srgbClr val="2A2A2A"/>
                </a:solidFill>
                <a:latin typeface="Roboto"/>
                <a:ea typeface="Roboto"/>
                <a:cs typeface="Roboto"/>
                <a:sym typeface="Roboto"/>
              </a:rPr>
              <a:t>Chris Pilek</a:t>
            </a:r>
            <a:endParaRPr sz="2000">
              <a:solidFill>
                <a:srgbClr val="2A2A2A"/>
              </a:solidFill>
              <a:latin typeface="Roboto"/>
              <a:ea typeface="Roboto"/>
              <a:cs typeface="Roboto"/>
              <a:sym typeface="Roboto"/>
            </a:endParaRPr>
          </a:p>
          <a:p>
            <a:pPr indent="0" lvl="0" marL="0" rtl="0" algn="l">
              <a:lnSpc>
                <a:spcPct val="150000"/>
              </a:lnSpc>
              <a:spcBef>
                <a:spcPts val="1200"/>
              </a:spcBef>
              <a:spcAft>
                <a:spcPts val="1200"/>
              </a:spcAft>
              <a:buNone/>
            </a:pPr>
            <a:r>
              <a:rPr lang="en" sz="2000">
                <a:solidFill>
                  <a:srgbClr val="2A2A2A"/>
                </a:solidFill>
                <a:latin typeface="Roboto"/>
                <a:ea typeface="Roboto"/>
                <a:cs typeface="Roboto"/>
                <a:sym typeface="Roboto"/>
              </a:rPr>
              <a:t>Julia Hatton</a:t>
            </a:r>
            <a:endParaRPr sz="2000">
              <a:solidFill>
                <a:srgbClr val="2A2A2A"/>
              </a:solidFill>
              <a:latin typeface="Roboto"/>
              <a:ea typeface="Roboto"/>
              <a:cs typeface="Roboto"/>
              <a:sym typeface="Roboto"/>
            </a:endParaRPr>
          </a:p>
        </p:txBody>
      </p:sp>
      <p:sp>
        <p:nvSpPr>
          <p:cNvPr id="205" name="Google Shape;205;p31"/>
          <p:cNvSpPr txBox="1"/>
          <p:nvPr/>
        </p:nvSpPr>
        <p:spPr>
          <a:xfrm>
            <a:off x="4808950" y="1170350"/>
            <a:ext cx="3940500" cy="12621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2400">
                <a:solidFill>
                  <a:srgbClr val="2A2A2A"/>
                </a:solidFill>
                <a:latin typeface="Roboto"/>
                <a:ea typeface="Roboto"/>
                <a:cs typeface="Roboto"/>
                <a:sym typeface="Roboto"/>
              </a:rPr>
              <a:t>Facilitation Team</a:t>
            </a:r>
            <a:endParaRPr b="1" sz="2400">
              <a:solidFill>
                <a:srgbClr val="2A2A2A"/>
              </a:solidFill>
              <a:latin typeface="Roboto"/>
              <a:ea typeface="Roboto"/>
              <a:cs typeface="Roboto"/>
              <a:sym typeface="Roboto"/>
            </a:endParaRPr>
          </a:p>
          <a:p>
            <a:pPr indent="0" lvl="0" marL="0" rtl="0" algn="l">
              <a:lnSpc>
                <a:spcPct val="150000"/>
              </a:lnSpc>
              <a:spcBef>
                <a:spcPts val="1200"/>
              </a:spcBef>
              <a:spcAft>
                <a:spcPts val="0"/>
              </a:spcAft>
              <a:buNone/>
            </a:pPr>
            <a:r>
              <a:rPr lang="en" sz="2000">
                <a:solidFill>
                  <a:srgbClr val="2A2A2A"/>
                </a:solidFill>
                <a:latin typeface="Roboto"/>
                <a:ea typeface="Roboto"/>
                <a:cs typeface="Roboto"/>
                <a:sym typeface="Roboto"/>
              </a:rPr>
              <a:t>Michelle Vigen Ralston</a:t>
            </a:r>
            <a:endParaRPr sz="2000">
              <a:solidFill>
                <a:srgbClr val="2A2A2A"/>
              </a:solidFill>
              <a:latin typeface="Roboto"/>
              <a:ea typeface="Roboto"/>
              <a:cs typeface="Roboto"/>
              <a:sym typeface="Roboto"/>
            </a:endParaRPr>
          </a:p>
          <a:p>
            <a:pPr indent="0" lvl="0" marL="0" rtl="0" algn="l">
              <a:lnSpc>
                <a:spcPct val="150000"/>
              </a:lnSpc>
              <a:spcBef>
                <a:spcPts val="1200"/>
              </a:spcBef>
              <a:spcAft>
                <a:spcPts val="0"/>
              </a:spcAft>
              <a:buNone/>
            </a:pPr>
            <a:r>
              <a:rPr lang="en" sz="2000">
                <a:solidFill>
                  <a:srgbClr val="2A2A2A"/>
                </a:solidFill>
                <a:latin typeface="Roboto"/>
                <a:ea typeface="Roboto"/>
                <a:cs typeface="Roboto"/>
                <a:sym typeface="Roboto"/>
              </a:rPr>
              <a:t>Mahal Garcia Liu</a:t>
            </a:r>
            <a:endParaRPr sz="2000">
              <a:solidFill>
                <a:srgbClr val="2A2A2A"/>
              </a:solidFill>
              <a:latin typeface="Roboto"/>
              <a:ea typeface="Roboto"/>
              <a:cs typeface="Roboto"/>
              <a:sym typeface="Roboto"/>
            </a:endParaRPr>
          </a:p>
          <a:p>
            <a:pPr indent="0" lvl="0" marL="0" rtl="0" algn="l">
              <a:lnSpc>
                <a:spcPct val="150000"/>
              </a:lnSpc>
              <a:spcBef>
                <a:spcPts val="1200"/>
              </a:spcBef>
              <a:spcAft>
                <a:spcPts val="1200"/>
              </a:spcAft>
              <a:buNone/>
            </a:pPr>
            <a:r>
              <a:rPr lang="en" sz="2000">
                <a:solidFill>
                  <a:srgbClr val="2A2A2A"/>
                </a:solidFill>
                <a:latin typeface="Roboto"/>
                <a:ea typeface="Roboto"/>
                <a:cs typeface="Roboto"/>
                <a:sym typeface="Roboto"/>
              </a:rPr>
              <a:t>Katie Abrams</a:t>
            </a:r>
            <a:endParaRPr sz="2000">
              <a:solidFill>
                <a:srgbClr val="2A2A2A"/>
              </a:solidFill>
              <a:latin typeface="Roboto"/>
              <a:ea typeface="Roboto"/>
              <a:cs typeface="Roboto"/>
              <a:sym typeface="Roboto"/>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7" name="Shape 467"/>
        <p:cNvGrpSpPr/>
        <p:nvPr/>
      </p:nvGrpSpPr>
      <p:grpSpPr>
        <a:xfrm>
          <a:off x="0" y="0"/>
          <a:ext cx="0" cy="0"/>
          <a:chOff x="0" y="0"/>
          <a:chExt cx="0" cy="0"/>
        </a:xfrm>
      </p:grpSpPr>
      <p:sp>
        <p:nvSpPr>
          <p:cNvPr id="468" name="Google Shape;468;p58"/>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sz="1500"/>
              <a:t>‹#›</a:t>
            </a:fld>
            <a:endParaRPr sz="1500"/>
          </a:p>
        </p:txBody>
      </p:sp>
      <p:sp>
        <p:nvSpPr>
          <p:cNvPr id="469" name="Google Shape;469;p58"/>
          <p:cNvSpPr txBox="1"/>
          <p:nvPr/>
        </p:nvSpPr>
        <p:spPr>
          <a:xfrm>
            <a:off x="831101" y="1520700"/>
            <a:ext cx="7979400" cy="1029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2300">
                <a:solidFill>
                  <a:srgbClr val="45818E"/>
                </a:solidFill>
                <a:latin typeface="Roboto"/>
                <a:ea typeface="Roboto"/>
                <a:cs typeface="Roboto"/>
                <a:sym typeface="Roboto"/>
              </a:rPr>
              <a:t>Q4 CAEECC Meeting</a:t>
            </a:r>
            <a:endParaRPr b="1" sz="2300">
              <a:solidFill>
                <a:srgbClr val="45818E"/>
              </a:solidFill>
              <a:latin typeface="Roboto"/>
              <a:ea typeface="Roboto"/>
              <a:cs typeface="Roboto"/>
              <a:sym typeface="Roboto"/>
            </a:endParaRPr>
          </a:p>
          <a:p>
            <a:pPr indent="0" lvl="0" marL="0" rtl="0" algn="l">
              <a:lnSpc>
                <a:spcPct val="115000"/>
              </a:lnSpc>
              <a:spcBef>
                <a:spcPts val="0"/>
              </a:spcBef>
              <a:spcAft>
                <a:spcPts val="0"/>
              </a:spcAft>
              <a:buNone/>
            </a:pPr>
            <a:r>
              <a:rPr b="1" i="1" lang="en" sz="1900">
                <a:solidFill>
                  <a:schemeClr val="dk2"/>
                </a:solidFill>
                <a:latin typeface="Roboto"/>
                <a:ea typeface="Roboto"/>
                <a:cs typeface="Roboto"/>
                <a:sym typeface="Roboto"/>
              </a:rPr>
              <a:t>Please save-the-date to present EAC recommendations to EAC, if recommendations will be ready</a:t>
            </a:r>
            <a:endParaRPr b="1" i="1" sz="1900">
              <a:solidFill>
                <a:schemeClr val="dk2"/>
              </a:solidFill>
              <a:latin typeface="Roboto"/>
              <a:ea typeface="Roboto"/>
              <a:cs typeface="Roboto"/>
              <a:sym typeface="Roboto"/>
            </a:endParaRPr>
          </a:p>
          <a:p>
            <a:pPr indent="0" lvl="0" marL="0" rtl="0" algn="l">
              <a:lnSpc>
                <a:spcPct val="115000"/>
              </a:lnSpc>
              <a:spcBef>
                <a:spcPts val="0"/>
              </a:spcBef>
              <a:spcAft>
                <a:spcPts val="0"/>
              </a:spcAft>
              <a:buNone/>
            </a:pPr>
            <a:r>
              <a:rPr i="1" lang="en" sz="1900">
                <a:solidFill>
                  <a:srgbClr val="45818E"/>
                </a:solidFill>
                <a:latin typeface="Roboto"/>
                <a:ea typeface="Roboto"/>
                <a:cs typeface="Roboto"/>
                <a:sym typeface="Roboto"/>
              </a:rPr>
              <a:t>Meeting</a:t>
            </a:r>
            <a:r>
              <a:rPr i="1" lang="en" sz="1900">
                <a:solidFill>
                  <a:srgbClr val="45818E"/>
                </a:solidFill>
                <a:latin typeface="Roboto"/>
                <a:ea typeface="Roboto"/>
                <a:cs typeface="Roboto"/>
                <a:sym typeface="Roboto"/>
              </a:rPr>
              <a:t> to be held in San Francisco, Irvine, and virtual. Time TBD</a:t>
            </a:r>
            <a:endParaRPr i="1" sz="1900">
              <a:solidFill>
                <a:srgbClr val="45818E"/>
              </a:solidFill>
              <a:latin typeface="Roboto"/>
              <a:ea typeface="Roboto"/>
              <a:cs typeface="Roboto"/>
              <a:sym typeface="Roboto"/>
            </a:endParaRPr>
          </a:p>
        </p:txBody>
      </p:sp>
      <p:sp>
        <p:nvSpPr>
          <p:cNvPr id="470" name="Google Shape;470;p58"/>
          <p:cNvSpPr txBox="1"/>
          <p:nvPr/>
        </p:nvSpPr>
        <p:spPr>
          <a:xfrm>
            <a:off x="831092" y="1169600"/>
            <a:ext cx="7045500" cy="33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sz="2300">
                <a:solidFill>
                  <a:srgbClr val="45818E"/>
                </a:solidFill>
                <a:latin typeface="Roboto"/>
                <a:ea typeface="Roboto"/>
                <a:cs typeface="Roboto"/>
                <a:sym typeface="Roboto"/>
              </a:rPr>
              <a:t>December 9, 2025</a:t>
            </a:r>
            <a:endParaRPr b="1" sz="2300">
              <a:solidFill>
                <a:srgbClr val="45818E"/>
              </a:solidFill>
              <a:latin typeface="Roboto"/>
              <a:ea typeface="Roboto"/>
              <a:cs typeface="Roboto"/>
              <a:sym typeface="Roboto"/>
            </a:endParaRPr>
          </a:p>
        </p:txBody>
      </p:sp>
      <p:sp>
        <p:nvSpPr>
          <p:cNvPr id="471" name="Google Shape;471;p58"/>
          <p:cNvSpPr txBox="1"/>
          <p:nvPr/>
        </p:nvSpPr>
        <p:spPr>
          <a:xfrm>
            <a:off x="729450" y="501025"/>
            <a:ext cx="8747400" cy="646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3000">
                <a:solidFill>
                  <a:schemeClr val="dk2"/>
                </a:solidFill>
                <a:latin typeface="Roboto"/>
                <a:ea typeface="Roboto"/>
                <a:cs typeface="Roboto"/>
                <a:sym typeface="Roboto"/>
              </a:rPr>
              <a:t>Upcoming CAEECC Meeting</a:t>
            </a:r>
            <a:endParaRPr b="1" sz="3000">
              <a:solidFill>
                <a:schemeClr val="dk2"/>
              </a:solidFill>
              <a:latin typeface="Roboto"/>
              <a:ea typeface="Roboto"/>
              <a:cs typeface="Roboto"/>
              <a:sym typeface="Roboto"/>
            </a:endParaRPr>
          </a:p>
        </p:txBody>
      </p:sp>
      <p:sp>
        <p:nvSpPr>
          <p:cNvPr id="472" name="Google Shape;472;p58"/>
          <p:cNvSpPr txBox="1"/>
          <p:nvPr/>
        </p:nvSpPr>
        <p:spPr>
          <a:xfrm>
            <a:off x="831100" y="2922875"/>
            <a:ext cx="7760700" cy="17178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1000"/>
              </a:spcBef>
              <a:spcAft>
                <a:spcPts val="0"/>
              </a:spcAft>
              <a:buNone/>
            </a:pPr>
            <a:r>
              <a:rPr b="1" lang="en" sz="2400">
                <a:solidFill>
                  <a:srgbClr val="134F5C"/>
                </a:solidFill>
                <a:latin typeface="Roboto"/>
                <a:ea typeface="Roboto"/>
                <a:cs typeface="Roboto"/>
                <a:sym typeface="Roboto"/>
              </a:rPr>
              <a:t>Overview</a:t>
            </a:r>
            <a:endParaRPr b="1" sz="2400">
              <a:solidFill>
                <a:srgbClr val="134F5C"/>
              </a:solidFill>
              <a:latin typeface="Roboto"/>
              <a:ea typeface="Roboto"/>
              <a:cs typeface="Roboto"/>
              <a:sym typeface="Roboto"/>
            </a:endParaRPr>
          </a:p>
          <a:p>
            <a:pPr indent="0" lvl="0" marL="0" rtl="0" algn="l">
              <a:lnSpc>
                <a:spcPct val="115000"/>
              </a:lnSpc>
              <a:spcBef>
                <a:spcPts val="0"/>
              </a:spcBef>
              <a:spcAft>
                <a:spcPts val="0"/>
              </a:spcAft>
              <a:buNone/>
            </a:pPr>
            <a:r>
              <a:rPr lang="en" sz="2000">
                <a:solidFill>
                  <a:srgbClr val="2A2A2A"/>
                </a:solidFill>
                <a:latin typeface="Roboto"/>
                <a:ea typeface="Roboto"/>
                <a:cs typeface="Roboto"/>
                <a:sym typeface="Roboto"/>
              </a:rPr>
              <a:t>Full CAEECC Meetings are formal meetings of the entire CAEECC membership and non-member stakeholders.</a:t>
            </a:r>
            <a:endParaRPr sz="2000">
              <a:solidFill>
                <a:srgbClr val="2A2A2A"/>
              </a:solidFill>
              <a:latin typeface="Roboto"/>
              <a:ea typeface="Roboto"/>
              <a:cs typeface="Roboto"/>
              <a:sym typeface="Roboto"/>
            </a:endParaRPr>
          </a:p>
          <a:p>
            <a:pPr indent="0" lvl="0" marL="0" rtl="0" algn="l">
              <a:lnSpc>
                <a:spcPct val="115000"/>
              </a:lnSpc>
              <a:spcBef>
                <a:spcPts val="0"/>
              </a:spcBef>
              <a:spcAft>
                <a:spcPts val="0"/>
              </a:spcAft>
              <a:buNone/>
            </a:pPr>
            <a:r>
              <a:t/>
            </a:r>
            <a:endParaRPr sz="2000">
              <a:solidFill>
                <a:srgbClr val="2A2A2A"/>
              </a:solidFill>
              <a:latin typeface="Roboto"/>
              <a:ea typeface="Roboto"/>
              <a:cs typeface="Roboto"/>
              <a:sym typeface="Roboto"/>
            </a:endParaRPr>
          </a:p>
          <a:p>
            <a:pPr indent="0" lvl="0" marL="0" rtl="0" algn="l">
              <a:lnSpc>
                <a:spcPct val="115000"/>
              </a:lnSpc>
              <a:spcBef>
                <a:spcPts val="0"/>
              </a:spcBef>
              <a:spcAft>
                <a:spcPts val="0"/>
              </a:spcAft>
              <a:buNone/>
            </a:pPr>
            <a:r>
              <a:t/>
            </a:r>
            <a:endParaRPr sz="2600">
              <a:solidFill>
                <a:srgbClr val="45818E"/>
              </a:solidFill>
              <a:latin typeface="Roboto"/>
              <a:ea typeface="Roboto"/>
              <a:cs typeface="Roboto"/>
              <a:sym typeface="Roboto"/>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6" name="Shape 476"/>
        <p:cNvGrpSpPr/>
        <p:nvPr/>
      </p:nvGrpSpPr>
      <p:grpSpPr>
        <a:xfrm>
          <a:off x="0" y="0"/>
          <a:ext cx="0" cy="0"/>
          <a:chOff x="0" y="0"/>
          <a:chExt cx="0" cy="0"/>
        </a:xfrm>
      </p:grpSpPr>
      <p:sp>
        <p:nvSpPr>
          <p:cNvPr id="477" name="Google Shape;477;p59"/>
          <p:cNvSpPr/>
          <p:nvPr/>
        </p:nvSpPr>
        <p:spPr>
          <a:xfrm>
            <a:off x="3141817" y="320392"/>
            <a:ext cx="540000" cy="540000"/>
          </a:xfrm>
          <a:prstGeom prst="rect">
            <a:avLst/>
          </a:prstGeom>
          <a:solidFill>
            <a:srgbClr val="F1C23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Roboto"/>
              <a:ea typeface="Roboto"/>
              <a:cs typeface="Roboto"/>
              <a:sym typeface="Roboto"/>
            </a:endParaRPr>
          </a:p>
        </p:txBody>
      </p:sp>
      <p:sp>
        <p:nvSpPr>
          <p:cNvPr id="478" name="Google Shape;478;p59"/>
          <p:cNvSpPr/>
          <p:nvPr/>
        </p:nvSpPr>
        <p:spPr>
          <a:xfrm>
            <a:off x="459442" y="320392"/>
            <a:ext cx="540000" cy="540000"/>
          </a:xfrm>
          <a:prstGeom prst="rect">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Roboto"/>
              <a:ea typeface="Roboto"/>
              <a:cs typeface="Roboto"/>
              <a:sym typeface="Roboto"/>
            </a:endParaRPr>
          </a:p>
        </p:txBody>
      </p:sp>
      <p:sp>
        <p:nvSpPr>
          <p:cNvPr id="479" name="Google Shape;479;p59"/>
          <p:cNvSpPr/>
          <p:nvPr/>
        </p:nvSpPr>
        <p:spPr>
          <a:xfrm>
            <a:off x="462242" y="1726392"/>
            <a:ext cx="540000" cy="540000"/>
          </a:xfrm>
          <a:prstGeom prst="rect">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Roboto"/>
              <a:ea typeface="Roboto"/>
              <a:cs typeface="Roboto"/>
              <a:sym typeface="Roboto"/>
            </a:endParaRPr>
          </a:p>
        </p:txBody>
      </p:sp>
      <p:sp>
        <p:nvSpPr>
          <p:cNvPr id="480" name="Google Shape;480;p59"/>
          <p:cNvSpPr txBox="1"/>
          <p:nvPr>
            <p:ph idx="1" type="body"/>
          </p:nvPr>
        </p:nvSpPr>
        <p:spPr>
          <a:xfrm>
            <a:off x="0" y="4468226"/>
            <a:ext cx="7697400" cy="4605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t>Near-Term Potential EAC Process</a:t>
            </a:r>
            <a:endParaRPr/>
          </a:p>
          <a:p>
            <a:pPr indent="0" lvl="0" marL="0" rtl="0" algn="l">
              <a:spcBef>
                <a:spcPts val="0"/>
              </a:spcBef>
              <a:spcAft>
                <a:spcPts val="0"/>
              </a:spcAft>
              <a:buNone/>
            </a:pPr>
            <a:r>
              <a:t/>
            </a:r>
            <a:endParaRPr/>
          </a:p>
        </p:txBody>
      </p:sp>
      <p:sp>
        <p:nvSpPr>
          <p:cNvPr id="481" name="Google Shape;481;p59"/>
          <p:cNvSpPr txBox="1"/>
          <p:nvPr/>
        </p:nvSpPr>
        <p:spPr>
          <a:xfrm>
            <a:off x="1083525" y="711350"/>
            <a:ext cx="1965900" cy="3936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rgbClr val="D9D9D9"/>
                </a:solidFill>
                <a:latin typeface="Roboto"/>
                <a:ea typeface="Roboto"/>
                <a:cs typeface="Roboto"/>
                <a:sym typeface="Roboto"/>
              </a:rPr>
              <a:t>EAC Kickoff Meeting</a:t>
            </a:r>
            <a:endParaRPr sz="1300">
              <a:solidFill>
                <a:srgbClr val="D9D9D9"/>
              </a:solidFill>
              <a:latin typeface="Roboto"/>
              <a:ea typeface="Roboto"/>
              <a:cs typeface="Roboto"/>
              <a:sym typeface="Roboto"/>
            </a:endParaRPr>
          </a:p>
        </p:txBody>
      </p:sp>
      <p:sp>
        <p:nvSpPr>
          <p:cNvPr id="482" name="Google Shape;482;p59"/>
          <p:cNvSpPr txBox="1"/>
          <p:nvPr/>
        </p:nvSpPr>
        <p:spPr>
          <a:xfrm>
            <a:off x="1083536" y="316062"/>
            <a:ext cx="1965900" cy="33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a:solidFill>
                  <a:srgbClr val="D9D9D9"/>
                </a:solidFill>
                <a:latin typeface="Roboto"/>
                <a:ea typeface="Roboto"/>
                <a:cs typeface="Roboto"/>
                <a:sym typeface="Roboto"/>
              </a:rPr>
              <a:t>July 28, 2025</a:t>
            </a:r>
            <a:endParaRPr b="1">
              <a:solidFill>
                <a:srgbClr val="D9D9D9"/>
              </a:solidFill>
              <a:latin typeface="Roboto"/>
              <a:ea typeface="Roboto"/>
              <a:cs typeface="Roboto"/>
              <a:sym typeface="Roboto"/>
            </a:endParaRPr>
          </a:p>
        </p:txBody>
      </p:sp>
      <p:sp>
        <p:nvSpPr>
          <p:cNvPr id="483" name="Google Shape;483;p59"/>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
        <p:nvSpPr>
          <p:cNvPr id="484" name="Google Shape;484;p59"/>
          <p:cNvSpPr txBox="1"/>
          <p:nvPr/>
        </p:nvSpPr>
        <p:spPr>
          <a:xfrm>
            <a:off x="3774200" y="654450"/>
            <a:ext cx="2243100" cy="1029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rgbClr val="D9D9D9"/>
                </a:solidFill>
                <a:latin typeface="Roboto"/>
                <a:ea typeface="Roboto"/>
                <a:cs typeface="Roboto"/>
                <a:sym typeface="Roboto"/>
              </a:rPr>
              <a:t>Q3 CAEECC Meeting</a:t>
            </a:r>
            <a:endParaRPr sz="1300">
              <a:solidFill>
                <a:srgbClr val="D9D9D9"/>
              </a:solidFill>
              <a:latin typeface="Roboto"/>
              <a:ea typeface="Roboto"/>
              <a:cs typeface="Roboto"/>
              <a:sym typeface="Roboto"/>
            </a:endParaRPr>
          </a:p>
          <a:p>
            <a:pPr indent="0" lvl="0" marL="0" rtl="0" algn="l">
              <a:spcBef>
                <a:spcPts val="0"/>
              </a:spcBef>
              <a:spcAft>
                <a:spcPts val="0"/>
              </a:spcAft>
              <a:buNone/>
            </a:pPr>
            <a:r>
              <a:rPr i="1" lang="en" sz="1300">
                <a:solidFill>
                  <a:srgbClr val="D9D9D9"/>
                </a:solidFill>
                <a:latin typeface="Roboto"/>
                <a:ea typeface="Roboto"/>
                <a:cs typeface="Roboto"/>
                <a:sym typeface="Roboto"/>
              </a:rPr>
              <a:t>Attend PPRR equity program highlights portion</a:t>
            </a:r>
            <a:endParaRPr i="1" sz="1300">
              <a:solidFill>
                <a:srgbClr val="D9D9D9"/>
              </a:solidFill>
              <a:latin typeface="Roboto"/>
              <a:ea typeface="Roboto"/>
              <a:cs typeface="Roboto"/>
              <a:sym typeface="Roboto"/>
            </a:endParaRPr>
          </a:p>
        </p:txBody>
      </p:sp>
      <p:sp>
        <p:nvSpPr>
          <p:cNvPr id="485" name="Google Shape;485;p59"/>
          <p:cNvSpPr txBox="1"/>
          <p:nvPr/>
        </p:nvSpPr>
        <p:spPr>
          <a:xfrm>
            <a:off x="3774211" y="316062"/>
            <a:ext cx="1965900" cy="33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a:solidFill>
                  <a:srgbClr val="D9D9D9"/>
                </a:solidFill>
                <a:latin typeface="Roboto"/>
                <a:ea typeface="Roboto"/>
                <a:cs typeface="Roboto"/>
                <a:sym typeface="Roboto"/>
              </a:rPr>
              <a:t>August 13, 2025</a:t>
            </a:r>
            <a:endParaRPr b="1">
              <a:solidFill>
                <a:srgbClr val="D9D9D9"/>
              </a:solidFill>
              <a:latin typeface="Roboto"/>
              <a:ea typeface="Roboto"/>
              <a:cs typeface="Roboto"/>
              <a:sym typeface="Roboto"/>
            </a:endParaRPr>
          </a:p>
        </p:txBody>
      </p:sp>
      <p:pic>
        <p:nvPicPr>
          <p:cNvPr id="486" name="Google Shape;486;p59"/>
          <p:cNvPicPr preferRelativeResize="0"/>
          <p:nvPr/>
        </p:nvPicPr>
        <p:blipFill>
          <a:blip r:embed="rId3">
            <a:alphaModFix amt="14000"/>
          </a:blip>
          <a:stretch>
            <a:fillRect/>
          </a:stretch>
        </p:blipFill>
        <p:spPr>
          <a:xfrm>
            <a:off x="3137462" y="316050"/>
            <a:ext cx="548700" cy="548700"/>
          </a:xfrm>
          <a:prstGeom prst="rect">
            <a:avLst/>
          </a:prstGeom>
          <a:noFill/>
          <a:ln>
            <a:noFill/>
          </a:ln>
        </p:spPr>
      </p:pic>
      <p:sp>
        <p:nvSpPr>
          <p:cNvPr id="487" name="Google Shape;487;p59"/>
          <p:cNvSpPr txBox="1"/>
          <p:nvPr/>
        </p:nvSpPr>
        <p:spPr>
          <a:xfrm>
            <a:off x="1075175" y="2077500"/>
            <a:ext cx="2152200" cy="1029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rgbClr val="D9D9D9"/>
                </a:solidFill>
                <a:latin typeface="Roboto"/>
                <a:ea typeface="Roboto"/>
                <a:cs typeface="Roboto"/>
                <a:sym typeface="Roboto"/>
              </a:rPr>
              <a:t>EAC Meeting #2</a:t>
            </a:r>
            <a:endParaRPr sz="1300">
              <a:solidFill>
                <a:srgbClr val="D9D9D9"/>
              </a:solidFill>
              <a:latin typeface="Roboto"/>
              <a:ea typeface="Roboto"/>
              <a:cs typeface="Roboto"/>
              <a:sym typeface="Roboto"/>
            </a:endParaRPr>
          </a:p>
          <a:p>
            <a:pPr indent="0" lvl="0" marL="0" rtl="0" algn="l">
              <a:spcBef>
                <a:spcPts val="0"/>
              </a:spcBef>
              <a:spcAft>
                <a:spcPts val="0"/>
              </a:spcAft>
              <a:buNone/>
            </a:pPr>
            <a:r>
              <a:rPr i="1" lang="en" sz="1300">
                <a:solidFill>
                  <a:srgbClr val="D9D9D9"/>
                </a:solidFill>
                <a:latin typeface="Roboto"/>
                <a:ea typeface="Roboto"/>
                <a:cs typeface="Roboto"/>
                <a:sym typeface="Roboto"/>
              </a:rPr>
              <a:t>Discuss questions, any preliminary recommendations. Iterate and refine</a:t>
            </a:r>
            <a:endParaRPr i="1" sz="1300">
              <a:solidFill>
                <a:srgbClr val="D9D9D9"/>
              </a:solidFill>
              <a:latin typeface="Roboto"/>
              <a:ea typeface="Roboto"/>
              <a:cs typeface="Roboto"/>
              <a:sym typeface="Roboto"/>
            </a:endParaRPr>
          </a:p>
          <a:p>
            <a:pPr indent="0" lvl="0" marL="0" rtl="0" algn="l">
              <a:spcBef>
                <a:spcPts val="0"/>
              </a:spcBef>
              <a:spcAft>
                <a:spcPts val="0"/>
              </a:spcAft>
              <a:buNone/>
            </a:pPr>
            <a:r>
              <a:t/>
            </a:r>
            <a:endParaRPr i="1" sz="1300">
              <a:solidFill>
                <a:srgbClr val="45818E"/>
              </a:solidFill>
              <a:latin typeface="Roboto"/>
              <a:ea typeface="Roboto"/>
              <a:cs typeface="Roboto"/>
              <a:sym typeface="Roboto"/>
            </a:endParaRPr>
          </a:p>
        </p:txBody>
      </p:sp>
      <p:sp>
        <p:nvSpPr>
          <p:cNvPr id="488" name="Google Shape;488;p59"/>
          <p:cNvSpPr txBox="1"/>
          <p:nvPr/>
        </p:nvSpPr>
        <p:spPr>
          <a:xfrm>
            <a:off x="1083536" y="1726399"/>
            <a:ext cx="1965900" cy="33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a:solidFill>
                  <a:srgbClr val="D9D9D9"/>
                </a:solidFill>
                <a:latin typeface="Roboto"/>
                <a:ea typeface="Roboto"/>
                <a:cs typeface="Roboto"/>
                <a:sym typeface="Roboto"/>
              </a:rPr>
              <a:t>September 17, 2025</a:t>
            </a:r>
            <a:endParaRPr b="1">
              <a:solidFill>
                <a:srgbClr val="D9D9D9"/>
              </a:solidFill>
              <a:latin typeface="Roboto"/>
              <a:ea typeface="Roboto"/>
              <a:cs typeface="Roboto"/>
              <a:sym typeface="Roboto"/>
            </a:endParaRPr>
          </a:p>
        </p:txBody>
      </p:sp>
      <p:sp>
        <p:nvSpPr>
          <p:cNvPr id="489" name="Google Shape;489;p59"/>
          <p:cNvSpPr txBox="1"/>
          <p:nvPr/>
        </p:nvSpPr>
        <p:spPr>
          <a:xfrm>
            <a:off x="3774200" y="2077488"/>
            <a:ext cx="1965900" cy="1029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rgbClr val="45818E"/>
                </a:solidFill>
                <a:latin typeface="Roboto"/>
                <a:ea typeface="Roboto"/>
                <a:cs typeface="Roboto"/>
                <a:sym typeface="Roboto"/>
              </a:rPr>
              <a:t>EAC Meeting #3</a:t>
            </a:r>
            <a:endParaRPr sz="1300">
              <a:solidFill>
                <a:srgbClr val="45818E"/>
              </a:solidFill>
              <a:latin typeface="Roboto"/>
              <a:ea typeface="Roboto"/>
              <a:cs typeface="Roboto"/>
              <a:sym typeface="Roboto"/>
            </a:endParaRPr>
          </a:p>
          <a:p>
            <a:pPr indent="0" lvl="0" marL="0" rtl="0" algn="l">
              <a:spcBef>
                <a:spcPts val="0"/>
              </a:spcBef>
              <a:spcAft>
                <a:spcPts val="0"/>
              </a:spcAft>
              <a:buNone/>
            </a:pPr>
            <a:r>
              <a:rPr i="1" lang="en" sz="1300">
                <a:solidFill>
                  <a:srgbClr val="45818E"/>
                </a:solidFill>
                <a:latin typeface="Roboto"/>
                <a:ea typeface="Roboto"/>
                <a:cs typeface="Roboto"/>
                <a:sym typeface="Roboto"/>
              </a:rPr>
              <a:t>Finalize recommendations to present at Q4</a:t>
            </a:r>
            <a:endParaRPr i="1" sz="1300">
              <a:solidFill>
                <a:srgbClr val="45818E"/>
              </a:solidFill>
              <a:latin typeface="Roboto"/>
              <a:ea typeface="Roboto"/>
              <a:cs typeface="Roboto"/>
              <a:sym typeface="Roboto"/>
            </a:endParaRPr>
          </a:p>
        </p:txBody>
      </p:sp>
      <p:sp>
        <p:nvSpPr>
          <p:cNvPr id="490" name="Google Shape;490;p59"/>
          <p:cNvSpPr txBox="1"/>
          <p:nvPr/>
        </p:nvSpPr>
        <p:spPr>
          <a:xfrm>
            <a:off x="3782561" y="1726399"/>
            <a:ext cx="1965900" cy="33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a:solidFill>
                  <a:srgbClr val="45818E"/>
                </a:solidFill>
                <a:latin typeface="Roboto"/>
                <a:ea typeface="Roboto"/>
                <a:cs typeface="Roboto"/>
                <a:sym typeface="Roboto"/>
              </a:rPr>
              <a:t>November 12, 2025</a:t>
            </a:r>
            <a:endParaRPr b="1">
              <a:solidFill>
                <a:srgbClr val="45818E"/>
              </a:solidFill>
              <a:latin typeface="Roboto"/>
              <a:ea typeface="Roboto"/>
              <a:cs typeface="Roboto"/>
              <a:sym typeface="Roboto"/>
            </a:endParaRPr>
          </a:p>
        </p:txBody>
      </p:sp>
      <p:sp>
        <p:nvSpPr>
          <p:cNvPr id="491" name="Google Shape;491;p59"/>
          <p:cNvSpPr/>
          <p:nvPr/>
        </p:nvSpPr>
        <p:spPr>
          <a:xfrm>
            <a:off x="3137629" y="1726392"/>
            <a:ext cx="540000" cy="540000"/>
          </a:xfrm>
          <a:prstGeom prst="rect">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Roboto"/>
              <a:ea typeface="Roboto"/>
              <a:cs typeface="Roboto"/>
              <a:sym typeface="Roboto"/>
            </a:endParaRPr>
          </a:p>
        </p:txBody>
      </p:sp>
      <p:sp>
        <p:nvSpPr>
          <p:cNvPr id="492" name="Google Shape;492;p59"/>
          <p:cNvSpPr txBox="1"/>
          <p:nvPr/>
        </p:nvSpPr>
        <p:spPr>
          <a:xfrm>
            <a:off x="6577925" y="2077488"/>
            <a:ext cx="1965900" cy="1029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1300">
                <a:solidFill>
                  <a:srgbClr val="45818E"/>
                </a:solidFill>
                <a:latin typeface="Roboto"/>
                <a:ea typeface="Roboto"/>
                <a:cs typeface="Roboto"/>
                <a:sym typeface="Roboto"/>
              </a:rPr>
              <a:t>Q4 CAEECC Meeting</a:t>
            </a:r>
            <a:endParaRPr sz="1300">
              <a:solidFill>
                <a:srgbClr val="45818E"/>
              </a:solidFill>
              <a:latin typeface="Roboto"/>
              <a:ea typeface="Roboto"/>
              <a:cs typeface="Roboto"/>
              <a:sym typeface="Roboto"/>
            </a:endParaRPr>
          </a:p>
          <a:p>
            <a:pPr indent="0" lvl="0" marL="0" rtl="0" algn="l">
              <a:spcBef>
                <a:spcPts val="0"/>
              </a:spcBef>
              <a:spcAft>
                <a:spcPts val="0"/>
              </a:spcAft>
              <a:buNone/>
            </a:pPr>
            <a:r>
              <a:rPr i="1" lang="en" sz="1300">
                <a:solidFill>
                  <a:srgbClr val="45818E"/>
                </a:solidFill>
                <a:latin typeface="Roboto"/>
                <a:ea typeface="Roboto"/>
                <a:cs typeface="Roboto"/>
                <a:sym typeface="Roboto"/>
              </a:rPr>
              <a:t>Present recommendations to CAEECC</a:t>
            </a:r>
            <a:endParaRPr i="1" sz="1300">
              <a:solidFill>
                <a:srgbClr val="45818E"/>
              </a:solidFill>
              <a:latin typeface="Roboto"/>
              <a:ea typeface="Roboto"/>
              <a:cs typeface="Roboto"/>
              <a:sym typeface="Roboto"/>
            </a:endParaRPr>
          </a:p>
          <a:p>
            <a:pPr indent="0" lvl="0" marL="0" rtl="0" algn="l">
              <a:spcBef>
                <a:spcPts val="0"/>
              </a:spcBef>
              <a:spcAft>
                <a:spcPts val="0"/>
              </a:spcAft>
              <a:buNone/>
            </a:pPr>
            <a:r>
              <a:t/>
            </a:r>
            <a:endParaRPr i="1" sz="1300">
              <a:solidFill>
                <a:srgbClr val="45818E"/>
              </a:solidFill>
              <a:latin typeface="Roboto"/>
              <a:ea typeface="Roboto"/>
              <a:cs typeface="Roboto"/>
              <a:sym typeface="Roboto"/>
            </a:endParaRPr>
          </a:p>
        </p:txBody>
      </p:sp>
      <p:sp>
        <p:nvSpPr>
          <p:cNvPr id="493" name="Google Shape;493;p59"/>
          <p:cNvSpPr txBox="1"/>
          <p:nvPr/>
        </p:nvSpPr>
        <p:spPr>
          <a:xfrm>
            <a:off x="6586286" y="1726399"/>
            <a:ext cx="1965900" cy="33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a:solidFill>
                  <a:srgbClr val="45818E"/>
                </a:solidFill>
                <a:latin typeface="Roboto"/>
                <a:ea typeface="Roboto"/>
                <a:cs typeface="Roboto"/>
                <a:sym typeface="Roboto"/>
              </a:rPr>
              <a:t>December 9, 2025</a:t>
            </a:r>
            <a:endParaRPr b="1">
              <a:solidFill>
                <a:srgbClr val="45818E"/>
              </a:solidFill>
              <a:latin typeface="Roboto"/>
              <a:ea typeface="Roboto"/>
              <a:cs typeface="Roboto"/>
              <a:sym typeface="Roboto"/>
            </a:endParaRPr>
          </a:p>
        </p:txBody>
      </p:sp>
      <p:sp>
        <p:nvSpPr>
          <p:cNvPr id="494" name="Google Shape;494;p59"/>
          <p:cNvSpPr/>
          <p:nvPr/>
        </p:nvSpPr>
        <p:spPr>
          <a:xfrm>
            <a:off x="5941104" y="1726392"/>
            <a:ext cx="540000" cy="540000"/>
          </a:xfrm>
          <a:prstGeom prst="rect">
            <a:avLst/>
          </a:prstGeom>
          <a:solidFill>
            <a:srgbClr val="F1C23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Roboto"/>
              <a:ea typeface="Roboto"/>
              <a:cs typeface="Roboto"/>
              <a:sym typeface="Roboto"/>
            </a:endParaRPr>
          </a:p>
        </p:txBody>
      </p:sp>
      <p:pic>
        <p:nvPicPr>
          <p:cNvPr id="495" name="Google Shape;495;p59"/>
          <p:cNvPicPr preferRelativeResize="0"/>
          <p:nvPr/>
        </p:nvPicPr>
        <p:blipFill>
          <a:blip r:embed="rId3">
            <a:alphaModFix/>
          </a:blip>
          <a:stretch>
            <a:fillRect/>
          </a:stretch>
        </p:blipFill>
        <p:spPr>
          <a:xfrm>
            <a:off x="5936762" y="1722050"/>
            <a:ext cx="548700" cy="548700"/>
          </a:xfrm>
          <a:prstGeom prst="rect">
            <a:avLst/>
          </a:prstGeom>
          <a:noFill/>
          <a:ln>
            <a:noFill/>
          </a:ln>
        </p:spPr>
      </p:pic>
      <p:pic>
        <p:nvPicPr>
          <p:cNvPr id="496" name="Google Shape;496;p59"/>
          <p:cNvPicPr preferRelativeResize="0"/>
          <p:nvPr/>
        </p:nvPicPr>
        <p:blipFill>
          <a:blip r:embed="rId4">
            <a:alphaModFix amt="12000"/>
          </a:blip>
          <a:stretch>
            <a:fillRect/>
          </a:stretch>
        </p:blipFill>
        <p:spPr>
          <a:xfrm>
            <a:off x="499200" y="360150"/>
            <a:ext cx="460500" cy="460500"/>
          </a:xfrm>
          <a:prstGeom prst="rect">
            <a:avLst/>
          </a:prstGeom>
          <a:noFill/>
          <a:ln>
            <a:noFill/>
          </a:ln>
        </p:spPr>
      </p:pic>
      <p:pic>
        <p:nvPicPr>
          <p:cNvPr id="497" name="Google Shape;497;p59"/>
          <p:cNvPicPr preferRelativeResize="0"/>
          <p:nvPr/>
        </p:nvPicPr>
        <p:blipFill>
          <a:blip r:embed="rId5">
            <a:alphaModFix/>
          </a:blip>
          <a:stretch>
            <a:fillRect/>
          </a:stretch>
        </p:blipFill>
        <p:spPr>
          <a:xfrm>
            <a:off x="3009725" y="1766151"/>
            <a:ext cx="804199" cy="460500"/>
          </a:xfrm>
          <a:prstGeom prst="rect">
            <a:avLst/>
          </a:prstGeom>
          <a:noFill/>
          <a:ln>
            <a:noFill/>
          </a:ln>
        </p:spPr>
      </p:pic>
      <p:pic>
        <p:nvPicPr>
          <p:cNvPr id="498" name="Google Shape;498;p59"/>
          <p:cNvPicPr preferRelativeResize="0"/>
          <p:nvPr/>
        </p:nvPicPr>
        <p:blipFill>
          <a:blip r:embed="rId6">
            <a:alphaModFix amt="5000"/>
          </a:blip>
          <a:stretch>
            <a:fillRect/>
          </a:stretch>
        </p:blipFill>
        <p:spPr>
          <a:xfrm>
            <a:off x="518125" y="1802600"/>
            <a:ext cx="460500" cy="460500"/>
          </a:xfrm>
          <a:prstGeom prst="rect">
            <a:avLst/>
          </a:prstGeom>
          <a:noFill/>
          <a:ln>
            <a:noFill/>
          </a:ln>
        </p:spPr>
      </p:pic>
      <p:sp>
        <p:nvSpPr>
          <p:cNvPr id="499" name="Google Shape;499;p59"/>
          <p:cNvSpPr txBox="1"/>
          <p:nvPr/>
        </p:nvSpPr>
        <p:spPr>
          <a:xfrm>
            <a:off x="6105350" y="316050"/>
            <a:ext cx="2814600" cy="1126200"/>
          </a:xfrm>
          <a:prstGeom prst="rect">
            <a:avLst/>
          </a:prstGeom>
          <a:solidFill>
            <a:schemeClr val="lt2"/>
          </a:solid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rgbClr val="D9D9D9"/>
                </a:solidFill>
                <a:latin typeface="Roboto"/>
                <a:ea typeface="Roboto"/>
                <a:cs typeface="Roboto"/>
                <a:sym typeface="Roboto"/>
              </a:rPr>
              <a:t>August - September 2025</a:t>
            </a:r>
            <a:endParaRPr b="1" sz="1300">
              <a:solidFill>
                <a:srgbClr val="D9D9D9"/>
              </a:solidFill>
              <a:latin typeface="Roboto"/>
              <a:ea typeface="Roboto"/>
              <a:cs typeface="Roboto"/>
              <a:sym typeface="Roboto"/>
            </a:endParaRPr>
          </a:p>
          <a:p>
            <a:pPr indent="0" lvl="0" marL="0" rtl="0" algn="l">
              <a:spcBef>
                <a:spcPts val="0"/>
              </a:spcBef>
              <a:spcAft>
                <a:spcPts val="0"/>
              </a:spcAft>
              <a:buNone/>
            </a:pPr>
            <a:r>
              <a:rPr i="1" lang="en" sz="1300">
                <a:solidFill>
                  <a:srgbClr val="D9D9D9"/>
                </a:solidFill>
                <a:latin typeface="Roboto"/>
                <a:ea typeface="Roboto"/>
                <a:cs typeface="Roboto"/>
                <a:sym typeface="Roboto"/>
              </a:rPr>
              <a:t>EAC begins sorting CEDARS list and reflecting/developing questions and recommendations for CAEECC and PAs</a:t>
            </a:r>
            <a:endParaRPr i="1" sz="1300">
              <a:solidFill>
                <a:srgbClr val="D9D9D9"/>
              </a:solidFill>
              <a:latin typeface="Roboto"/>
              <a:ea typeface="Roboto"/>
              <a:cs typeface="Roboto"/>
              <a:sym typeface="Roboto"/>
            </a:endParaRPr>
          </a:p>
        </p:txBody>
      </p:sp>
      <p:sp>
        <p:nvSpPr>
          <p:cNvPr id="500" name="Google Shape;500;p59"/>
          <p:cNvSpPr txBox="1"/>
          <p:nvPr/>
        </p:nvSpPr>
        <p:spPr>
          <a:xfrm>
            <a:off x="459450" y="3330050"/>
            <a:ext cx="8399400" cy="460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sz="1300">
                <a:solidFill>
                  <a:schemeClr val="dk2"/>
                </a:solidFill>
                <a:latin typeface="Roboto"/>
                <a:ea typeface="Roboto"/>
                <a:cs typeface="Roboto"/>
                <a:sym typeface="Roboto"/>
              </a:rPr>
              <a:t>How we’ll work together: </a:t>
            </a:r>
            <a:r>
              <a:rPr lang="en" sz="1300">
                <a:solidFill>
                  <a:schemeClr val="dk2"/>
                </a:solidFill>
                <a:latin typeface="Roboto"/>
                <a:ea typeface="Roboto"/>
                <a:cs typeface="Roboto"/>
                <a:sym typeface="Roboto"/>
              </a:rPr>
              <a:t>The Facilitation Team will serve as your staff to compile meeting notes, outcomes, and take your direction to convert items/content into recommendations or questions. We’ll also coordinate any emails to PAs to ask questions, and provide any research for questions you have, etc.</a:t>
            </a:r>
            <a:endParaRPr sz="1300">
              <a:solidFill>
                <a:schemeClr val="dk2"/>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2"/>
          <p:cNvSpPr/>
          <p:nvPr/>
        </p:nvSpPr>
        <p:spPr>
          <a:xfrm>
            <a:off x="6491036" y="1197670"/>
            <a:ext cx="1439400" cy="1439400"/>
          </a:xfrm>
          <a:prstGeom prst="ellipse">
            <a:avLst/>
          </a:prstGeom>
          <a:solidFill>
            <a:srgbClr val="B6D7A8"/>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Roboto"/>
              <a:ea typeface="Roboto"/>
              <a:cs typeface="Roboto"/>
              <a:sym typeface="Roboto"/>
            </a:endParaRPr>
          </a:p>
        </p:txBody>
      </p:sp>
      <p:sp>
        <p:nvSpPr>
          <p:cNvPr id="211" name="Google Shape;211;p32"/>
          <p:cNvSpPr txBox="1"/>
          <p:nvPr>
            <p:ph type="title"/>
          </p:nvPr>
        </p:nvSpPr>
        <p:spPr>
          <a:xfrm>
            <a:off x="729450" y="5218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Participation</a:t>
            </a:r>
            <a:endParaRPr/>
          </a:p>
        </p:txBody>
      </p:sp>
      <p:sp>
        <p:nvSpPr>
          <p:cNvPr id="212" name="Google Shape;212;p32"/>
          <p:cNvSpPr/>
          <p:nvPr/>
        </p:nvSpPr>
        <p:spPr>
          <a:xfrm>
            <a:off x="3321953" y="1197670"/>
            <a:ext cx="1439400" cy="1439400"/>
          </a:xfrm>
          <a:prstGeom prst="ellipse">
            <a:avLst/>
          </a:prstGeom>
          <a:solidFill>
            <a:srgbClr val="B6D7A8"/>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Roboto"/>
              <a:ea typeface="Roboto"/>
              <a:cs typeface="Roboto"/>
              <a:sym typeface="Roboto"/>
            </a:endParaRPr>
          </a:p>
        </p:txBody>
      </p:sp>
      <p:pic>
        <p:nvPicPr>
          <p:cNvPr id="213" name="Google Shape;213;p32"/>
          <p:cNvPicPr preferRelativeResize="0"/>
          <p:nvPr/>
        </p:nvPicPr>
        <p:blipFill rotWithShape="1">
          <a:blip r:embed="rId3">
            <a:alphaModFix/>
          </a:blip>
          <a:srcRect b="13800" l="0" r="0" t="0"/>
          <a:stretch/>
        </p:blipFill>
        <p:spPr>
          <a:xfrm>
            <a:off x="3468793" y="1413178"/>
            <a:ext cx="1145720" cy="985173"/>
          </a:xfrm>
          <a:prstGeom prst="rect">
            <a:avLst/>
          </a:prstGeom>
          <a:noFill/>
          <a:ln>
            <a:noFill/>
          </a:ln>
        </p:spPr>
      </p:pic>
      <p:sp>
        <p:nvSpPr>
          <p:cNvPr id="214" name="Google Shape;214;p32"/>
          <p:cNvSpPr txBox="1"/>
          <p:nvPr/>
        </p:nvSpPr>
        <p:spPr>
          <a:xfrm>
            <a:off x="3070450" y="2726900"/>
            <a:ext cx="2894400" cy="12807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600">
                <a:latin typeface="Roboto"/>
                <a:ea typeface="Roboto"/>
                <a:cs typeface="Roboto"/>
                <a:sym typeface="Roboto"/>
              </a:rPr>
              <a:t>Chat is available for Members of the Public. Responses will likely be addressed via the Meeting Summary</a:t>
            </a:r>
            <a:endParaRPr sz="1600">
              <a:latin typeface="Roboto"/>
              <a:ea typeface="Roboto"/>
              <a:cs typeface="Roboto"/>
              <a:sym typeface="Roboto"/>
            </a:endParaRPr>
          </a:p>
        </p:txBody>
      </p:sp>
      <p:sp>
        <p:nvSpPr>
          <p:cNvPr id="215" name="Google Shape;215;p32"/>
          <p:cNvSpPr/>
          <p:nvPr/>
        </p:nvSpPr>
        <p:spPr>
          <a:xfrm>
            <a:off x="560666" y="1186055"/>
            <a:ext cx="1439400" cy="1439400"/>
          </a:xfrm>
          <a:prstGeom prst="ellipse">
            <a:avLst/>
          </a:prstGeom>
          <a:solidFill>
            <a:srgbClr val="B6D7A8"/>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Roboto"/>
              <a:ea typeface="Roboto"/>
              <a:cs typeface="Roboto"/>
              <a:sym typeface="Roboto"/>
            </a:endParaRPr>
          </a:p>
        </p:txBody>
      </p:sp>
      <p:pic>
        <p:nvPicPr>
          <p:cNvPr id="216" name="Google Shape;216;p32"/>
          <p:cNvPicPr preferRelativeResize="0"/>
          <p:nvPr/>
        </p:nvPicPr>
        <p:blipFill rotWithShape="1">
          <a:blip r:embed="rId4">
            <a:alphaModFix/>
          </a:blip>
          <a:srcRect b="12556" l="0" r="0" t="0"/>
          <a:stretch/>
        </p:blipFill>
        <p:spPr>
          <a:xfrm>
            <a:off x="704603" y="1399667"/>
            <a:ext cx="1151540" cy="1012182"/>
          </a:xfrm>
          <a:prstGeom prst="rect">
            <a:avLst/>
          </a:prstGeom>
          <a:noFill/>
          <a:ln>
            <a:noFill/>
          </a:ln>
        </p:spPr>
      </p:pic>
      <p:sp>
        <p:nvSpPr>
          <p:cNvPr id="217" name="Google Shape;217;p32"/>
          <p:cNvSpPr txBox="1"/>
          <p:nvPr/>
        </p:nvSpPr>
        <p:spPr>
          <a:xfrm>
            <a:off x="232325" y="2754450"/>
            <a:ext cx="2594100" cy="997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600">
                <a:latin typeface="Roboto"/>
                <a:ea typeface="Roboto"/>
                <a:cs typeface="Roboto"/>
                <a:sym typeface="Roboto"/>
              </a:rPr>
              <a:t>This time is meant to p</a:t>
            </a:r>
            <a:r>
              <a:rPr lang="en" sz="1600">
                <a:latin typeface="Roboto"/>
                <a:ea typeface="Roboto"/>
                <a:cs typeface="Roboto"/>
                <a:sym typeface="Roboto"/>
              </a:rPr>
              <a:t>rioritize discussion between EAC members</a:t>
            </a:r>
            <a:endParaRPr sz="1600">
              <a:latin typeface="Roboto"/>
              <a:ea typeface="Roboto"/>
              <a:cs typeface="Roboto"/>
              <a:sym typeface="Roboto"/>
            </a:endParaRPr>
          </a:p>
        </p:txBody>
      </p:sp>
      <p:sp>
        <p:nvSpPr>
          <p:cNvPr id="218" name="Google Shape;218;p32"/>
          <p:cNvSpPr txBox="1"/>
          <p:nvPr/>
        </p:nvSpPr>
        <p:spPr>
          <a:xfrm>
            <a:off x="6035300" y="2758250"/>
            <a:ext cx="2768100" cy="18471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600">
                <a:latin typeface="Roboto"/>
                <a:ea typeface="Roboto"/>
                <a:cs typeface="Roboto"/>
                <a:sym typeface="Roboto"/>
              </a:rPr>
              <a:t>To the extent possible, the Facilitation Team will provide contextual information. Note that content is available on the </a:t>
            </a:r>
            <a:r>
              <a:rPr lang="en" sz="1600" u="sng">
                <a:solidFill>
                  <a:schemeClr val="hlink"/>
                </a:solidFill>
                <a:latin typeface="Roboto"/>
                <a:ea typeface="Roboto"/>
                <a:cs typeface="Roboto"/>
                <a:sym typeface="Roboto"/>
                <a:hlinkClick r:id="rId5"/>
              </a:rPr>
              <a:t>CAEECC website </a:t>
            </a:r>
            <a:endParaRPr sz="1600">
              <a:solidFill>
                <a:schemeClr val="accent4"/>
              </a:solidFill>
              <a:latin typeface="Roboto"/>
              <a:ea typeface="Roboto"/>
              <a:cs typeface="Roboto"/>
              <a:sym typeface="Roboto"/>
            </a:endParaRPr>
          </a:p>
        </p:txBody>
      </p:sp>
      <p:pic>
        <p:nvPicPr>
          <p:cNvPr id="219" name="Google Shape;219;p32"/>
          <p:cNvPicPr preferRelativeResize="0"/>
          <p:nvPr/>
        </p:nvPicPr>
        <p:blipFill rotWithShape="1">
          <a:blip r:embed="rId6">
            <a:alphaModFix/>
          </a:blip>
          <a:srcRect b="13262" l="0" r="0" t="0"/>
          <a:stretch/>
        </p:blipFill>
        <p:spPr>
          <a:xfrm>
            <a:off x="6596595" y="1333000"/>
            <a:ext cx="1228274" cy="1065349"/>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223" name="Shape 223"/>
        <p:cNvGrpSpPr/>
        <p:nvPr/>
      </p:nvGrpSpPr>
      <p:grpSpPr>
        <a:xfrm>
          <a:off x="0" y="0"/>
          <a:ext cx="0" cy="0"/>
          <a:chOff x="0" y="0"/>
          <a:chExt cx="0" cy="0"/>
        </a:xfrm>
      </p:grpSpPr>
      <p:sp>
        <p:nvSpPr>
          <p:cNvPr id="224" name="Google Shape;224;p33"/>
          <p:cNvSpPr txBox="1"/>
          <p:nvPr>
            <p:ph type="title"/>
          </p:nvPr>
        </p:nvSpPr>
        <p:spPr>
          <a:xfrm>
            <a:off x="729450" y="5218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a:t>Meeting Goals</a:t>
            </a:r>
            <a:endParaRPr/>
          </a:p>
        </p:txBody>
      </p:sp>
      <p:sp>
        <p:nvSpPr>
          <p:cNvPr id="225" name="Google Shape;225;p33"/>
          <p:cNvSpPr/>
          <p:nvPr/>
        </p:nvSpPr>
        <p:spPr>
          <a:xfrm>
            <a:off x="577050" y="1338275"/>
            <a:ext cx="723000" cy="7230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2100">
                <a:solidFill>
                  <a:schemeClr val="dk1"/>
                </a:solidFill>
                <a:latin typeface="Roboto"/>
                <a:ea typeface="Roboto"/>
                <a:cs typeface="Roboto"/>
                <a:sym typeface="Roboto"/>
              </a:rPr>
              <a:t>1</a:t>
            </a:r>
            <a:endParaRPr b="1" sz="2100">
              <a:solidFill>
                <a:schemeClr val="dk1"/>
              </a:solidFill>
              <a:latin typeface="Roboto"/>
              <a:ea typeface="Roboto"/>
              <a:cs typeface="Roboto"/>
              <a:sym typeface="Roboto"/>
            </a:endParaRPr>
          </a:p>
        </p:txBody>
      </p:sp>
      <p:sp>
        <p:nvSpPr>
          <p:cNvPr id="226" name="Google Shape;226;p33"/>
          <p:cNvSpPr/>
          <p:nvPr/>
        </p:nvSpPr>
        <p:spPr>
          <a:xfrm>
            <a:off x="577050" y="3560011"/>
            <a:ext cx="723000" cy="7230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2100">
                <a:solidFill>
                  <a:schemeClr val="dk1"/>
                </a:solidFill>
                <a:latin typeface="Roboto"/>
                <a:ea typeface="Roboto"/>
                <a:cs typeface="Roboto"/>
                <a:sym typeface="Roboto"/>
              </a:rPr>
              <a:t>3</a:t>
            </a:r>
            <a:endParaRPr sz="2500">
              <a:latin typeface="Roboto"/>
              <a:ea typeface="Roboto"/>
              <a:cs typeface="Roboto"/>
              <a:sym typeface="Roboto"/>
            </a:endParaRPr>
          </a:p>
        </p:txBody>
      </p:sp>
      <p:sp>
        <p:nvSpPr>
          <p:cNvPr id="227" name="Google Shape;227;p33"/>
          <p:cNvSpPr/>
          <p:nvPr/>
        </p:nvSpPr>
        <p:spPr>
          <a:xfrm>
            <a:off x="577050" y="2423781"/>
            <a:ext cx="723000" cy="723000"/>
          </a:xfrm>
          <a:prstGeom prst="ellipse">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sz="2100">
                <a:solidFill>
                  <a:schemeClr val="dk1"/>
                </a:solidFill>
                <a:latin typeface="Roboto"/>
                <a:ea typeface="Roboto"/>
                <a:cs typeface="Roboto"/>
                <a:sym typeface="Roboto"/>
              </a:rPr>
              <a:t>2</a:t>
            </a:r>
            <a:endParaRPr sz="2500">
              <a:latin typeface="Roboto"/>
              <a:ea typeface="Roboto"/>
              <a:cs typeface="Roboto"/>
              <a:sym typeface="Roboto"/>
            </a:endParaRPr>
          </a:p>
        </p:txBody>
      </p:sp>
      <p:sp>
        <p:nvSpPr>
          <p:cNvPr id="228" name="Google Shape;228;p33"/>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sz="1500"/>
              <a:t>‹#›</a:t>
            </a:fld>
            <a:endParaRPr sz="1500"/>
          </a:p>
        </p:txBody>
      </p:sp>
      <p:sp>
        <p:nvSpPr>
          <p:cNvPr id="229" name="Google Shape;229;p33"/>
          <p:cNvSpPr txBox="1"/>
          <p:nvPr/>
        </p:nvSpPr>
        <p:spPr>
          <a:xfrm>
            <a:off x="1362950" y="2423781"/>
            <a:ext cx="7055100" cy="723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000">
                <a:solidFill>
                  <a:srgbClr val="2A2A2A"/>
                </a:solidFill>
                <a:latin typeface="Roboto"/>
                <a:ea typeface="Roboto"/>
                <a:cs typeface="Roboto"/>
                <a:sym typeface="Roboto"/>
              </a:rPr>
              <a:t>Identify any recommendations suitable for Business Plan inclusion and/or presentation at Q4 Meeting (December 9)</a:t>
            </a:r>
            <a:endParaRPr sz="2000">
              <a:solidFill>
                <a:srgbClr val="2A2A2A"/>
              </a:solidFill>
              <a:latin typeface="Roboto"/>
              <a:ea typeface="Roboto"/>
              <a:cs typeface="Roboto"/>
              <a:sym typeface="Roboto"/>
            </a:endParaRPr>
          </a:p>
        </p:txBody>
      </p:sp>
      <p:sp>
        <p:nvSpPr>
          <p:cNvPr id="230" name="Google Shape;230;p33"/>
          <p:cNvSpPr txBox="1"/>
          <p:nvPr/>
        </p:nvSpPr>
        <p:spPr>
          <a:xfrm>
            <a:off x="1362950" y="1338275"/>
            <a:ext cx="6185100" cy="723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000">
                <a:solidFill>
                  <a:srgbClr val="2A2A2A"/>
                </a:solidFill>
                <a:latin typeface="Roboto"/>
                <a:ea typeface="Roboto"/>
                <a:cs typeface="Roboto"/>
                <a:sym typeface="Roboto"/>
              </a:rPr>
              <a:t>Review updated Draft Recommendations</a:t>
            </a:r>
            <a:endParaRPr sz="2000">
              <a:solidFill>
                <a:srgbClr val="2A2A2A"/>
              </a:solidFill>
              <a:latin typeface="Roboto"/>
              <a:ea typeface="Roboto"/>
              <a:cs typeface="Roboto"/>
              <a:sym typeface="Roboto"/>
            </a:endParaRPr>
          </a:p>
        </p:txBody>
      </p:sp>
      <p:sp>
        <p:nvSpPr>
          <p:cNvPr id="231" name="Google Shape;231;p33"/>
          <p:cNvSpPr txBox="1"/>
          <p:nvPr/>
        </p:nvSpPr>
        <p:spPr>
          <a:xfrm>
            <a:off x="1362950" y="3560011"/>
            <a:ext cx="7055100" cy="7230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000">
                <a:solidFill>
                  <a:srgbClr val="2A2A2A"/>
                </a:solidFill>
                <a:latin typeface="Roboto"/>
                <a:ea typeface="Roboto"/>
                <a:cs typeface="Roboto"/>
                <a:sym typeface="Roboto"/>
              </a:rPr>
              <a:t>Determine interest to refine additional recommendations and if so, identify meetings plan for 2026.</a:t>
            </a:r>
            <a:endParaRPr sz="2000">
              <a:solidFill>
                <a:srgbClr val="2A2A2A"/>
              </a:solidFill>
              <a:latin typeface="Roboto"/>
              <a:ea typeface="Roboto"/>
              <a:cs typeface="Roboto"/>
              <a:sym typeface="Robo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noFill/>
      </p:bgPr>
    </p:bg>
    <p:spTree>
      <p:nvGrpSpPr>
        <p:cNvPr id="235" name="Shape 235"/>
        <p:cNvGrpSpPr/>
        <p:nvPr/>
      </p:nvGrpSpPr>
      <p:grpSpPr>
        <a:xfrm>
          <a:off x="0" y="0"/>
          <a:ext cx="0" cy="0"/>
          <a:chOff x="0" y="0"/>
          <a:chExt cx="0" cy="0"/>
        </a:xfrm>
      </p:grpSpPr>
      <p:sp>
        <p:nvSpPr>
          <p:cNvPr id="236" name="Google Shape;236;p34"/>
          <p:cNvSpPr txBox="1"/>
          <p:nvPr>
            <p:ph type="title"/>
          </p:nvPr>
        </p:nvSpPr>
        <p:spPr>
          <a:xfrm>
            <a:off x="729450" y="521850"/>
            <a:ext cx="7688700" cy="535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SzPts val="990"/>
              <a:buNone/>
            </a:pPr>
            <a:r>
              <a:rPr lang="en" sz="3100"/>
              <a:t>Welcome!</a:t>
            </a:r>
            <a:endParaRPr sz="3100"/>
          </a:p>
        </p:txBody>
      </p:sp>
      <p:sp>
        <p:nvSpPr>
          <p:cNvPr id="237" name="Google Shape;237;p34"/>
          <p:cNvSpPr txBox="1"/>
          <p:nvPr>
            <p:ph idx="12" type="sldNum"/>
          </p:nvPr>
        </p:nvSpPr>
        <p:spPr>
          <a:xfrm>
            <a:off x="8536302" y="4749851"/>
            <a:ext cx="5487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fld id="{00000000-1234-1234-1234-123412341234}" type="slidenum">
              <a:rPr lang="en" sz="1400"/>
              <a:t>‹#›</a:t>
            </a:fld>
            <a:endParaRPr sz="1400"/>
          </a:p>
        </p:txBody>
      </p:sp>
      <p:grpSp>
        <p:nvGrpSpPr>
          <p:cNvPr id="238" name="Google Shape;238;p34"/>
          <p:cNvGrpSpPr/>
          <p:nvPr/>
        </p:nvGrpSpPr>
        <p:grpSpPr>
          <a:xfrm>
            <a:off x="1016261" y="1866700"/>
            <a:ext cx="7236691" cy="508913"/>
            <a:chOff x="1372406" y="1075944"/>
            <a:chExt cx="3962704" cy="444000"/>
          </a:xfrm>
        </p:grpSpPr>
        <p:sp>
          <p:nvSpPr>
            <p:cNvPr id="239" name="Google Shape;239;p34"/>
            <p:cNvSpPr/>
            <p:nvPr/>
          </p:nvSpPr>
          <p:spPr>
            <a:xfrm>
              <a:off x="1988311" y="1075944"/>
              <a:ext cx="3346800" cy="444000"/>
            </a:xfrm>
            <a:prstGeom prst="rect">
              <a:avLst/>
            </a:prstGeom>
            <a:solidFill>
              <a:schemeClr val="lt1"/>
            </a:solidFill>
            <a:ln>
              <a:noFill/>
            </a:ln>
          </p:spPr>
          <p:txBody>
            <a:bodyPr anchorCtr="0" anchor="ctr" bIns="104800" lIns="104800" spcFirstLastPara="1" rIns="104800" wrap="square" tIns="104800">
              <a:noAutofit/>
            </a:bodyPr>
            <a:lstStyle/>
            <a:p>
              <a:pPr indent="0" lvl="0" marL="0" rtl="0" algn="l">
                <a:lnSpc>
                  <a:spcPct val="115000"/>
                </a:lnSpc>
                <a:spcBef>
                  <a:spcPts val="0"/>
                </a:spcBef>
                <a:spcAft>
                  <a:spcPts val="0"/>
                </a:spcAft>
                <a:buNone/>
              </a:pPr>
              <a:r>
                <a:rPr b="1" lang="en" sz="2063">
                  <a:solidFill>
                    <a:schemeClr val="dk2"/>
                  </a:solidFill>
                  <a:latin typeface="Roboto"/>
                  <a:ea typeface="Roboto"/>
                  <a:cs typeface="Roboto"/>
                  <a:sym typeface="Roboto"/>
                </a:rPr>
                <a:t>Overview of Updated Recommendations</a:t>
              </a:r>
              <a:endParaRPr b="1" sz="2063">
                <a:solidFill>
                  <a:schemeClr val="dk2"/>
                </a:solidFill>
                <a:latin typeface="Roboto"/>
                <a:ea typeface="Roboto"/>
                <a:cs typeface="Roboto"/>
                <a:sym typeface="Roboto"/>
              </a:endParaRPr>
            </a:p>
          </p:txBody>
        </p:sp>
        <p:sp>
          <p:nvSpPr>
            <p:cNvPr id="240" name="Google Shape;240;p34"/>
            <p:cNvSpPr/>
            <p:nvPr/>
          </p:nvSpPr>
          <p:spPr>
            <a:xfrm>
              <a:off x="1372406" y="1075948"/>
              <a:ext cx="615900" cy="443400"/>
            </a:xfrm>
            <a:prstGeom prst="rect">
              <a:avLst/>
            </a:prstGeom>
            <a:solidFill>
              <a:schemeClr val="lt2"/>
            </a:solidFill>
            <a:ln cap="flat" cmpd="sng" w="10925">
              <a:solidFill>
                <a:srgbClr val="A1D6E3"/>
              </a:solidFill>
              <a:prstDash val="solid"/>
              <a:round/>
              <a:headEnd len="sm" w="sm" type="none"/>
              <a:tailEnd len="sm" w="sm" type="none"/>
            </a:ln>
          </p:spPr>
          <p:txBody>
            <a:bodyPr anchorCtr="0" anchor="ctr" bIns="104800" lIns="104800" spcFirstLastPara="1" rIns="104800" wrap="square" tIns="104800">
              <a:noAutofit/>
            </a:bodyPr>
            <a:lstStyle/>
            <a:p>
              <a:pPr indent="0" lvl="0" marL="0" rtl="0" algn="ctr">
                <a:spcBef>
                  <a:spcPts val="0"/>
                </a:spcBef>
                <a:spcAft>
                  <a:spcPts val="0"/>
                </a:spcAft>
                <a:buNone/>
              </a:pPr>
              <a:r>
                <a:rPr lang="en" sz="2063">
                  <a:solidFill>
                    <a:schemeClr val="dk2"/>
                  </a:solidFill>
                  <a:latin typeface="Roboto Light"/>
                  <a:ea typeface="Roboto Light"/>
                  <a:cs typeface="Roboto Light"/>
                  <a:sym typeface="Roboto Light"/>
                </a:rPr>
                <a:t>9:10</a:t>
              </a:r>
              <a:endParaRPr sz="2063">
                <a:solidFill>
                  <a:schemeClr val="dk2"/>
                </a:solidFill>
                <a:latin typeface="Roboto Light"/>
                <a:ea typeface="Roboto Light"/>
                <a:cs typeface="Roboto Light"/>
                <a:sym typeface="Roboto Light"/>
              </a:endParaRPr>
            </a:p>
          </p:txBody>
        </p:sp>
      </p:grpSp>
      <p:grpSp>
        <p:nvGrpSpPr>
          <p:cNvPr id="241" name="Google Shape;241;p34"/>
          <p:cNvGrpSpPr/>
          <p:nvPr/>
        </p:nvGrpSpPr>
        <p:grpSpPr>
          <a:xfrm>
            <a:off x="1016261" y="2374075"/>
            <a:ext cx="7081646" cy="508913"/>
            <a:chOff x="1345397" y="1057041"/>
            <a:chExt cx="3877804" cy="444000"/>
          </a:xfrm>
        </p:grpSpPr>
        <p:sp>
          <p:nvSpPr>
            <p:cNvPr id="242" name="Google Shape;242;p34"/>
            <p:cNvSpPr/>
            <p:nvPr/>
          </p:nvSpPr>
          <p:spPr>
            <a:xfrm>
              <a:off x="1961301" y="1057041"/>
              <a:ext cx="3261900" cy="444000"/>
            </a:xfrm>
            <a:prstGeom prst="rect">
              <a:avLst/>
            </a:prstGeom>
            <a:solidFill>
              <a:schemeClr val="accent1"/>
            </a:solidFill>
            <a:ln>
              <a:noFill/>
            </a:ln>
          </p:spPr>
          <p:txBody>
            <a:bodyPr anchorCtr="0" anchor="ctr" bIns="104800" lIns="104800" spcFirstLastPara="1" rIns="104800" wrap="square" tIns="104800">
              <a:noAutofit/>
            </a:bodyPr>
            <a:lstStyle/>
            <a:p>
              <a:pPr indent="0" lvl="0" marL="0" rtl="0" algn="l">
                <a:lnSpc>
                  <a:spcPct val="115000"/>
                </a:lnSpc>
                <a:spcBef>
                  <a:spcPts val="0"/>
                </a:spcBef>
                <a:spcAft>
                  <a:spcPts val="0"/>
                </a:spcAft>
                <a:buNone/>
              </a:pPr>
              <a:r>
                <a:rPr b="1" lang="en" sz="2063">
                  <a:solidFill>
                    <a:schemeClr val="dk2"/>
                  </a:solidFill>
                  <a:latin typeface="Roboto"/>
                  <a:ea typeface="Roboto"/>
                  <a:cs typeface="Roboto"/>
                  <a:sym typeface="Roboto"/>
                </a:rPr>
                <a:t>Prioritization of Recommendations</a:t>
              </a:r>
              <a:endParaRPr b="1" sz="2063">
                <a:solidFill>
                  <a:schemeClr val="dk2"/>
                </a:solidFill>
                <a:latin typeface="Roboto"/>
                <a:ea typeface="Roboto"/>
                <a:cs typeface="Roboto"/>
                <a:sym typeface="Roboto"/>
              </a:endParaRPr>
            </a:p>
          </p:txBody>
        </p:sp>
        <p:sp>
          <p:nvSpPr>
            <p:cNvPr id="243" name="Google Shape;243;p34"/>
            <p:cNvSpPr/>
            <p:nvPr/>
          </p:nvSpPr>
          <p:spPr>
            <a:xfrm>
              <a:off x="1345397" y="1057048"/>
              <a:ext cx="615900" cy="443400"/>
            </a:xfrm>
            <a:prstGeom prst="rect">
              <a:avLst/>
            </a:prstGeom>
            <a:solidFill>
              <a:schemeClr val="lt2"/>
            </a:solidFill>
            <a:ln cap="flat" cmpd="sng" w="10925">
              <a:solidFill>
                <a:srgbClr val="A1D6E3"/>
              </a:solidFill>
              <a:prstDash val="solid"/>
              <a:round/>
              <a:headEnd len="sm" w="sm" type="none"/>
              <a:tailEnd len="sm" w="sm" type="none"/>
            </a:ln>
          </p:spPr>
          <p:txBody>
            <a:bodyPr anchorCtr="0" anchor="ctr" bIns="104800" lIns="104800" spcFirstLastPara="1" rIns="104800" wrap="square" tIns="104800">
              <a:noAutofit/>
            </a:bodyPr>
            <a:lstStyle/>
            <a:p>
              <a:pPr indent="0" lvl="0" marL="0" rtl="0" algn="ctr">
                <a:spcBef>
                  <a:spcPts val="0"/>
                </a:spcBef>
                <a:spcAft>
                  <a:spcPts val="0"/>
                </a:spcAft>
                <a:buNone/>
              </a:pPr>
              <a:r>
                <a:rPr lang="en" sz="2063">
                  <a:solidFill>
                    <a:schemeClr val="dk2"/>
                  </a:solidFill>
                  <a:latin typeface="Roboto Light"/>
                  <a:ea typeface="Roboto Light"/>
                  <a:cs typeface="Roboto Light"/>
                  <a:sym typeface="Roboto Light"/>
                </a:rPr>
                <a:t>10:00</a:t>
              </a:r>
              <a:endParaRPr sz="2063">
                <a:solidFill>
                  <a:schemeClr val="dk2"/>
                </a:solidFill>
                <a:latin typeface="Roboto Light"/>
                <a:ea typeface="Roboto Light"/>
                <a:cs typeface="Roboto Light"/>
                <a:sym typeface="Roboto Light"/>
              </a:endParaRPr>
            </a:p>
          </p:txBody>
        </p:sp>
      </p:grpSp>
      <p:grpSp>
        <p:nvGrpSpPr>
          <p:cNvPr id="244" name="Google Shape;244;p34"/>
          <p:cNvGrpSpPr/>
          <p:nvPr/>
        </p:nvGrpSpPr>
        <p:grpSpPr>
          <a:xfrm>
            <a:off x="1016261" y="2881475"/>
            <a:ext cx="5956888" cy="508915"/>
            <a:chOff x="1345397" y="1057048"/>
            <a:chExt cx="3261903" cy="444002"/>
          </a:xfrm>
        </p:grpSpPr>
        <p:sp>
          <p:nvSpPr>
            <p:cNvPr id="245" name="Google Shape;245;p34"/>
            <p:cNvSpPr/>
            <p:nvPr/>
          </p:nvSpPr>
          <p:spPr>
            <a:xfrm>
              <a:off x="1961300" y="1057050"/>
              <a:ext cx="2646000" cy="444000"/>
            </a:xfrm>
            <a:prstGeom prst="rect">
              <a:avLst/>
            </a:prstGeom>
            <a:solidFill>
              <a:schemeClr val="lt1"/>
            </a:solidFill>
            <a:ln>
              <a:noFill/>
            </a:ln>
          </p:spPr>
          <p:txBody>
            <a:bodyPr anchorCtr="0" anchor="ctr" bIns="104800" lIns="104800" spcFirstLastPara="1" rIns="104800" wrap="square" tIns="104800">
              <a:noAutofit/>
            </a:bodyPr>
            <a:lstStyle/>
            <a:p>
              <a:pPr indent="0" lvl="0" marL="0" rtl="0" algn="l">
                <a:lnSpc>
                  <a:spcPct val="115000"/>
                </a:lnSpc>
                <a:spcBef>
                  <a:spcPts val="0"/>
                </a:spcBef>
                <a:spcAft>
                  <a:spcPts val="0"/>
                </a:spcAft>
                <a:buNone/>
              </a:pPr>
              <a:r>
                <a:rPr b="1" lang="en" sz="2063">
                  <a:solidFill>
                    <a:schemeClr val="dk2"/>
                  </a:solidFill>
                  <a:latin typeface="Roboto"/>
                  <a:ea typeface="Roboto"/>
                  <a:cs typeface="Roboto"/>
                  <a:sym typeface="Roboto"/>
                </a:rPr>
                <a:t>Wrap-up and Next Steps</a:t>
              </a:r>
              <a:endParaRPr b="1" sz="2063">
                <a:solidFill>
                  <a:schemeClr val="dk2"/>
                </a:solidFill>
                <a:latin typeface="Roboto"/>
                <a:ea typeface="Roboto"/>
                <a:cs typeface="Roboto"/>
                <a:sym typeface="Roboto"/>
              </a:endParaRPr>
            </a:p>
          </p:txBody>
        </p:sp>
        <p:sp>
          <p:nvSpPr>
            <p:cNvPr id="246" name="Google Shape;246;p34"/>
            <p:cNvSpPr/>
            <p:nvPr/>
          </p:nvSpPr>
          <p:spPr>
            <a:xfrm>
              <a:off x="1345397" y="1057048"/>
              <a:ext cx="615900" cy="443400"/>
            </a:xfrm>
            <a:prstGeom prst="rect">
              <a:avLst/>
            </a:prstGeom>
            <a:solidFill>
              <a:schemeClr val="lt2"/>
            </a:solidFill>
            <a:ln cap="flat" cmpd="sng" w="10925">
              <a:solidFill>
                <a:srgbClr val="A1D6E3"/>
              </a:solidFill>
              <a:prstDash val="solid"/>
              <a:round/>
              <a:headEnd len="sm" w="sm" type="none"/>
              <a:tailEnd len="sm" w="sm" type="none"/>
            </a:ln>
          </p:spPr>
          <p:txBody>
            <a:bodyPr anchorCtr="0" anchor="ctr" bIns="104800" lIns="104800" spcFirstLastPara="1" rIns="104800" wrap="square" tIns="104800">
              <a:noAutofit/>
            </a:bodyPr>
            <a:lstStyle/>
            <a:p>
              <a:pPr indent="0" lvl="0" marL="0" rtl="0" algn="ctr">
                <a:spcBef>
                  <a:spcPts val="0"/>
                </a:spcBef>
                <a:spcAft>
                  <a:spcPts val="0"/>
                </a:spcAft>
                <a:buNone/>
              </a:pPr>
              <a:r>
                <a:rPr lang="en" sz="2063">
                  <a:solidFill>
                    <a:schemeClr val="dk2"/>
                  </a:solidFill>
                  <a:latin typeface="Roboto Light"/>
                  <a:ea typeface="Roboto Light"/>
                  <a:cs typeface="Roboto Light"/>
                  <a:sym typeface="Roboto Light"/>
                </a:rPr>
                <a:t>10:25</a:t>
              </a:r>
              <a:endParaRPr sz="2063">
                <a:solidFill>
                  <a:schemeClr val="dk2"/>
                </a:solidFill>
                <a:latin typeface="Roboto Light"/>
                <a:ea typeface="Roboto Light"/>
                <a:cs typeface="Roboto Light"/>
                <a:sym typeface="Roboto Light"/>
              </a:endParaRPr>
            </a:p>
          </p:txBody>
        </p:sp>
      </p:grpSp>
      <p:grpSp>
        <p:nvGrpSpPr>
          <p:cNvPr id="247" name="Google Shape;247;p34"/>
          <p:cNvGrpSpPr/>
          <p:nvPr/>
        </p:nvGrpSpPr>
        <p:grpSpPr>
          <a:xfrm>
            <a:off x="1016261" y="3388867"/>
            <a:ext cx="7081646" cy="508921"/>
            <a:chOff x="1345397" y="1057048"/>
            <a:chExt cx="3877804" cy="444007"/>
          </a:xfrm>
        </p:grpSpPr>
        <p:sp>
          <p:nvSpPr>
            <p:cNvPr id="248" name="Google Shape;248;p34"/>
            <p:cNvSpPr/>
            <p:nvPr/>
          </p:nvSpPr>
          <p:spPr>
            <a:xfrm>
              <a:off x="1961301" y="1057055"/>
              <a:ext cx="3261900" cy="444000"/>
            </a:xfrm>
            <a:prstGeom prst="rect">
              <a:avLst/>
            </a:prstGeom>
            <a:solidFill>
              <a:schemeClr val="accent1"/>
            </a:solidFill>
            <a:ln>
              <a:noFill/>
            </a:ln>
          </p:spPr>
          <p:txBody>
            <a:bodyPr anchorCtr="0" anchor="ctr" bIns="104800" lIns="104800" spcFirstLastPara="1" rIns="104800" wrap="square" tIns="104800">
              <a:noAutofit/>
            </a:bodyPr>
            <a:lstStyle/>
            <a:p>
              <a:pPr indent="0" lvl="0" marL="0" rtl="0" algn="l">
                <a:lnSpc>
                  <a:spcPct val="115000"/>
                </a:lnSpc>
                <a:spcBef>
                  <a:spcPts val="0"/>
                </a:spcBef>
                <a:spcAft>
                  <a:spcPts val="0"/>
                </a:spcAft>
                <a:buNone/>
              </a:pPr>
              <a:r>
                <a:rPr b="1" lang="en" sz="2063">
                  <a:solidFill>
                    <a:schemeClr val="dk2"/>
                  </a:solidFill>
                  <a:latin typeface="Roboto"/>
                  <a:ea typeface="Roboto"/>
                  <a:cs typeface="Roboto"/>
                  <a:sym typeface="Roboto"/>
                </a:rPr>
                <a:t>Adjourn</a:t>
              </a:r>
              <a:endParaRPr b="1" sz="2063">
                <a:solidFill>
                  <a:schemeClr val="dk2"/>
                </a:solidFill>
                <a:latin typeface="Roboto"/>
                <a:ea typeface="Roboto"/>
                <a:cs typeface="Roboto"/>
                <a:sym typeface="Roboto"/>
              </a:endParaRPr>
            </a:p>
          </p:txBody>
        </p:sp>
        <p:sp>
          <p:nvSpPr>
            <p:cNvPr id="249" name="Google Shape;249;p34"/>
            <p:cNvSpPr/>
            <p:nvPr/>
          </p:nvSpPr>
          <p:spPr>
            <a:xfrm>
              <a:off x="1345397" y="1057048"/>
              <a:ext cx="615900" cy="443400"/>
            </a:xfrm>
            <a:prstGeom prst="rect">
              <a:avLst/>
            </a:prstGeom>
            <a:solidFill>
              <a:schemeClr val="lt2"/>
            </a:solidFill>
            <a:ln cap="flat" cmpd="sng" w="10925">
              <a:solidFill>
                <a:srgbClr val="A1D6E3"/>
              </a:solidFill>
              <a:prstDash val="solid"/>
              <a:round/>
              <a:headEnd len="sm" w="sm" type="none"/>
              <a:tailEnd len="sm" w="sm" type="none"/>
            </a:ln>
          </p:spPr>
          <p:txBody>
            <a:bodyPr anchorCtr="0" anchor="ctr" bIns="104800" lIns="104800" spcFirstLastPara="1" rIns="104800" wrap="square" tIns="104800">
              <a:noAutofit/>
            </a:bodyPr>
            <a:lstStyle/>
            <a:p>
              <a:pPr indent="0" lvl="0" marL="0" rtl="0" algn="ctr">
                <a:spcBef>
                  <a:spcPts val="0"/>
                </a:spcBef>
                <a:spcAft>
                  <a:spcPts val="0"/>
                </a:spcAft>
                <a:buNone/>
              </a:pPr>
              <a:r>
                <a:rPr lang="en" sz="2063">
                  <a:solidFill>
                    <a:schemeClr val="dk2"/>
                  </a:solidFill>
                  <a:latin typeface="Roboto Light"/>
                  <a:ea typeface="Roboto Light"/>
                  <a:cs typeface="Roboto Light"/>
                  <a:sym typeface="Roboto Light"/>
                </a:rPr>
                <a:t>10:30</a:t>
              </a:r>
              <a:endParaRPr sz="2063">
                <a:solidFill>
                  <a:schemeClr val="dk2"/>
                </a:solidFill>
                <a:latin typeface="Roboto Light"/>
                <a:ea typeface="Roboto Light"/>
                <a:cs typeface="Roboto Light"/>
                <a:sym typeface="Roboto Light"/>
              </a:endParaRPr>
            </a:p>
          </p:txBody>
        </p:sp>
      </p:grpSp>
      <p:grpSp>
        <p:nvGrpSpPr>
          <p:cNvPr id="250" name="Google Shape;250;p34"/>
          <p:cNvGrpSpPr/>
          <p:nvPr/>
        </p:nvGrpSpPr>
        <p:grpSpPr>
          <a:xfrm>
            <a:off x="1016261" y="1359324"/>
            <a:ext cx="7081646" cy="508914"/>
            <a:chOff x="1345397" y="1057048"/>
            <a:chExt cx="3877804" cy="444001"/>
          </a:xfrm>
        </p:grpSpPr>
        <p:sp>
          <p:nvSpPr>
            <p:cNvPr id="251" name="Google Shape;251;p34"/>
            <p:cNvSpPr/>
            <p:nvPr/>
          </p:nvSpPr>
          <p:spPr>
            <a:xfrm>
              <a:off x="1961301" y="1057049"/>
              <a:ext cx="3261900" cy="444000"/>
            </a:xfrm>
            <a:prstGeom prst="rect">
              <a:avLst/>
            </a:prstGeom>
            <a:solidFill>
              <a:schemeClr val="accent1"/>
            </a:solidFill>
            <a:ln>
              <a:noFill/>
            </a:ln>
          </p:spPr>
          <p:txBody>
            <a:bodyPr anchorCtr="0" anchor="ctr" bIns="104800" lIns="104800" spcFirstLastPara="1" rIns="104800" wrap="square" tIns="104800">
              <a:noAutofit/>
            </a:bodyPr>
            <a:lstStyle/>
            <a:p>
              <a:pPr indent="0" lvl="0" marL="0" rtl="0" algn="l">
                <a:lnSpc>
                  <a:spcPct val="115000"/>
                </a:lnSpc>
                <a:spcBef>
                  <a:spcPts val="0"/>
                </a:spcBef>
                <a:spcAft>
                  <a:spcPts val="0"/>
                </a:spcAft>
                <a:buNone/>
              </a:pPr>
              <a:r>
                <a:rPr b="1" lang="en" sz="2063">
                  <a:solidFill>
                    <a:schemeClr val="dk2"/>
                  </a:solidFill>
                  <a:latin typeface="Roboto"/>
                  <a:ea typeface="Roboto"/>
                  <a:cs typeface="Roboto"/>
                  <a:sym typeface="Roboto"/>
                </a:rPr>
                <a:t>Welcome &amp; Intros</a:t>
              </a:r>
              <a:endParaRPr b="1" sz="2063">
                <a:solidFill>
                  <a:schemeClr val="dk2"/>
                </a:solidFill>
                <a:latin typeface="Roboto"/>
                <a:ea typeface="Roboto"/>
                <a:cs typeface="Roboto"/>
                <a:sym typeface="Roboto"/>
              </a:endParaRPr>
            </a:p>
          </p:txBody>
        </p:sp>
        <p:sp>
          <p:nvSpPr>
            <p:cNvPr id="252" name="Google Shape;252;p34"/>
            <p:cNvSpPr/>
            <p:nvPr/>
          </p:nvSpPr>
          <p:spPr>
            <a:xfrm>
              <a:off x="1345397" y="1057048"/>
              <a:ext cx="615900" cy="443400"/>
            </a:xfrm>
            <a:prstGeom prst="rect">
              <a:avLst/>
            </a:prstGeom>
            <a:solidFill>
              <a:schemeClr val="lt2"/>
            </a:solidFill>
            <a:ln cap="flat" cmpd="sng" w="10925">
              <a:solidFill>
                <a:srgbClr val="A1D6E3"/>
              </a:solidFill>
              <a:prstDash val="solid"/>
              <a:round/>
              <a:headEnd len="sm" w="sm" type="none"/>
              <a:tailEnd len="sm" w="sm" type="none"/>
            </a:ln>
          </p:spPr>
          <p:txBody>
            <a:bodyPr anchorCtr="0" anchor="ctr" bIns="104800" lIns="104800" spcFirstLastPara="1" rIns="104800" wrap="square" tIns="104800">
              <a:noAutofit/>
            </a:bodyPr>
            <a:lstStyle/>
            <a:p>
              <a:pPr indent="0" lvl="0" marL="0" rtl="0" algn="ctr">
                <a:spcBef>
                  <a:spcPts val="0"/>
                </a:spcBef>
                <a:spcAft>
                  <a:spcPts val="0"/>
                </a:spcAft>
                <a:buNone/>
              </a:pPr>
              <a:r>
                <a:rPr lang="en" sz="2063">
                  <a:solidFill>
                    <a:schemeClr val="dk2"/>
                  </a:solidFill>
                  <a:latin typeface="Roboto Light"/>
                  <a:ea typeface="Roboto Light"/>
                  <a:cs typeface="Roboto Light"/>
                  <a:sym typeface="Roboto Light"/>
                </a:rPr>
                <a:t>9:00</a:t>
              </a:r>
              <a:endParaRPr sz="2063">
                <a:solidFill>
                  <a:schemeClr val="dk2"/>
                </a:solidFill>
                <a:latin typeface="Roboto Light"/>
                <a:ea typeface="Roboto Light"/>
                <a:cs typeface="Roboto Light"/>
                <a:sym typeface="Roboto Light"/>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6" name="Shape 256"/>
        <p:cNvGrpSpPr/>
        <p:nvPr/>
      </p:nvGrpSpPr>
      <p:grpSpPr>
        <a:xfrm>
          <a:off x="0" y="0"/>
          <a:ext cx="0" cy="0"/>
          <a:chOff x="0" y="0"/>
          <a:chExt cx="0" cy="0"/>
        </a:xfrm>
      </p:grpSpPr>
      <p:sp>
        <p:nvSpPr>
          <p:cNvPr id="257" name="Google Shape;257;p35"/>
          <p:cNvSpPr txBox="1"/>
          <p:nvPr>
            <p:ph type="title"/>
          </p:nvPr>
        </p:nvSpPr>
        <p:spPr>
          <a:xfrm>
            <a:off x="4729875" y="445025"/>
            <a:ext cx="3300900" cy="1687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Recaps</a:t>
            </a:r>
            <a:endParaRPr/>
          </a:p>
        </p:txBody>
      </p:sp>
      <p:sp>
        <p:nvSpPr>
          <p:cNvPr id="258" name="Google Shape;258;p35"/>
          <p:cNvSpPr txBox="1"/>
          <p:nvPr>
            <p:ph idx="3" type="body"/>
          </p:nvPr>
        </p:nvSpPr>
        <p:spPr>
          <a:xfrm>
            <a:off x="4769675" y="1780475"/>
            <a:ext cx="3374400" cy="30255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2A2A2A"/>
                </a:solidFill>
              </a:rPr>
              <a:t>Meeting #2 Summary</a:t>
            </a:r>
            <a:endParaRPr>
              <a:solidFill>
                <a:srgbClr val="2A2A2A"/>
              </a:solidFill>
            </a:endParaRPr>
          </a:p>
          <a:p>
            <a:pPr indent="0" lvl="0" marL="0" rtl="0" algn="l">
              <a:spcBef>
                <a:spcPts val="1200"/>
              </a:spcBef>
              <a:spcAft>
                <a:spcPts val="1200"/>
              </a:spcAft>
              <a:buNone/>
            </a:pPr>
            <a:r>
              <a:t/>
            </a:r>
            <a:endParaRPr>
              <a:solidFill>
                <a:srgbClr val="2A2A2A"/>
              </a:solidFill>
            </a:endParaRPr>
          </a:p>
        </p:txBody>
      </p:sp>
      <p:sp>
        <p:nvSpPr>
          <p:cNvPr id="259" name="Google Shape;259;p35"/>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grpSp>
        <p:nvGrpSpPr>
          <p:cNvPr id="260" name="Google Shape;260;p35"/>
          <p:cNvGrpSpPr/>
          <p:nvPr/>
        </p:nvGrpSpPr>
        <p:grpSpPr>
          <a:xfrm>
            <a:off x="196047" y="1135759"/>
            <a:ext cx="3877853" cy="444007"/>
            <a:chOff x="729447" y="1057043"/>
            <a:chExt cx="3877853" cy="444007"/>
          </a:xfrm>
        </p:grpSpPr>
        <p:sp>
          <p:nvSpPr>
            <p:cNvPr id="261" name="Google Shape;261;p35"/>
            <p:cNvSpPr/>
            <p:nvPr/>
          </p:nvSpPr>
          <p:spPr>
            <a:xfrm>
              <a:off x="1961300" y="1057050"/>
              <a:ext cx="2646000" cy="4440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lnSpc>
                  <a:spcPct val="115000"/>
                </a:lnSpc>
                <a:spcBef>
                  <a:spcPts val="0"/>
                </a:spcBef>
                <a:spcAft>
                  <a:spcPts val="0"/>
                </a:spcAft>
                <a:buNone/>
              </a:pPr>
              <a:r>
                <a:rPr b="1" lang="en">
                  <a:solidFill>
                    <a:schemeClr val="dk2"/>
                  </a:solidFill>
                  <a:latin typeface="Roboto"/>
                  <a:ea typeface="Roboto"/>
                  <a:cs typeface="Roboto"/>
                  <a:sym typeface="Roboto"/>
                </a:rPr>
                <a:t>Recaps</a:t>
              </a:r>
              <a:endParaRPr b="1">
                <a:solidFill>
                  <a:schemeClr val="dk2"/>
                </a:solidFill>
                <a:latin typeface="Roboto"/>
                <a:ea typeface="Roboto"/>
                <a:cs typeface="Roboto"/>
                <a:sym typeface="Roboto"/>
              </a:endParaRPr>
            </a:p>
          </p:txBody>
        </p:sp>
        <p:sp>
          <p:nvSpPr>
            <p:cNvPr id="262" name="Google Shape;262;p35"/>
            <p:cNvSpPr/>
            <p:nvPr/>
          </p:nvSpPr>
          <p:spPr>
            <a:xfrm>
              <a:off x="729447" y="1057043"/>
              <a:ext cx="615900" cy="443100"/>
            </a:xfrm>
            <a:prstGeom prst="rect">
              <a:avLst/>
            </a:prstGeom>
            <a:noFill/>
            <a:ln>
              <a:noFill/>
            </a:ln>
            <a:effectLst>
              <a:outerShdw blurRad="71438" rotWithShape="0" algn="bl" dir="2700000" dist="28575">
                <a:srgbClr val="000000">
                  <a:alpha val="17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D0E0E3"/>
                </a:solidFill>
              </a:endParaRPr>
            </a:p>
          </p:txBody>
        </p:sp>
        <p:sp>
          <p:nvSpPr>
            <p:cNvPr id="263" name="Google Shape;263;p35"/>
            <p:cNvSpPr/>
            <p:nvPr/>
          </p:nvSpPr>
          <p:spPr>
            <a:xfrm>
              <a:off x="1345397" y="1057048"/>
              <a:ext cx="615900" cy="443400"/>
            </a:xfrm>
            <a:prstGeom prst="rect">
              <a:avLst/>
            </a:prstGeom>
            <a:solidFill>
              <a:schemeClr val="lt2"/>
            </a:solidFill>
            <a:ln cap="flat" cmpd="sng" w="9525">
              <a:solidFill>
                <a:srgbClr val="A1D6E3"/>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solidFill>
                    <a:schemeClr val="dk2"/>
                  </a:solidFill>
                  <a:latin typeface="Roboto Light"/>
                  <a:ea typeface="Roboto Light"/>
                  <a:cs typeface="Roboto Light"/>
                  <a:sym typeface="Roboto Light"/>
                </a:rPr>
                <a:t>9:10</a:t>
              </a:r>
              <a:endParaRPr>
                <a:solidFill>
                  <a:schemeClr val="dk2"/>
                </a:solidFill>
                <a:latin typeface="Roboto Light"/>
                <a:ea typeface="Roboto Light"/>
                <a:cs typeface="Roboto Light"/>
                <a:sym typeface="Roboto Light"/>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7" name="Shape 267"/>
        <p:cNvGrpSpPr/>
        <p:nvPr/>
      </p:nvGrpSpPr>
      <p:grpSpPr>
        <a:xfrm>
          <a:off x="0" y="0"/>
          <a:ext cx="0" cy="0"/>
          <a:chOff x="0" y="0"/>
          <a:chExt cx="0" cy="0"/>
        </a:xfrm>
      </p:grpSpPr>
      <p:grpSp>
        <p:nvGrpSpPr>
          <p:cNvPr id="268" name="Google Shape;268;p36"/>
          <p:cNvGrpSpPr/>
          <p:nvPr/>
        </p:nvGrpSpPr>
        <p:grpSpPr>
          <a:xfrm>
            <a:off x="5619775" y="1189989"/>
            <a:ext cx="2214600" cy="3217636"/>
            <a:chOff x="0" y="1189989"/>
            <a:chExt cx="2214600" cy="3217636"/>
          </a:xfrm>
        </p:grpSpPr>
        <p:sp>
          <p:nvSpPr>
            <p:cNvPr id="269" name="Google Shape;269;p36"/>
            <p:cNvSpPr/>
            <p:nvPr/>
          </p:nvSpPr>
          <p:spPr>
            <a:xfrm>
              <a:off x="0" y="1189989"/>
              <a:ext cx="2214600" cy="669000"/>
            </a:xfrm>
            <a:prstGeom prst="homePlate">
              <a:avLst>
                <a:gd fmla="val 50000" name="adj"/>
              </a:avLst>
            </a:prstGeom>
            <a:solidFill>
              <a:schemeClr val="lt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a:solidFill>
                    <a:schemeClr val="dk2"/>
                  </a:solidFill>
                  <a:latin typeface="Roboto"/>
                  <a:ea typeface="Roboto"/>
                  <a:cs typeface="Roboto"/>
                  <a:sym typeface="Roboto"/>
                </a:rPr>
                <a:t>Present</a:t>
              </a:r>
              <a:endParaRPr b="1">
                <a:solidFill>
                  <a:schemeClr val="dk2"/>
                </a:solidFill>
                <a:latin typeface="Roboto"/>
                <a:ea typeface="Roboto"/>
                <a:cs typeface="Roboto"/>
                <a:sym typeface="Roboto"/>
              </a:endParaRPr>
            </a:p>
          </p:txBody>
        </p:sp>
        <p:sp>
          <p:nvSpPr>
            <p:cNvPr id="270" name="Google Shape;270;p36"/>
            <p:cNvSpPr txBox="1"/>
            <p:nvPr/>
          </p:nvSpPr>
          <p:spPr>
            <a:xfrm>
              <a:off x="295050" y="2057125"/>
              <a:ext cx="1624500" cy="23505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300">
                  <a:latin typeface="Roboto"/>
                  <a:ea typeface="Roboto"/>
                  <a:cs typeface="Roboto"/>
                  <a:sym typeface="Roboto"/>
                </a:rPr>
                <a:t>If ready, EAC Recommendations are presented at the Q4 CAEECC Meeting, scheduled for December 9, 2025.</a:t>
              </a:r>
              <a:endParaRPr sz="1300">
                <a:latin typeface="Roboto"/>
                <a:ea typeface="Roboto"/>
                <a:cs typeface="Roboto"/>
                <a:sym typeface="Roboto"/>
              </a:endParaRPr>
            </a:p>
            <a:p>
              <a:pPr indent="0" lvl="0" marL="0" rtl="0" algn="l">
                <a:lnSpc>
                  <a:spcPct val="115000"/>
                </a:lnSpc>
                <a:spcBef>
                  <a:spcPts val="0"/>
                </a:spcBef>
                <a:spcAft>
                  <a:spcPts val="0"/>
                </a:spcAft>
                <a:buNone/>
              </a:pPr>
              <a:r>
                <a:t/>
              </a:r>
              <a:endParaRPr sz="1100">
                <a:latin typeface="Roboto"/>
                <a:ea typeface="Roboto"/>
                <a:cs typeface="Roboto"/>
                <a:sym typeface="Roboto"/>
              </a:endParaRPr>
            </a:p>
          </p:txBody>
        </p:sp>
      </p:grpSp>
      <p:grpSp>
        <p:nvGrpSpPr>
          <p:cNvPr id="271" name="Google Shape;271;p36"/>
          <p:cNvGrpSpPr/>
          <p:nvPr/>
        </p:nvGrpSpPr>
        <p:grpSpPr>
          <a:xfrm>
            <a:off x="3746525" y="1189989"/>
            <a:ext cx="2214600" cy="3217636"/>
            <a:chOff x="0" y="1189989"/>
            <a:chExt cx="2214600" cy="3217636"/>
          </a:xfrm>
        </p:grpSpPr>
        <p:sp>
          <p:nvSpPr>
            <p:cNvPr id="272" name="Google Shape;272;p36"/>
            <p:cNvSpPr/>
            <p:nvPr/>
          </p:nvSpPr>
          <p:spPr>
            <a:xfrm>
              <a:off x="0" y="1189989"/>
              <a:ext cx="2214600" cy="669000"/>
            </a:xfrm>
            <a:prstGeom prst="homePlate">
              <a:avLst>
                <a:gd fmla="val 50000" name="adj"/>
              </a:avLst>
            </a:prstGeom>
            <a:solidFill>
              <a:schemeClr val="accent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a:solidFill>
                    <a:schemeClr val="dk2"/>
                  </a:solidFill>
                  <a:latin typeface="Roboto"/>
                  <a:ea typeface="Roboto"/>
                  <a:cs typeface="Roboto"/>
                  <a:sym typeface="Roboto"/>
                </a:rPr>
                <a:t>Develop Memo</a:t>
              </a:r>
              <a:endParaRPr b="1">
                <a:solidFill>
                  <a:schemeClr val="dk2"/>
                </a:solidFill>
                <a:latin typeface="Roboto"/>
                <a:ea typeface="Roboto"/>
                <a:cs typeface="Roboto"/>
                <a:sym typeface="Roboto"/>
              </a:endParaRPr>
            </a:p>
          </p:txBody>
        </p:sp>
        <p:sp>
          <p:nvSpPr>
            <p:cNvPr id="273" name="Google Shape;273;p36"/>
            <p:cNvSpPr txBox="1"/>
            <p:nvPr/>
          </p:nvSpPr>
          <p:spPr>
            <a:xfrm>
              <a:off x="137050" y="2057125"/>
              <a:ext cx="1939800" cy="23505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300">
                  <a:latin typeface="Roboto"/>
                  <a:ea typeface="Roboto"/>
                  <a:cs typeface="Roboto"/>
                  <a:sym typeface="Roboto"/>
                </a:rPr>
                <a:t>After Meeting #3, the Facilitation Team will draft a memo of recommendations for CAEECC. </a:t>
              </a:r>
              <a:br>
                <a:rPr lang="en" sz="1300">
                  <a:latin typeface="Roboto"/>
                  <a:ea typeface="Roboto"/>
                  <a:cs typeface="Roboto"/>
                  <a:sym typeface="Roboto"/>
                </a:rPr>
              </a:br>
              <a:br>
                <a:rPr lang="en" sz="1300">
                  <a:latin typeface="Roboto"/>
                  <a:ea typeface="Roboto"/>
                  <a:cs typeface="Roboto"/>
                  <a:sym typeface="Roboto"/>
                </a:rPr>
              </a:br>
              <a:r>
                <a:rPr lang="en" sz="1300">
                  <a:latin typeface="Roboto"/>
                  <a:ea typeface="Roboto"/>
                  <a:cs typeface="Roboto"/>
                  <a:sym typeface="Roboto"/>
                </a:rPr>
                <a:t>The EAC will review and, if willing, prepare to present recommendations at the Q4 CAEECC Meeting.</a:t>
              </a:r>
              <a:endParaRPr sz="1300">
                <a:latin typeface="Roboto"/>
                <a:ea typeface="Roboto"/>
                <a:cs typeface="Roboto"/>
                <a:sym typeface="Roboto"/>
              </a:endParaRPr>
            </a:p>
          </p:txBody>
        </p:sp>
      </p:grpSp>
      <p:grpSp>
        <p:nvGrpSpPr>
          <p:cNvPr id="274" name="Google Shape;274;p36"/>
          <p:cNvGrpSpPr/>
          <p:nvPr/>
        </p:nvGrpSpPr>
        <p:grpSpPr>
          <a:xfrm>
            <a:off x="1862675" y="1189989"/>
            <a:ext cx="2214600" cy="3217636"/>
            <a:chOff x="0" y="1189989"/>
            <a:chExt cx="2214600" cy="3217636"/>
          </a:xfrm>
        </p:grpSpPr>
        <p:sp>
          <p:nvSpPr>
            <p:cNvPr id="275" name="Google Shape;275;p36"/>
            <p:cNvSpPr/>
            <p:nvPr/>
          </p:nvSpPr>
          <p:spPr>
            <a:xfrm>
              <a:off x="0" y="1189989"/>
              <a:ext cx="2214600" cy="669000"/>
            </a:xfrm>
            <a:prstGeom prst="homePlate">
              <a:avLst>
                <a:gd fmla="val 50000" name="adj"/>
              </a:avLst>
            </a:prstGeom>
            <a:solidFill>
              <a:schemeClr val="dk1"/>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a:solidFill>
                    <a:srgbClr val="9E9E9E"/>
                  </a:solidFill>
                  <a:latin typeface="Roboto"/>
                  <a:ea typeface="Roboto"/>
                  <a:cs typeface="Roboto"/>
                  <a:sym typeface="Roboto"/>
                </a:rPr>
                <a:t>Review &amp; Refine</a:t>
              </a:r>
              <a:endParaRPr b="1">
                <a:solidFill>
                  <a:srgbClr val="9E9E9E"/>
                </a:solidFill>
                <a:latin typeface="Roboto"/>
                <a:ea typeface="Roboto"/>
                <a:cs typeface="Roboto"/>
                <a:sym typeface="Roboto"/>
              </a:endParaRPr>
            </a:p>
          </p:txBody>
        </p:sp>
        <p:sp>
          <p:nvSpPr>
            <p:cNvPr id="276" name="Google Shape;276;p36"/>
            <p:cNvSpPr txBox="1"/>
            <p:nvPr/>
          </p:nvSpPr>
          <p:spPr>
            <a:xfrm>
              <a:off x="295050" y="2057125"/>
              <a:ext cx="1624500" cy="23505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300">
                  <a:solidFill>
                    <a:srgbClr val="9E9E9E"/>
                  </a:solidFill>
                  <a:latin typeface="Roboto"/>
                  <a:ea typeface="Roboto"/>
                  <a:cs typeface="Roboto"/>
                  <a:sym typeface="Roboto"/>
                </a:rPr>
                <a:t>The EAC will use Meeting #3 to  review suggested edits to the recommendations.</a:t>
              </a:r>
              <a:endParaRPr sz="1300">
                <a:solidFill>
                  <a:srgbClr val="9E9E9E"/>
                </a:solidFill>
                <a:latin typeface="Roboto"/>
                <a:ea typeface="Roboto"/>
                <a:cs typeface="Roboto"/>
                <a:sym typeface="Roboto"/>
              </a:endParaRPr>
            </a:p>
            <a:p>
              <a:pPr indent="0" lvl="0" marL="0" rtl="0" algn="l">
                <a:lnSpc>
                  <a:spcPct val="115000"/>
                </a:lnSpc>
                <a:spcBef>
                  <a:spcPts val="0"/>
                </a:spcBef>
                <a:spcAft>
                  <a:spcPts val="0"/>
                </a:spcAft>
                <a:buNone/>
              </a:pPr>
              <a:r>
                <a:t/>
              </a:r>
              <a:endParaRPr sz="1300">
                <a:solidFill>
                  <a:srgbClr val="9E9E9E"/>
                </a:solidFill>
                <a:latin typeface="Roboto"/>
                <a:ea typeface="Roboto"/>
                <a:cs typeface="Roboto"/>
                <a:sym typeface="Roboto"/>
              </a:endParaRPr>
            </a:p>
            <a:p>
              <a:pPr indent="0" lvl="0" marL="0" rtl="0" algn="l">
                <a:lnSpc>
                  <a:spcPct val="115000"/>
                </a:lnSpc>
                <a:spcBef>
                  <a:spcPts val="0"/>
                </a:spcBef>
                <a:spcAft>
                  <a:spcPts val="0"/>
                </a:spcAft>
                <a:buNone/>
              </a:pPr>
              <a:r>
                <a:rPr lang="en" sz="1300">
                  <a:solidFill>
                    <a:srgbClr val="9E9E9E"/>
                  </a:solidFill>
                  <a:latin typeface="Roboto"/>
                  <a:ea typeface="Roboto"/>
                  <a:cs typeface="Roboto"/>
                  <a:sym typeface="Roboto"/>
                </a:rPr>
                <a:t>Note that it might make most sense to have 3-4 recommendations, given time constraints</a:t>
              </a:r>
              <a:endParaRPr sz="1300">
                <a:solidFill>
                  <a:srgbClr val="9E9E9E"/>
                </a:solidFill>
                <a:latin typeface="Roboto"/>
                <a:ea typeface="Roboto"/>
                <a:cs typeface="Roboto"/>
                <a:sym typeface="Roboto"/>
              </a:endParaRPr>
            </a:p>
            <a:p>
              <a:pPr indent="0" lvl="0" marL="0" rtl="0" algn="l">
                <a:lnSpc>
                  <a:spcPct val="115000"/>
                </a:lnSpc>
                <a:spcBef>
                  <a:spcPts val="0"/>
                </a:spcBef>
                <a:spcAft>
                  <a:spcPts val="0"/>
                </a:spcAft>
                <a:buNone/>
              </a:pPr>
              <a:r>
                <a:t/>
              </a:r>
              <a:endParaRPr sz="1100">
                <a:solidFill>
                  <a:srgbClr val="9E9E9E"/>
                </a:solidFill>
                <a:latin typeface="Roboto"/>
                <a:ea typeface="Roboto"/>
                <a:cs typeface="Roboto"/>
                <a:sym typeface="Roboto"/>
              </a:endParaRPr>
            </a:p>
            <a:p>
              <a:pPr indent="0" lvl="0" marL="0" rtl="0" algn="l">
                <a:lnSpc>
                  <a:spcPct val="115000"/>
                </a:lnSpc>
                <a:spcBef>
                  <a:spcPts val="0"/>
                </a:spcBef>
                <a:spcAft>
                  <a:spcPts val="0"/>
                </a:spcAft>
                <a:buNone/>
              </a:pPr>
              <a:r>
                <a:t/>
              </a:r>
              <a:endParaRPr sz="1100">
                <a:solidFill>
                  <a:srgbClr val="9E9E9E"/>
                </a:solidFill>
                <a:latin typeface="Roboto"/>
                <a:ea typeface="Roboto"/>
                <a:cs typeface="Roboto"/>
                <a:sym typeface="Roboto"/>
              </a:endParaRPr>
            </a:p>
          </p:txBody>
        </p:sp>
      </p:grpSp>
      <p:sp>
        <p:nvSpPr>
          <p:cNvPr id="277" name="Google Shape;277;p36"/>
          <p:cNvSpPr txBox="1"/>
          <p:nvPr>
            <p:ph type="title"/>
          </p:nvPr>
        </p:nvSpPr>
        <p:spPr>
          <a:xfrm>
            <a:off x="729450" y="521850"/>
            <a:ext cx="7688700" cy="5352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Recommendations Process</a:t>
            </a:r>
            <a:endParaRPr/>
          </a:p>
        </p:txBody>
      </p:sp>
      <p:grpSp>
        <p:nvGrpSpPr>
          <p:cNvPr id="278" name="Google Shape;278;p36"/>
          <p:cNvGrpSpPr/>
          <p:nvPr/>
        </p:nvGrpSpPr>
        <p:grpSpPr>
          <a:xfrm>
            <a:off x="0" y="1189989"/>
            <a:ext cx="2214600" cy="3089861"/>
            <a:chOff x="0" y="1189989"/>
            <a:chExt cx="2214600" cy="3089861"/>
          </a:xfrm>
        </p:grpSpPr>
        <p:sp>
          <p:nvSpPr>
            <p:cNvPr id="279" name="Google Shape;279;p36"/>
            <p:cNvSpPr/>
            <p:nvPr/>
          </p:nvSpPr>
          <p:spPr>
            <a:xfrm>
              <a:off x="0" y="1189989"/>
              <a:ext cx="2214600" cy="669000"/>
            </a:xfrm>
            <a:prstGeom prst="homePlate">
              <a:avLst>
                <a:gd fmla="val 50000" name="adj"/>
              </a:avLst>
            </a:prstGeom>
            <a:solidFill>
              <a:schemeClr val="dk2"/>
            </a:solid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b="1" lang="en">
                  <a:solidFill>
                    <a:srgbClr val="9E9E9E"/>
                  </a:solidFill>
                  <a:latin typeface="Roboto"/>
                  <a:ea typeface="Roboto"/>
                  <a:cs typeface="Roboto"/>
                  <a:sym typeface="Roboto"/>
                </a:rPr>
                <a:t>EAC Edits</a:t>
              </a:r>
              <a:endParaRPr b="1">
                <a:solidFill>
                  <a:srgbClr val="9E9E9E"/>
                </a:solidFill>
                <a:latin typeface="Roboto"/>
                <a:ea typeface="Roboto"/>
                <a:cs typeface="Roboto"/>
                <a:sym typeface="Roboto"/>
              </a:endParaRPr>
            </a:p>
          </p:txBody>
        </p:sp>
        <p:sp>
          <p:nvSpPr>
            <p:cNvPr id="280" name="Google Shape;280;p36"/>
            <p:cNvSpPr txBox="1"/>
            <p:nvPr/>
          </p:nvSpPr>
          <p:spPr>
            <a:xfrm>
              <a:off x="109475" y="1929350"/>
              <a:ext cx="1753200" cy="23505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1300">
                  <a:solidFill>
                    <a:srgbClr val="9E9E9E"/>
                  </a:solidFill>
                  <a:latin typeface="Roboto"/>
                  <a:ea typeface="Roboto"/>
                  <a:cs typeface="Roboto"/>
                  <a:sym typeface="Roboto"/>
                </a:rPr>
                <a:t>The Facilitation Team will share the Google Doc Running Recommendations to the EAC. </a:t>
              </a:r>
              <a:br>
                <a:rPr lang="en" sz="1300">
                  <a:solidFill>
                    <a:srgbClr val="9E9E9E"/>
                  </a:solidFill>
                  <a:latin typeface="Roboto"/>
                  <a:ea typeface="Roboto"/>
                  <a:cs typeface="Roboto"/>
                  <a:sym typeface="Roboto"/>
                </a:rPr>
              </a:br>
              <a:br>
                <a:rPr lang="en" sz="1300">
                  <a:solidFill>
                    <a:srgbClr val="9E9E9E"/>
                  </a:solidFill>
                  <a:latin typeface="Roboto"/>
                  <a:ea typeface="Roboto"/>
                  <a:cs typeface="Roboto"/>
                  <a:sym typeface="Roboto"/>
                </a:rPr>
              </a:br>
              <a:r>
                <a:rPr lang="en" sz="1300">
                  <a:solidFill>
                    <a:srgbClr val="9E9E9E"/>
                  </a:solidFill>
                  <a:latin typeface="Roboto"/>
                  <a:ea typeface="Roboto"/>
                  <a:cs typeface="Roboto"/>
                  <a:sym typeface="Roboto"/>
                </a:rPr>
                <a:t>Between this meeting and Meeting #3 (November 12) EAC please add suggested additions</a:t>
              </a:r>
              <a:endParaRPr sz="1300">
                <a:solidFill>
                  <a:srgbClr val="9E9E9E"/>
                </a:solidFill>
                <a:latin typeface="Roboto"/>
                <a:ea typeface="Roboto"/>
                <a:cs typeface="Roboto"/>
                <a:sym typeface="Roboto"/>
              </a:endParaRPr>
            </a:p>
            <a:p>
              <a:pPr indent="0" lvl="0" marL="0" rtl="0" algn="l">
                <a:lnSpc>
                  <a:spcPct val="115000"/>
                </a:lnSpc>
                <a:spcBef>
                  <a:spcPts val="0"/>
                </a:spcBef>
                <a:spcAft>
                  <a:spcPts val="0"/>
                </a:spcAft>
                <a:buNone/>
              </a:pPr>
              <a:r>
                <a:t/>
              </a:r>
              <a:endParaRPr sz="1100">
                <a:solidFill>
                  <a:srgbClr val="9E9E9E"/>
                </a:solidFill>
                <a:latin typeface="Roboto"/>
                <a:ea typeface="Roboto"/>
                <a:cs typeface="Roboto"/>
                <a:sym typeface="Roboto"/>
              </a:endParaRPr>
            </a:p>
          </p:txBody>
        </p:sp>
      </p:grpSp>
      <p:sp>
        <p:nvSpPr>
          <p:cNvPr id="281" name="Google Shape;281;p36"/>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5" name="Shape 285"/>
        <p:cNvGrpSpPr/>
        <p:nvPr/>
      </p:nvGrpSpPr>
      <p:grpSpPr>
        <a:xfrm>
          <a:off x="0" y="0"/>
          <a:ext cx="0" cy="0"/>
          <a:chOff x="0" y="0"/>
          <a:chExt cx="0" cy="0"/>
        </a:xfrm>
      </p:grpSpPr>
      <p:sp>
        <p:nvSpPr>
          <p:cNvPr id="286" name="Google Shape;286;p37"/>
          <p:cNvSpPr txBox="1"/>
          <p:nvPr>
            <p:ph type="title"/>
          </p:nvPr>
        </p:nvSpPr>
        <p:spPr>
          <a:xfrm>
            <a:off x="729450" y="1322450"/>
            <a:ext cx="7688400" cy="27630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
              <a:t>EAC Meeting #2 Summary</a:t>
            </a:r>
            <a:endParaRPr/>
          </a:p>
        </p:txBody>
      </p:sp>
      <p:sp>
        <p:nvSpPr>
          <p:cNvPr id="287" name="Google Shape;287;p37"/>
          <p:cNvSpPr txBox="1"/>
          <p:nvPr>
            <p:ph idx="12" type="sldNum"/>
          </p:nvPr>
        </p:nvSpPr>
        <p:spPr>
          <a:xfrm>
            <a:off x="8536302" y="4749851"/>
            <a:ext cx="548700" cy="393600"/>
          </a:xfrm>
          <a:prstGeom prst="rect">
            <a:avLst/>
          </a:prstGeom>
        </p:spPr>
        <p:txBody>
          <a:bodyPr anchorCtr="0" anchor="ctr" bIns="91425" lIns="91425" spcFirstLastPara="1" rIns="91425" wrap="square" tIns="91425">
            <a:normAutofit/>
          </a:body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447F8C"/>
      </a:dk1>
      <a:lt1>
        <a:srgbClr val="FFFFFF"/>
      </a:lt1>
      <a:dk2>
        <a:srgbClr val="134F5C"/>
      </a:dk2>
      <a:lt2>
        <a:srgbClr val="E9EDEE"/>
      </a:lt2>
      <a:accent1>
        <a:srgbClr val="A1D6E3"/>
      </a:accent1>
      <a:accent2>
        <a:srgbClr val="B7B7B7"/>
      </a:accent2>
      <a:accent3>
        <a:srgbClr val="E69138"/>
      </a:accent3>
      <a:accent4>
        <a:srgbClr val="F1C232"/>
      </a:accent4>
      <a:accent5>
        <a:srgbClr val="3B3B3B"/>
      </a:accent5>
      <a:accent6>
        <a:srgbClr val="B6D7A8"/>
      </a:accent6>
      <a:hlink>
        <a:srgbClr val="E69138"/>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