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625" r:id="rId2"/>
    <p:sldId id="647" r:id="rId3"/>
    <p:sldId id="660" r:id="rId4"/>
    <p:sldId id="644" r:id="rId5"/>
    <p:sldId id="658" r:id="rId6"/>
    <p:sldId id="655" r:id="rId7"/>
  </p:sldIdLst>
  <p:sldSz cx="9144000" cy="6858000" type="screen4x3"/>
  <p:notesSz cx="698500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1A957A9D-C400-4A94-8F7A-8FF020DB98BF}">
          <p14:sldIdLst>
            <p14:sldId id="625"/>
            <p14:sldId id="647"/>
            <p14:sldId id="660"/>
            <p14:sldId id="644"/>
            <p14:sldId id="658"/>
            <p14:sldId id="6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ld, Rachel (Intern)" initials="rg4" lastIdx="2" clrIdx="0"/>
  <p:cmAuthor id="7" name="Alison LaBonte" initials="AL [7]" lastIdx="1" clrIdx="5"/>
  <p:cmAuthor id="14" name="energystaff" initials="e" lastIdx="5" clrIdx="6"/>
  <p:cmAuthor id="1" name="Alison LaBonte" initials="AL" lastIdx="4" clrIdx="3"/>
  <p:cmAuthor id="15" name="LaBonte, Alison" initials="LA" lastIdx="1" clrIdx="7">
    <p:extLst>
      <p:ext uri="{19B8F6BF-5375-455C-9EA6-DF929625EA0E}">
        <p15:presenceInfo xmlns:p15="http://schemas.microsoft.com/office/powerpoint/2012/main" userId="S::alison.labonte@cpuc.ca.gov::c9b55e8c-c27b-4389-9bed-f08c3c1969f8" providerId="AD"/>
      </p:ext>
    </p:extLst>
  </p:cmAuthor>
  <p:cmAuthor id="3" name="Alison LaBonte" initials="AL [3]" lastIdx="1" clrIdx="2"/>
  <p:cmAuthor id="4" name="Alison LaBonte" initials="AL [4]" lastIdx="1" clrIdx="4"/>
  <p:cmAuthor id="6" name="Alison LaBonte" initials="AL [6]"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BB"/>
    <a:srgbClr val="86AA00"/>
    <a:srgbClr val="2E9FDF"/>
    <a:srgbClr val="E7B800"/>
    <a:srgbClr val="000000"/>
    <a:srgbClr val="FFC000"/>
    <a:srgbClr val="CCFFFF"/>
    <a:srgbClr val="FF9900"/>
    <a:srgbClr val="37F13B"/>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7" autoAdjust="0"/>
    <p:restoredTop sz="91407" autoAdjust="0"/>
  </p:normalViewPr>
  <p:slideViewPr>
    <p:cSldViewPr>
      <p:cViewPr varScale="1">
        <p:scale>
          <a:sx n="75" d="100"/>
          <a:sy n="75" d="100"/>
        </p:scale>
        <p:origin x="1099" y="62"/>
      </p:cViewPr>
      <p:guideLst>
        <p:guide orient="horz" pos="2160"/>
        <p:guide pos="2880"/>
      </p:guideLst>
    </p:cSldViewPr>
  </p:slideViewPr>
  <p:outlineViewPr>
    <p:cViewPr>
      <p:scale>
        <a:sx n="33" d="100"/>
        <a:sy n="33" d="100"/>
      </p:scale>
      <p:origin x="48" y="3898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44" y="72"/>
      </p:cViewPr>
      <p:guideLst>
        <p:guide orient="horz" pos="2924"/>
        <p:guide pos="22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18-05-22T20:19:20.364" idx="1">
    <p:pos x="10" y="10"/>
    <p:text>Get an Energy Division or Commission power point template</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5C3982-34E6-4BEB-A220-1038DBF65A44}" type="doc">
      <dgm:prSet loTypeId="urn:microsoft.com/office/officeart/2017/3/layout/HorizontalPathTimeline" loCatId="process" qsTypeId="urn:microsoft.com/office/officeart/2005/8/quickstyle/simple2" qsCatId="simple" csTypeId="urn:microsoft.com/office/officeart/2005/8/colors/colorful5" csCatId="colorful" phldr="1"/>
      <dgm:spPr/>
      <dgm:t>
        <a:bodyPr/>
        <a:lstStyle/>
        <a:p>
          <a:endParaRPr lang="en-US"/>
        </a:p>
      </dgm:t>
    </dgm:pt>
    <dgm:pt modelId="{E4787BF1-1D11-44CC-87A7-757CA5C2B488}">
      <dgm:prSet/>
      <dgm:spPr/>
      <dgm:t>
        <a:bodyPr/>
        <a:lstStyle/>
        <a:p>
          <a:pPr>
            <a:defRPr b="1"/>
          </a:pPr>
          <a:r>
            <a:rPr lang="en-US" dirty="0"/>
            <a:t>Jun. 17</a:t>
          </a:r>
        </a:p>
      </dgm:t>
    </dgm:pt>
    <dgm:pt modelId="{FF9174F9-7684-4DA6-BBBF-752479969C6B}" type="parTrans" cxnId="{6B621B77-EBCF-456D-8E59-8FCB67635EFC}">
      <dgm:prSet/>
      <dgm:spPr/>
      <dgm:t>
        <a:bodyPr/>
        <a:lstStyle/>
        <a:p>
          <a:endParaRPr lang="en-US"/>
        </a:p>
      </dgm:t>
    </dgm:pt>
    <dgm:pt modelId="{D9A280D4-A991-48DA-88F7-D480A31AA84C}" type="sibTrans" cxnId="{6B621B77-EBCF-456D-8E59-8FCB67635EFC}">
      <dgm:prSet/>
      <dgm:spPr/>
      <dgm:t>
        <a:bodyPr/>
        <a:lstStyle/>
        <a:p>
          <a:endParaRPr lang="en-US"/>
        </a:p>
      </dgm:t>
    </dgm:pt>
    <dgm:pt modelId="{3CC73C0F-8B97-4E22-9229-AA7BAFDC00CD}">
      <dgm:prSet custT="1"/>
      <dgm:spPr>
        <a:solidFill>
          <a:srgbClr val="2E9FDF">
            <a:alpha val="89804"/>
          </a:srgbClr>
        </a:solidFill>
      </dgm:spPr>
      <dgm:t>
        <a:bodyPr/>
        <a:lstStyle/>
        <a:p>
          <a:r>
            <a:rPr lang="en-US" sz="1600" b="1" dirty="0">
              <a:solidFill>
                <a:schemeClr val="bg1"/>
              </a:solidFill>
              <a:latin typeface="Arial Narrow" panose="020B0606020202030204" pitchFamily="34" charset="0"/>
              <a:ea typeface="Calibri" panose="020F0502020204030204" pitchFamily="34" charset="0"/>
              <a:cs typeface="Arial" panose="020B0604020202020204" pitchFamily="34" charset="0"/>
            </a:rPr>
            <a:t>IE Semi-Annual Reports </a:t>
          </a:r>
          <a:endParaRPr lang="en-US" sz="1600" dirty="0">
            <a:solidFill>
              <a:schemeClr val="bg1"/>
            </a:solidFill>
          </a:endParaRPr>
        </a:p>
      </dgm:t>
    </dgm:pt>
    <dgm:pt modelId="{CF13FDB7-8D1B-40F5-A6E0-A5F624F528EB}" type="parTrans" cxnId="{E5511133-E3E9-4F58-871F-218E82FCAAAB}">
      <dgm:prSet/>
      <dgm:spPr/>
      <dgm:t>
        <a:bodyPr/>
        <a:lstStyle/>
        <a:p>
          <a:endParaRPr lang="en-US"/>
        </a:p>
      </dgm:t>
    </dgm:pt>
    <dgm:pt modelId="{B93152FF-C878-4236-BF41-5EBB28529804}" type="sibTrans" cxnId="{E5511133-E3E9-4F58-871F-218E82FCAAAB}">
      <dgm:prSet/>
      <dgm:spPr/>
      <dgm:t>
        <a:bodyPr/>
        <a:lstStyle/>
        <a:p>
          <a:endParaRPr lang="en-US"/>
        </a:p>
      </dgm:t>
    </dgm:pt>
    <dgm:pt modelId="{F70E9681-51BD-4ACB-A164-ABEF696D2033}">
      <dgm:prSet/>
      <dgm:spPr/>
      <dgm:t>
        <a:bodyPr/>
        <a:lstStyle/>
        <a:p>
          <a:pPr>
            <a:defRPr b="1"/>
          </a:pPr>
          <a:r>
            <a:rPr lang="en-US" dirty="0"/>
            <a:t>Jul. 11</a:t>
          </a:r>
        </a:p>
      </dgm:t>
    </dgm:pt>
    <dgm:pt modelId="{0AE3A76E-92B9-45B9-AA92-1032EFC1F734}" type="parTrans" cxnId="{0DF09EF8-F93D-465E-8572-5926203F5C45}">
      <dgm:prSet/>
      <dgm:spPr/>
      <dgm:t>
        <a:bodyPr/>
        <a:lstStyle/>
        <a:p>
          <a:endParaRPr lang="en-US"/>
        </a:p>
      </dgm:t>
    </dgm:pt>
    <dgm:pt modelId="{3FC722FD-C1DE-41EC-A439-321BA0AF96ED}" type="sibTrans" cxnId="{0DF09EF8-F93D-465E-8572-5926203F5C45}">
      <dgm:prSet/>
      <dgm:spPr/>
      <dgm:t>
        <a:bodyPr/>
        <a:lstStyle/>
        <a:p>
          <a:endParaRPr lang="en-US"/>
        </a:p>
      </dgm:t>
    </dgm:pt>
    <dgm:pt modelId="{A65F1620-60BF-420E-A262-717B14CEA2BF}">
      <dgm:prSet custT="1"/>
      <dgm:spPr>
        <a:solidFill>
          <a:srgbClr val="E7B800">
            <a:alpha val="89804"/>
          </a:srgbClr>
        </a:solidFill>
      </dgm:spPr>
      <dgm:t>
        <a:bodyPr/>
        <a:lstStyle/>
        <a:p>
          <a:r>
            <a:rPr lang="en-US" sz="1600" b="1" dirty="0">
              <a:solidFill>
                <a:schemeClr val="bg1"/>
              </a:solidFill>
              <a:latin typeface="Arial Narrow" panose="020B0606020202030204" pitchFamily="34" charset="0"/>
              <a:ea typeface="Calibri" panose="020F0502020204030204" pitchFamily="34" charset="0"/>
              <a:cs typeface="Arial" panose="020B0604020202020204" pitchFamily="34" charset="0"/>
            </a:rPr>
            <a:t>CPUC Semi-Annual Workshop (Webinar)</a:t>
          </a:r>
          <a:endParaRPr lang="en-US" sz="1600" dirty="0">
            <a:solidFill>
              <a:schemeClr val="bg1"/>
            </a:solidFill>
          </a:endParaRPr>
        </a:p>
      </dgm:t>
    </dgm:pt>
    <dgm:pt modelId="{4D52FEBE-F2F4-4349-A798-CDC13FCD51AC}" type="parTrans" cxnId="{F1D2FAA4-FFC9-4638-B4BA-55BBAD842D29}">
      <dgm:prSet/>
      <dgm:spPr/>
      <dgm:t>
        <a:bodyPr/>
        <a:lstStyle/>
        <a:p>
          <a:endParaRPr lang="en-US"/>
        </a:p>
      </dgm:t>
    </dgm:pt>
    <dgm:pt modelId="{98D5E5FE-6835-44A5-A478-EEE6219A4E0C}" type="sibTrans" cxnId="{F1D2FAA4-FFC9-4638-B4BA-55BBAD842D29}">
      <dgm:prSet/>
      <dgm:spPr/>
      <dgm:t>
        <a:bodyPr/>
        <a:lstStyle/>
        <a:p>
          <a:endParaRPr lang="en-US"/>
        </a:p>
      </dgm:t>
    </dgm:pt>
    <dgm:pt modelId="{CFCF5DA5-50CD-4F40-ADBC-15E1FC509D20}">
      <dgm:prSet/>
      <dgm:spPr/>
      <dgm:t>
        <a:bodyPr/>
        <a:lstStyle/>
        <a:p>
          <a:pPr>
            <a:defRPr b="1"/>
          </a:pPr>
          <a:r>
            <a:rPr lang="en-US" dirty="0"/>
            <a:t>Jul. 30</a:t>
          </a:r>
        </a:p>
      </dgm:t>
    </dgm:pt>
    <dgm:pt modelId="{4427B4FE-F95E-49CD-81BF-BC6584520B0A}" type="parTrans" cxnId="{83CB3E9B-A002-44D8-9E35-9BFE8BEE816B}">
      <dgm:prSet/>
      <dgm:spPr/>
      <dgm:t>
        <a:bodyPr/>
        <a:lstStyle/>
        <a:p>
          <a:endParaRPr lang="en-US"/>
        </a:p>
      </dgm:t>
    </dgm:pt>
    <dgm:pt modelId="{67B3CBE4-575C-42DB-A117-5D08332FE210}" type="sibTrans" cxnId="{83CB3E9B-A002-44D8-9E35-9BFE8BEE816B}">
      <dgm:prSet/>
      <dgm:spPr/>
      <dgm:t>
        <a:bodyPr/>
        <a:lstStyle/>
        <a:p>
          <a:endParaRPr lang="en-US"/>
        </a:p>
      </dgm:t>
    </dgm:pt>
    <dgm:pt modelId="{56F4E049-8071-420D-926B-44ACC7E1BB51}">
      <dgm:prSet custT="1"/>
      <dgm:spPr>
        <a:solidFill>
          <a:srgbClr val="86AA00">
            <a:alpha val="90000"/>
          </a:srgbClr>
        </a:solidFill>
      </dgm:spPr>
      <dgm:t>
        <a:bodyPr/>
        <a:lstStyle/>
        <a:p>
          <a:r>
            <a:rPr lang="en-US" sz="1600" b="1" dirty="0">
              <a:solidFill>
                <a:schemeClr val="bg1"/>
              </a:solidFill>
              <a:latin typeface="Arial Narrow" panose="020B0606020202030204" pitchFamily="34" charset="0"/>
              <a:ea typeface="Calibri" panose="020F0502020204030204" pitchFamily="34" charset="0"/>
              <a:cs typeface="Arial" panose="020B0604020202020204" pitchFamily="34" charset="0"/>
            </a:rPr>
            <a:t>New Implementation Plan Template </a:t>
          </a:r>
          <a:endParaRPr lang="en-US" sz="1600" dirty="0">
            <a:solidFill>
              <a:schemeClr val="bg1"/>
            </a:solidFill>
          </a:endParaRPr>
        </a:p>
      </dgm:t>
    </dgm:pt>
    <dgm:pt modelId="{40BCE65A-2E41-4561-A190-F3215488FF03}" type="parTrans" cxnId="{E8697989-229F-42FF-89A6-97B4FF116F7E}">
      <dgm:prSet/>
      <dgm:spPr/>
      <dgm:t>
        <a:bodyPr/>
        <a:lstStyle/>
        <a:p>
          <a:endParaRPr lang="en-US"/>
        </a:p>
      </dgm:t>
    </dgm:pt>
    <dgm:pt modelId="{E0C86ADD-3E0D-4D5B-9239-4F66B8C9FA40}" type="sibTrans" cxnId="{E8697989-229F-42FF-89A6-97B4FF116F7E}">
      <dgm:prSet/>
      <dgm:spPr/>
      <dgm:t>
        <a:bodyPr/>
        <a:lstStyle/>
        <a:p>
          <a:endParaRPr lang="en-US"/>
        </a:p>
      </dgm:t>
    </dgm:pt>
    <dgm:pt modelId="{94956F31-2A4C-4355-99E9-EDF7E1CF801B}">
      <dgm:prSet custT="1"/>
      <dgm:spPr/>
      <dgm:t>
        <a:bodyPr/>
        <a:lstStyle/>
        <a:p>
          <a:r>
            <a:rPr lang="en-US" sz="1600" dirty="0">
              <a:solidFill>
                <a:schemeClr val="bg1"/>
              </a:solidFill>
              <a:latin typeface="Arial Narrow" panose="020B0606020202030204" pitchFamily="34" charset="0"/>
              <a:cs typeface="Arial" panose="020B0604020202020204" pitchFamily="34" charset="0"/>
            </a:rPr>
            <a:t>Four IE Semi-Annual Reports for each IOU filed in the R.13-11-005 proceeding.</a:t>
          </a:r>
        </a:p>
      </dgm:t>
    </dgm:pt>
    <dgm:pt modelId="{04D136C6-BEEE-4B9F-AD61-CCD26E222C24}" type="parTrans" cxnId="{98039E28-9FB4-41E2-83D4-C964CBDD6FFC}">
      <dgm:prSet/>
      <dgm:spPr/>
      <dgm:t>
        <a:bodyPr/>
        <a:lstStyle/>
        <a:p>
          <a:endParaRPr lang="en-US"/>
        </a:p>
      </dgm:t>
    </dgm:pt>
    <dgm:pt modelId="{674D7DB1-1992-4B22-A6AB-9D9F5315087A}" type="sibTrans" cxnId="{98039E28-9FB4-41E2-83D4-C964CBDD6FFC}">
      <dgm:prSet/>
      <dgm:spPr/>
      <dgm:t>
        <a:bodyPr/>
        <a:lstStyle/>
        <a:p>
          <a:endParaRPr lang="en-US"/>
        </a:p>
      </dgm:t>
    </dgm:pt>
    <dgm:pt modelId="{FB588B1F-81E5-45E8-B4B9-7E65A52E508B}">
      <dgm:prSet custT="1"/>
      <dgm:spPr>
        <a:solidFill>
          <a:srgbClr val="E7B800">
            <a:alpha val="89804"/>
          </a:srgbClr>
        </a:solidFill>
      </dgm:spPr>
      <dgm:t>
        <a:bodyPr/>
        <a:lstStyle/>
        <a:p>
          <a:r>
            <a:rPr lang="en-US" sz="1600" dirty="0">
              <a:solidFill>
                <a:schemeClr val="bg1"/>
              </a:solidFill>
              <a:latin typeface="Arial Narrow" panose="020B0606020202030204" pitchFamily="34" charset="0"/>
              <a:cs typeface="Arial" panose="020B0604020202020204" pitchFamily="34" charset="0"/>
            </a:rPr>
            <a:t>Informal discussions and problem-solving among stakeholders on the progress of the third-party solicitations and semi-annual IE reports.</a:t>
          </a:r>
          <a:endParaRPr lang="en-US" sz="1600" dirty="0">
            <a:solidFill>
              <a:schemeClr val="bg1"/>
            </a:solidFill>
            <a:latin typeface="Arial" panose="020B0604020202020204" pitchFamily="34" charset="0"/>
            <a:cs typeface="Arial" panose="020B0604020202020204" pitchFamily="34" charset="0"/>
          </a:endParaRPr>
        </a:p>
      </dgm:t>
    </dgm:pt>
    <dgm:pt modelId="{CCA3C4CE-43F8-4753-AD1F-A229FC33404F}" type="parTrans" cxnId="{F5A21E9D-6EC1-430C-B6A7-1EF287628AE3}">
      <dgm:prSet/>
      <dgm:spPr/>
      <dgm:t>
        <a:bodyPr/>
        <a:lstStyle/>
        <a:p>
          <a:endParaRPr lang="en-US"/>
        </a:p>
      </dgm:t>
    </dgm:pt>
    <dgm:pt modelId="{7674E3A3-CEC9-4EA0-9C26-AF2267BA55F9}" type="sibTrans" cxnId="{F5A21E9D-6EC1-430C-B6A7-1EF287628AE3}">
      <dgm:prSet/>
      <dgm:spPr/>
      <dgm:t>
        <a:bodyPr/>
        <a:lstStyle/>
        <a:p>
          <a:endParaRPr lang="en-US"/>
        </a:p>
      </dgm:t>
    </dgm:pt>
    <dgm:pt modelId="{BEE3C607-452E-466C-AA5F-FB48319E99CB}">
      <dgm:prSet custT="1"/>
      <dgm:spPr/>
      <dgm:t>
        <a:bodyPr/>
        <a:lstStyle/>
        <a:p>
          <a:r>
            <a:rPr lang="en-US" sz="1600" dirty="0">
              <a:solidFill>
                <a:schemeClr val="bg1"/>
              </a:solidFill>
              <a:latin typeface="Arial Narrow" panose="020B0606020202030204" pitchFamily="34" charset="0"/>
              <a:ea typeface="Calibri" panose="020F0502020204030204" pitchFamily="34" charset="0"/>
              <a:cs typeface="Arial" panose="020B0604020202020204" pitchFamily="34" charset="0"/>
            </a:rPr>
            <a:t>New Implementation Plan Template updated by the Energy Division.</a:t>
          </a:r>
          <a:endParaRPr lang="en-US" sz="1600" dirty="0">
            <a:solidFill>
              <a:schemeClr val="bg1"/>
            </a:solidFill>
          </a:endParaRPr>
        </a:p>
      </dgm:t>
    </dgm:pt>
    <dgm:pt modelId="{989CE4EF-50C9-4984-961B-426C884B7E13}" type="parTrans" cxnId="{5DDBA770-8353-474F-B7AB-2BB8F6019F66}">
      <dgm:prSet/>
      <dgm:spPr/>
      <dgm:t>
        <a:bodyPr/>
        <a:lstStyle/>
        <a:p>
          <a:endParaRPr lang="en-US"/>
        </a:p>
      </dgm:t>
    </dgm:pt>
    <dgm:pt modelId="{2D92DE4E-98FC-43BE-8842-5EA8A1E2CB1F}" type="sibTrans" cxnId="{5DDBA770-8353-474F-B7AB-2BB8F6019F66}">
      <dgm:prSet/>
      <dgm:spPr/>
      <dgm:t>
        <a:bodyPr/>
        <a:lstStyle/>
        <a:p>
          <a:endParaRPr lang="en-US"/>
        </a:p>
      </dgm:t>
    </dgm:pt>
    <dgm:pt modelId="{D0295D5A-F0C6-4146-9487-AE6DE1F6C455}" type="pres">
      <dgm:prSet presAssocID="{ED5C3982-34E6-4BEB-A220-1038DBF65A44}" presName="root" presStyleCnt="0">
        <dgm:presLayoutVars>
          <dgm:chMax/>
          <dgm:chPref/>
          <dgm:animLvl val="lvl"/>
        </dgm:presLayoutVars>
      </dgm:prSet>
      <dgm:spPr/>
    </dgm:pt>
    <dgm:pt modelId="{3A278FF5-100B-43AE-951D-730F8F3994D5}" type="pres">
      <dgm:prSet presAssocID="{ED5C3982-34E6-4BEB-A220-1038DBF65A44}" presName="divider" presStyleLbl="node1" presStyleIdx="0" presStyleCnt="1"/>
      <dgm:spPr>
        <a:solidFill>
          <a:schemeClr val="accent3">
            <a:lumMod val="75000"/>
          </a:schemeClr>
        </a:solidFill>
      </dgm:spPr>
    </dgm:pt>
    <dgm:pt modelId="{AA84A31A-554F-4F75-BCB3-D529BA83E62C}" type="pres">
      <dgm:prSet presAssocID="{ED5C3982-34E6-4BEB-A220-1038DBF65A44}" presName="nodes" presStyleCnt="0">
        <dgm:presLayoutVars>
          <dgm:chMax/>
          <dgm:chPref/>
          <dgm:animLvl val="lvl"/>
        </dgm:presLayoutVars>
      </dgm:prSet>
      <dgm:spPr/>
    </dgm:pt>
    <dgm:pt modelId="{D24FB4BF-FDF2-459B-8096-D09D8840C725}" type="pres">
      <dgm:prSet presAssocID="{E4787BF1-1D11-44CC-87A7-757CA5C2B488}" presName="composite" presStyleCnt="0"/>
      <dgm:spPr/>
    </dgm:pt>
    <dgm:pt modelId="{C8E537ED-F361-45A9-9DB3-EDBEC5EE03B1}" type="pres">
      <dgm:prSet presAssocID="{E4787BF1-1D11-44CC-87A7-757CA5C2B488}" presName="L1TextContainer" presStyleLbl="revTx" presStyleIdx="0" presStyleCnt="3">
        <dgm:presLayoutVars>
          <dgm:chMax val="1"/>
          <dgm:chPref val="1"/>
          <dgm:bulletEnabled val="1"/>
        </dgm:presLayoutVars>
      </dgm:prSet>
      <dgm:spPr/>
    </dgm:pt>
    <dgm:pt modelId="{8F1944B8-E845-4BB7-AD60-B4CA16D1420E}" type="pres">
      <dgm:prSet presAssocID="{E4787BF1-1D11-44CC-87A7-757CA5C2B488}" presName="L2TextContainerWrapper" presStyleCnt="0">
        <dgm:presLayoutVars>
          <dgm:chMax val="0"/>
          <dgm:chPref val="0"/>
          <dgm:bulletEnabled val="1"/>
        </dgm:presLayoutVars>
      </dgm:prSet>
      <dgm:spPr/>
    </dgm:pt>
    <dgm:pt modelId="{D48617CA-BCA8-4C5C-BB38-32D00156E5C5}" type="pres">
      <dgm:prSet presAssocID="{E4787BF1-1D11-44CC-87A7-757CA5C2B488}" presName="L2TextContainer" presStyleLbl="bgAccFollowNode1" presStyleIdx="0" presStyleCnt="3" custScaleX="100653"/>
      <dgm:spPr/>
    </dgm:pt>
    <dgm:pt modelId="{4300A231-4F44-4428-A15F-E7AC94D91E52}" type="pres">
      <dgm:prSet presAssocID="{E4787BF1-1D11-44CC-87A7-757CA5C2B488}" presName="FlexibleEmptyPlaceHolder" presStyleCnt="0"/>
      <dgm:spPr/>
    </dgm:pt>
    <dgm:pt modelId="{88236A40-134A-4118-ABC2-5109F5D44A64}" type="pres">
      <dgm:prSet presAssocID="{E4787BF1-1D11-44CC-87A7-757CA5C2B488}" presName="ConnectLine" presStyleLbl="alignNode1" presStyleIdx="0" presStyleCnt="3"/>
      <dgm:spPr>
        <a:solidFill>
          <a:schemeClr val="accent5">
            <a:hueOff val="0"/>
            <a:satOff val="0"/>
            <a:lumOff val="0"/>
            <a:alphaOff val="0"/>
          </a:schemeClr>
        </a:solidFill>
        <a:ln w="6350" cap="flat" cmpd="sng" algn="ctr">
          <a:solidFill>
            <a:schemeClr val="bg2">
              <a:lumMod val="60000"/>
              <a:lumOff val="40000"/>
            </a:schemeClr>
          </a:solidFill>
          <a:prstDash val="dash"/>
        </a:ln>
        <a:effectLst>
          <a:outerShdw blurRad="40000" dist="20000" dir="5400000" rotWithShape="0">
            <a:srgbClr val="000000">
              <a:alpha val="38000"/>
            </a:srgbClr>
          </a:outerShdw>
        </a:effectLst>
      </dgm:spPr>
    </dgm:pt>
    <dgm:pt modelId="{337FEE9E-D736-4344-A6B2-1F78D6AEDEDD}" type="pres">
      <dgm:prSet presAssocID="{E4787BF1-1D11-44CC-87A7-757CA5C2B488}" presName="ConnectorPoint" presStyleLbl="fgAcc1" presStyleIdx="0" presStyleCnt="3"/>
      <dgm:spPr>
        <a:solidFill>
          <a:schemeClr val="lt1">
            <a:alpha val="90000"/>
            <a:hueOff val="0"/>
            <a:satOff val="0"/>
            <a:lumOff val="0"/>
            <a:alphaOff val="0"/>
          </a:schemeClr>
        </a:solidFill>
        <a:ln w="25400" cap="flat" cmpd="sng" algn="ctr">
          <a:noFill/>
          <a:prstDash val="solid"/>
        </a:ln>
        <a:effectLst/>
      </dgm:spPr>
    </dgm:pt>
    <dgm:pt modelId="{251B3B9B-3AB8-4C4D-8879-E3F48C31CB98}" type="pres">
      <dgm:prSet presAssocID="{E4787BF1-1D11-44CC-87A7-757CA5C2B488}" presName="EmptyPlaceHolder" presStyleCnt="0"/>
      <dgm:spPr/>
    </dgm:pt>
    <dgm:pt modelId="{7A2CC634-CB73-4338-8DA1-058234F017F6}" type="pres">
      <dgm:prSet presAssocID="{D9A280D4-A991-48DA-88F7-D480A31AA84C}" presName="spaceBetweenRectangles" presStyleCnt="0"/>
      <dgm:spPr/>
    </dgm:pt>
    <dgm:pt modelId="{308BDCF0-6772-434F-AB96-3D971D01EB4C}" type="pres">
      <dgm:prSet presAssocID="{F70E9681-51BD-4ACB-A164-ABEF696D2033}" presName="composite" presStyleCnt="0"/>
      <dgm:spPr/>
    </dgm:pt>
    <dgm:pt modelId="{A4B89849-BBB9-4C72-BFC6-19CDD6D9A223}" type="pres">
      <dgm:prSet presAssocID="{F70E9681-51BD-4ACB-A164-ABEF696D2033}" presName="L1TextContainer" presStyleLbl="revTx" presStyleIdx="1" presStyleCnt="3">
        <dgm:presLayoutVars>
          <dgm:chMax val="1"/>
          <dgm:chPref val="1"/>
          <dgm:bulletEnabled val="1"/>
        </dgm:presLayoutVars>
      </dgm:prSet>
      <dgm:spPr/>
    </dgm:pt>
    <dgm:pt modelId="{474D9327-A700-4775-AB5D-717BD7A3E752}" type="pres">
      <dgm:prSet presAssocID="{F70E9681-51BD-4ACB-A164-ABEF696D2033}" presName="L2TextContainerWrapper" presStyleCnt="0">
        <dgm:presLayoutVars>
          <dgm:chMax val="0"/>
          <dgm:chPref val="0"/>
          <dgm:bulletEnabled val="1"/>
        </dgm:presLayoutVars>
      </dgm:prSet>
      <dgm:spPr/>
    </dgm:pt>
    <dgm:pt modelId="{69EBA87C-D4DF-4E31-BB64-2644C2A89509}" type="pres">
      <dgm:prSet presAssocID="{F70E9681-51BD-4ACB-A164-ABEF696D2033}" presName="L2TextContainer" presStyleLbl="bgAccFollowNode1" presStyleIdx="1" presStyleCnt="3" custScaleX="122969"/>
      <dgm:spPr/>
    </dgm:pt>
    <dgm:pt modelId="{1EDD8CB9-297B-4EAF-9968-FE94942B9824}" type="pres">
      <dgm:prSet presAssocID="{F70E9681-51BD-4ACB-A164-ABEF696D2033}" presName="FlexibleEmptyPlaceHolder" presStyleCnt="0"/>
      <dgm:spPr/>
    </dgm:pt>
    <dgm:pt modelId="{93B7CD1C-97A9-4B0E-8F65-A3030D3A4A8D}" type="pres">
      <dgm:prSet presAssocID="{F70E9681-51BD-4ACB-A164-ABEF696D2033}" presName="ConnectLine" presStyleLbl="alignNode1" presStyleIdx="1" presStyleCnt="3"/>
      <dgm:spPr>
        <a:solidFill>
          <a:schemeClr val="accent5">
            <a:hueOff val="1628513"/>
            <a:satOff val="5598"/>
            <a:lumOff val="-26863"/>
            <a:alphaOff val="0"/>
          </a:schemeClr>
        </a:solidFill>
        <a:ln w="6350" cap="flat" cmpd="sng" algn="ctr">
          <a:solidFill>
            <a:schemeClr val="accent5">
              <a:hueOff val="1628513"/>
              <a:satOff val="5598"/>
              <a:lumOff val="-26863"/>
              <a:alphaOff val="0"/>
            </a:schemeClr>
          </a:solidFill>
          <a:prstDash val="dash"/>
        </a:ln>
        <a:effectLst>
          <a:outerShdw blurRad="40000" dist="20000" dir="5400000" rotWithShape="0">
            <a:srgbClr val="000000">
              <a:alpha val="38000"/>
            </a:srgbClr>
          </a:outerShdw>
        </a:effectLst>
      </dgm:spPr>
    </dgm:pt>
    <dgm:pt modelId="{986B6F22-08A8-475A-8B02-682BFBD6A435}" type="pres">
      <dgm:prSet presAssocID="{F70E9681-51BD-4ACB-A164-ABEF696D2033}" presName="ConnectorPoint" presStyleLbl="fgAcc1" presStyleIdx="1" presStyleCnt="3"/>
      <dgm:spPr>
        <a:solidFill>
          <a:schemeClr val="lt1">
            <a:alpha val="90000"/>
            <a:hueOff val="0"/>
            <a:satOff val="0"/>
            <a:lumOff val="0"/>
            <a:alphaOff val="0"/>
          </a:schemeClr>
        </a:solidFill>
        <a:ln w="25400" cap="flat" cmpd="sng" algn="ctr">
          <a:noFill/>
          <a:prstDash val="solid"/>
        </a:ln>
        <a:effectLst/>
      </dgm:spPr>
    </dgm:pt>
    <dgm:pt modelId="{03383983-85AB-40BC-BA2D-38231C3905D1}" type="pres">
      <dgm:prSet presAssocID="{F70E9681-51BD-4ACB-A164-ABEF696D2033}" presName="EmptyPlaceHolder" presStyleCnt="0"/>
      <dgm:spPr/>
    </dgm:pt>
    <dgm:pt modelId="{CB76A404-B10E-4F67-8977-BCB273CAD451}" type="pres">
      <dgm:prSet presAssocID="{3FC722FD-C1DE-41EC-A439-321BA0AF96ED}" presName="spaceBetweenRectangles" presStyleCnt="0"/>
      <dgm:spPr/>
    </dgm:pt>
    <dgm:pt modelId="{C863D5D0-F304-468E-B586-229C6EED0EB4}" type="pres">
      <dgm:prSet presAssocID="{CFCF5DA5-50CD-4F40-ADBC-15E1FC509D20}" presName="composite" presStyleCnt="0"/>
      <dgm:spPr/>
    </dgm:pt>
    <dgm:pt modelId="{0B382A1A-AE4E-42E1-9D0C-B731C79B5940}" type="pres">
      <dgm:prSet presAssocID="{CFCF5DA5-50CD-4F40-ADBC-15E1FC509D20}" presName="L1TextContainer" presStyleLbl="revTx" presStyleIdx="2" presStyleCnt="3">
        <dgm:presLayoutVars>
          <dgm:chMax val="1"/>
          <dgm:chPref val="1"/>
          <dgm:bulletEnabled val="1"/>
        </dgm:presLayoutVars>
      </dgm:prSet>
      <dgm:spPr/>
    </dgm:pt>
    <dgm:pt modelId="{5081F994-E6F0-42E2-8469-5390EABBCAD2}" type="pres">
      <dgm:prSet presAssocID="{CFCF5DA5-50CD-4F40-ADBC-15E1FC509D20}" presName="L2TextContainerWrapper" presStyleCnt="0">
        <dgm:presLayoutVars>
          <dgm:chMax val="0"/>
          <dgm:chPref val="0"/>
          <dgm:bulletEnabled val="1"/>
        </dgm:presLayoutVars>
      </dgm:prSet>
      <dgm:spPr/>
    </dgm:pt>
    <dgm:pt modelId="{8A8AD0A8-C1CA-42AD-9C80-DF6A5308F1A4}" type="pres">
      <dgm:prSet presAssocID="{CFCF5DA5-50CD-4F40-ADBC-15E1FC509D20}" presName="L2TextContainer" presStyleLbl="bgAccFollowNode1" presStyleIdx="2" presStyleCnt="3" custScaleX="104088" custLinFactNeighborX="8473" custLinFactNeighborY="-4329"/>
      <dgm:spPr/>
    </dgm:pt>
    <dgm:pt modelId="{56E03C39-23D7-497C-9A3B-9F24B679074C}" type="pres">
      <dgm:prSet presAssocID="{CFCF5DA5-50CD-4F40-ADBC-15E1FC509D20}" presName="FlexibleEmptyPlaceHolder" presStyleCnt="0"/>
      <dgm:spPr/>
    </dgm:pt>
    <dgm:pt modelId="{D97AAE98-923F-4091-94D8-85F6885C07EB}" type="pres">
      <dgm:prSet presAssocID="{CFCF5DA5-50CD-4F40-ADBC-15E1FC509D20}" presName="ConnectLine" presStyleLbl="alignNode1" presStyleIdx="2" presStyleCnt="3"/>
      <dgm:spPr>
        <a:solidFill>
          <a:schemeClr val="accent5">
            <a:hueOff val="3257026"/>
            <a:satOff val="11196"/>
            <a:lumOff val="-53726"/>
            <a:alphaOff val="0"/>
          </a:schemeClr>
        </a:solidFill>
        <a:ln w="6350" cap="flat" cmpd="sng" algn="ctr">
          <a:solidFill>
            <a:schemeClr val="accent5">
              <a:hueOff val="3257026"/>
              <a:satOff val="11196"/>
              <a:lumOff val="-53726"/>
              <a:alphaOff val="0"/>
            </a:schemeClr>
          </a:solidFill>
          <a:prstDash val="dash"/>
        </a:ln>
        <a:effectLst>
          <a:outerShdw blurRad="40000" dist="20000" dir="5400000" rotWithShape="0">
            <a:srgbClr val="000000">
              <a:alpha val="38000"/>
            </a:srgbClr>
          </a:outerShdw>
        </a:effectLst>
      </dgm:spPr>
    </dgm:pt>
    <dgm:pt modelId="{736A3C3D-6F22-4706-A421-9633327DEE2B}" type="pres">
      <dgm:prSet presAssocID="{CFCF5DA5-50CD-4F40-ADBC-15E1FC509D20}" presName="ConnectorPoint" presStyleLbl="fgAcc1" presStyleIdx="2" presStyleCnt="3"/>
      <dgm:spPr>
        <a:solidFill>
          <a:schemeClr val="lt1">
            <a:alpha val="90000"/>
            <a:hueOff val="0"/>
            <a:satOff val="0"/>
            <a:lumOff val="0"/>
            <a:alphaOff val="0"/>
          </a:schemeClr>
        </a:solidFill>
        <a:ln w="25400" cap="flat" cmpd="sng" algn="ctr">
          <a:noFill/>
          <a:prstDash val="solid"/>
        </a:ln>
        <a:effectLst/>
      </dgm:spPr>
    </dgm:pt>
    <dgm:pt modelId="{961E0F39-07E5-4B3A-81AE-42AF822D14AE}" type="pres">
      <dgm:prSet presAssocID="{CFCF5DA5-50CD-4F40-ADBC-15E1FC509D20}" presName="EmptyPlaceHolder" presStyleCnt="0"/>
      <dgm:spPr/>
    </dgm:pt>
  </dgm:ptLst>
  <dgm:cxnLst>
    <dgm:cxn modelId="{28473B18-D1C1-456D-880A-7DB4993D574B}" type="presOf" srcId="{56F4E049-8071-420D-926B-44ACC7E1BB51}" destId="{8A8AD0A8-C1CA-42AD-9C80-DF6A5308F1A4}" srcOrd="0" destOrd="0" presId="urn:microsoft.com/office/officeart/2017/3/layout/HorizontalPathTimeline"/>
    <dgm:cxn modelId="{98039E28-9FB4-41E2-83D4-C964CBDD6FFC}" srcId="{E4787BF1-1D11-44CC-87A7-757CA5C2B488}" destId="{94956F31-2A4C-4355-99E9-EDF7E1CF801B}" srcOrd="1" destOrd="0" parTransId="{04D136C6-BEEE-4B9F-AD61-CCD26E222C24}" sibTransId="{674D7DB1-1992-4B22-A6AB-9D9F5315087A}"/>
    <dgm:cxn modelId="{E5511133-E3E9-4F58-871F-218E82FCAAAB}" srcId="{E4787BF1-1D11-44CC-87A7-757CA5C2B488}" destId="{3CC73C0F-8B97-4E22-9229-AA7BAFDC00CD}" srcOrd="0" destOrd="0" parTransId="{CF13FDB7-8D1B-40F5-A6E0-A5F624F528EB}" sibTransId="{B93152FF-C878-4236-BF41-5EBB28529804}"/>
    <dgm:cxn modelId="{26F9D535-61A7-4EB6-86CE-D5C8B133F7F8}" type="presOf" srcId="{3CC73C0F-8B97-4E22-9229-AA7BAFDC00CD}" destId="{D48617CA-BCA8-4C5C-BB38-32D00156E5C5}" srcOrd="0" destOrd="0" presId="urn:microsoft.com/office/officeart/2017/3/layout/HorizontalPathTimeline"/>
    <dgm:cxn modelId="{F127C438-369F-4DFC-B9D3-BE2A158B9275}" type="presOf" srcId="{BEE3C607-452E-466C-AA5F-FB48319E99CB}" destId="{8A8AD0A8-C1CA-42AD-9C80-DF6A5308F1A4}" srcOrd="0" destOrd="1" presId="urn:microsoft.com/office/officeart/2017/3/layout/HorizontalPathTimeline"/>
    <dgm:cxn modelId="{C89A6C3B-A3FF-4808-86AC-18543066C798}" type="presOf" srcId="{CFCF5DA5-50CD-4F40-ADBC-15E1FC509D20}" destId="{0B382A1A-AE4E-42E1-9D0C-B731C79B5940}" srcOrd="0" destOrd="0" presId="urn:microsoft.com/office/officeart/2017/3/layout/HorizontalPathTimeline"/>
    <dgm:cxn modelId="{5DDBA770-8353-474F-B7AB-2BB8F6019F66}" srcId="{CFCF5DA5-50CD-4F40-ADBC-15E1FC509D20}" destId="{BEE3C607-452E-466C-AA5F-FB48319E99CB}" srcOrd="1" destOrd="0" parTransId="{989CE4EF-50C9-4984-961B-426C884B7E13}" sibTransId="{2D92DE4E-98FC-43BE-8842-5EA8A1E2CB1F}"/>
    <dgm:cxn modelId="{B950C953-EE09-44AC-8F37-043DB0D701D8}" type="presOf" srcId="{FB588B1F-81E5-45E8-B4B9-7E65A52E508B}" destId="{69EBA87C-D4DF-4E31-BB64-2644C2A89509}" srcOrd="0" destOrd="1" presId="urn:microsoft.com/office/officeart/2017/3/layout/HorizontalPathTimeline"/>
    <dgm:cxn modelId="{6B621B77-EBCF-456D-8E59-8FCB67635EFC}" srcId="{ED5C3982-34E6-4BEB-A220-1038DBF65A44}" destId="{E4787BF1-1D11-44CC-87A7-757CA5C2B488}" srcOrd="0" destOrd="0" parTransId="{FF9174F9-7684-4DA6-BBBF-752479969C6B}" sibTransId="{D9A280D4-A991-48DA-88F7-D480A31AA84C}"/>
    <dgm:cxn modelId="{7C9C1183-E024-4123-B5A7-6838AFD243A7}" type="presOf" srcId="{E4787BF1-1D11-44CC-87A7-757CA5C2B488}" destId="{C8E537ED-F361-45A9-9DB3-EDBEC5EE03B1}" srcOrd="0" destOrd="0" presId="urn:microsoft.com/office/officeart/2017/3/layout/HorizontalPathTimeline"/>
    <dgm:cxn modelId="{FE9B8485-CFFF-4D22-BE93-2E9769F297CC}" type="presOf" srcId="{94956F31-2A4C-4355-99E9-EDF7E1CF801B}" destId="{D48617CA-BCA8-4C5C-BB38-32D00156E5C5}" srcOrd="0" destOrd="1" presId="urn:microsoft.com/office/officeart/2017/3/layout/HorizontalPathTimeline"/>
    <dgm:cxn modelId="{E8697989-229F-42FF-89A6-97B4FF116F7E}" srcId="{CFCF5DA5-50CD-4F40-ADBC-15E1FC509D20}" destId="{56F4E049-8071-420D-926B-44ACC7E1BB51}" srcOrd="0" destOrd="0" parTransId="{40BCE65A-2E41-4561-A190-F3215488FF03}" sibTransId="{E0C86ADD-3E0D-4D5B-9239-4F66B8C9FA40}"/>
    <dgm:cxn modelId="{83CB3E9B-A002-44D8-9E35-9BFE8BEE816B}" srcId="{ED5C3982-34E6-4BEB-A220-1038DBF65A44}" destId="{CFCF5DA5-50CD-4F40-ADBC-15E1FC509D20}" srcOrd="2" destOrd="0" parTransId="{4427B4FE-F95E-49CD-81BF-BC6584520B0A}" sibTransId="{67B3CBE4-575C-42DB-A117-5D08332FE210}"/>
    <dgm:cxn modelId="{F5A21E9D-6EC1-430C-B6A7-1EF287628AE3}" srcId="{F70E9681-51BD-4ACB-A164-ABEF696D2033}" destId="{FB588B1F-81E5-45E8-B4B9-7E65A52E508B}" srcOrd="1" destOrd="0" parTransId="{CCA3C4CE-43F8-4753-AD1F-A229FC33404F}" sibTransId="{7674E3A3-CEC9-4EA0-9C26-AF2267BA55F9}"/>
    <dgm:cxn modelId="{DBB144A3-3DA7-4DEE-A2B1-15079902B9D5}" type="presOf" srcId="{F70E9681-51BD-4ACB-A164-ABEF696D2033}" destId="{A4B89849-BBB9-4C72-BFC6-19CDD6D9A223}" srcOrd="0" destOrd="0" presId="urn:microsoft.com/office/officeart/2017/3/layout/HorizontalPathTimeline"/>
    <dgm:cxn modelId="{F1D2FAA4-FFC9-4638-B4BA-55BBAD842D29}" srcId="{F70E9681-51BD-4ACB-A164-ABEF696D2033}" destId="{A65F1620-60BF-420E-A262-717B14CEA2BF}" srcOrd="0" destOrd="0" parTransId="{4D52FEBE-F2F4-4349-A798-CDC13FCD51AC}" sibTransId="{98D5E5FE-6835-44A5-A478-EEE6219A4E0C}"/>
    <dgm:cxn modelId="{BBE00BAA-8DB4-4AA6-8FFB-FD92FA509C42}" type="presOf" srcId="{ED5C3982-34E6-4BEB-A220-1038DBF65A44}" destId="{D0295D5A-F0C6-4146-9487-AE6DE1F6C455}" srcOrd="0" destOrd="0" presId="urn:microsoft.com/office/officeart/2017/3/layout/HorizontalPathTimeline"/>
    <dgm:cxn modelId="{EC61CFAE-0635-4ABB-BAEE-3B9E191823D6}" type="presOf" srcId="{A65F1620-60BF-420E-A262-717B14CEA2BF}" destId="{69EBA87C-D4DF-4E31-BB64-2644C2A89509}" srcOrd="0" destOrd="0" presId="urn:microsoft.com/office/officeart/2017/3/layout/HorizontalPathTimeline"/>
    <dgm:cxn modelId="{0DF09EF8-F93D-465E-8572-5926203F5C45}" srcId="{ED5C3982-34E6-4BEB-A220-1038DBF65A44}" destId="{F70E9681-51BD-4ACB-A164-ABEF696D2033}" srcOrd="1" destOrd="0" parTransId="{0AE3A76E-92B9-45B9-AA92-1032EFC1F734}" sibTransId="{3FC722FD-C1DE-41EC-A439-321BA0AF96ED}"/>
    <dgm:cxn modelId="{9B663EDD-94CA-46C9-BE6F-FDEFF0991AE5}" type="presParOf" srcId="{D0295D5A-F0C6-4146-9487-AE6DE1F6C455}" destId="{3A278FF5-100B-43AE-951D-730F8F3994D5}" srcOrd="0" destOrd="0" presId="urn:microsoft.com/office/officeart/2017/3/layout/HorizontalPathTimeline"/>
    <dgm:cxn modelId="{D5332E8C-8E09-4443-BA17-5746864EBE24}" type="presParOf" srcId="{D0295D5A-F0C6-4146-9487-AE6DE1F6C455}" destId="{AA84A31A-554F-4F75-BCB3-D529BA83E62C}" srcOrd="1" destOrd="0" presId="urn:microsoft.com/office/officeart/2017/3/layout/HorizontalPathTimeline"/>
    <dgm:cxn modelId="{2AB662D7-6731-4FA9-93CF-35A978242D6A}" type="presParOf" srcId="{AA84A31A-554F-4F75-BCB3-D529BA83E62C}" destId="{D24FB4BF-FDF2-459B-8096-D09D8840C725}" srcOrd="0" destOrd="0" presId="urn:microsoft.com/office/officeart/2017/3/layout/HorizontalPathTimeline"/>
    <dgm:cxn modelId="{EAA9A0AD-3D42-4A8A-970D-1B6A7719C396}" type="presParOf" srcId="{D24FB4BF-FDF2-459B-8096-D09D8840C725}" destId="{C8E537ED-F361-45A9-9DB3-EDBEC5EE03B1}" srcOrd="0" destOrd="0" presId="urn:microsoft.com/office/officeart/2017/3/layout/HorizontalPathTimeline"/>
    <dgm:cxn modelId="{3EB51D21-2876-43DF-80E5-338474070FD8}" type="presParOf" srcId="{D24FB4BF-FDF2-459B-8096-D09D8840C725}" destId="{8F1944B8-E845-4BB7-AD60-B4CA16D1420E}" srcOrd="1" destOrd="0" presId="urn:microsoft.com/office/officeart/2017/3/layout/HorizontalPathTimeline"/>
    <dgm:cxn modelId="{9221DCD7-E67D-4BB8-B631-739A6E3C3154}" type="presParOf" srcId="{8F1944B8-E845-4BB7-AD60-B4CA16D1420E}" destId="{D48617CA-BCA8-4C5C-BB38-32D00156E5C5}" srcOrd="0" destOrd="0" presId="urn:microsoft.com/office/officeart/2017/3/layout/HorizontalPathTimeline"/>
    <dgm:cxn modelId="{DBE26F86-CAE1-49E4-BB1B-7D41A9145933}" type="presParOf" srcId="{8F1944B8-E845-4BB7-AD60-B4CA16D1420E}" destId="{4300A231-4F44-4428-A15F-E7AC94D91E52}" srcOrd="1" destOrd="0" presId="urn:microsoft.com/office/officeart/2017/3/layout/HorizontalPathTimeline"/>
    <dgm:cxn modelId="{5BF90019-4A5E-443A-9B33-EACC606A8957}" type="presParOf" srcId="{D24FB4BF-FDF2-459B-8096-D09D8840C725}" destId="{88236A40-134A-4118-ABC2-5109F5D44A64}" srcOrd="2" destOrd="0" presId="urn:microsoft.com/office/officeart/2017/3/layout/HorizontalPathTimeline"/>
    <dgm:cxn modelId="{D2F69740-194A-48BB-9D5B-692198CDA53C}" type="presParOf" srcId="{D24FB4BF-FDF2-459B-8096-D09D8840C725}" destId="{337FEE9E-D736-4344-A6B2-1F78D6AEDEDD}" srcOrd="3" destOrd="0" presId="urn:microsoft.com/office/officeart/2017/3/layout/HorizontalPathTimeline"/>
    <dgm:cxn modelId="{9AD2FFCD-7ABD-4D58-BA49-64581221C892}" type="presParOf" srcId="{D24FB4BF-FDF2-459B-8096-D09D8840C725}" destId="{251B3B9B-3AB8-4C4D-8879-E3F48C31CB98}" srcOrd="4" destOrd="0" presId="urn:microsoft.com/office/officeart/2017/3/layout/HorizontalPathTimeline"/>
    <dgm:cxn modelId="{7BC17CCE-CF22-419F-896C-D5062B6C2579}" type="presParOf" srcId="{AA84A31A-554F-4F75-BCB3-D529BA83E62C}" destId="{7A2CC634-CB73-4338-8DA1-058234F017F6}" srcOrd="1" destOrd="0" presId="urn:microsoft.com/office/officeart/2017/3/layout/HorizontalPathTimeline"/>
    <dgm:cxn modelId="{2C15E3AF-706E-49A5-A879-D2F4FC10FF59}" type="presParOf" srcId="{AA84A31A-554F-4F75-BCB3-D529BA83E62C}" destId="{308BDCF0-6772-434F-AB96-3D971D01EB4C}" srcOrd="2" destOrd="0" presId="urn:microsoft.com/office/officeart/2017/3/layout/HorizontalPathTimeline"/>
    <dgm:cxn modelId="{E9D8D924-C7F3-4F31-BEAE-13C3AE4E25B2}" type="presParOf" srcId="{308BDCF0-6772-434F-AB96-3D971D01EB4C}" destId="{A4B89849-BBB9-4C72-BFC6-19CDD6D9A223}" srcOrd="0" destOrd="0" presId="urn:microsoft.com/office/officeart/2017/3/layout/HorizontalPathTimeline"/>
    <dgm:cxn modelId="{4BCD0302-742A-4ACB-8059-9908D7C99542}" type="presParOf" srcId="{308BDCF0-6772-434F-AB96-3D971D01EB4C}" destId="{474D9327-A700-4775-AB5D-717BD7A3E752}" srcOrd="1" destOrd="0" presId="urn:microsoft.com/office/officeart/2017/3/layout/HorizontalPathTimeline"/>
    <dgm:cxn modelId="{B4F94302-A34A-41A1-939B-7258B0665C00}" type="presParOf" srcId="{474D9327-A700-4775-AB5D-717BD7A3E752}" destId="{69EBA87C-D4DF-4E31-BB64-2644C2A89509}" srcOrd="0" destOrd="0" presId="urn:microsoft.com/office/officeart/2017/3/layout/HorizontalPathTimeline"/>
    <dgm:cxn modelId="{1079D15A-2B15-4A81-888E-58F939B44AD8}" type="presParOf" srcId="{474D9327-A700-4775-AB5D-717BD7A3E752}" destId="{1EDD8CB9-297B-4EAF-9968-FE94942B9824}" srcOrd="1" destOrd="0" presId="urn:microsoft.com/office/officeart/2017/3/layout/HorizontalPathTimeline"/>
    <dgm:cxn modelId="{1D8E2B3F-34BC-4673-A617-8F6EB66A8957}" type="presParOf" srcId="{308BDCF0-6772-434F-AB96-3D971D01EB4C}" destId="{93B7CD1C-97A9-4B0E-8F65-A3030D3A4A8D}" srcOrd="2" destOrd="0" presId="urn:microsoft.com/office/officeart/2017/3/layout/HorizontalPathTimeline"/>
    <dgm:cxn modelId="{3EE8BA02-5EC1-4591-BA62-1ED7CD5AEC11}" type="presParOf" srcId="{308BDCF0-6772-434F-AB96-3D971D01EB4C}" destId="{986B6F22-08A8-475A-8B02-682BFBD6A435}" srcOrd="3" destOrd="0" presId="urn:microsoft.com/office/officeart/2017/3/layout/HorizontalPathTimeline"/>
    <dgm:cxn modelId="{955710CF-081B-4F75-9F27-9A95D100B69E}" type="presParOf" srcId="{308BDCF0-6772-434F-AB96-3D971D01EB4C}" destId="{03383983-85AB-40BC-BA2D-38231C3905D1}" srcOrd="4" destOrd="0" presId="urn:microsoft.com/office/officeart/2017/3/layout/HorizontalPathTimeline"/>
    <dgm:cxn modelId="{15B4A4BE-3E30-446F-A125-FD6221025BA8}" type="presParOf" srcId="{AA84A31A-554F-4F75-BCB3-D529BA83E62C}" destId="{CB76A404-B10E-4F67-8977-BCB273CAD451}" srcOrd="3" destOrd="0" presId="urn:microsoft.com/office/officeart/2017/3/layout/HorizontalPathTimeline"/>
    <dgm:cxn modelId="{29A8E735-5397-450E-9626-E73FD4AAD721}" type="presParOf" srcId="{AA84A31A-554F-4F75-BCB3-D529BA83E62C}" destId="{C863D5D0-F304-468E-B586-229C6EED0EB4}" srcOrd="4" destOrd="0" presId="urn:microsoft.com/office/officeart/2017/3/layout/HorizontalPathTimeline"/>
    <dgm:cxn modelId="{7A914147-CD45-4DE6-A956-60999B501B21}" type="presParOf" srcId="{C863D5D0-F304-468E-B586-229C6EED0EB4}" destId="{0B382A1A-AE4E-42E1-9D0C-B731C79B5940}" srcOrd="0" destOrd="0" presId="urn:microsoft.com/office/officeart/2017/3/layout/HorizontalPathTimeline"/>
    <dgm:cxn modelId="{E4703C42-BA6F-47AF-B3D5-D7DDD852C75F}" type="presParOf" srcId="{C863D5D0-F304-468E-B586-229C6EED0EB4}" destId="{5081F994-E6F0-42E2-8469-5390EABBCAD2}" srcOrd="1" destOrd="0" presId="urn:microsoft.com/office/officeart/2017/3/layout/HorizontalPathTimeline"/>
    <dgm:cxn modelId="{D793E86A-FE8A-4799-8AB3-3016B950E5A0}" type="presParOf" srcId="{5081F994-E6F0-42E2-8469-5390EABBCAD2}" destId="{8A8AD0A8-C1CA-42AD-9C80-DF6A5308F1A4}" srcOrd="0" destOrd="0" presId="urn:microsoft.com/office/officeart/2017/3/layout/HorizontalPathTimeline"/>
    <dgm:cxn modelId="{247E3C09-2FAD-4FCC-921F-55B6AE0317DF}" type="presParOf" srcId="{5081F994-E6F0-42E2-8469-5390EABBCAD2}" destId="{56E03C39-23D7-497C-9A3B-9F24B679074C}" srcOrd="1" destOrd="0" presId="urn:microsoft.com/office/officeart/2017/3/layout/HorizontalPathTimeline"/>
    <dgm:cxn modelId="{287BA4B6-D93D-4947-A03E-70DFB6737E6E}" type="presParOf" srcId="{C863D5D0-F304-468E-B586-229C6EED0EB4}" destId="{D97AAE98-923F-4091-94D8-85F6885C07EB}" srcOrd="2" destOrd="0" presId="urn:microsoft.com/office/officeart/2017/3/layout/HorizontalPathTimeline"/>
    <dgm:cxn modelId="{90BC0738-6871-40AE-90E5-C649D4798C47}" type="presParOf" srcId="{C863D5D0-F304-468E-B586-229C6EED0EB4}" destId="{736A3C3D-6F22-4706-A421-9633327DEE2B}" srcOrd="3" destOrd="0" presId="urn:microsoft.com/office/officeart/2017/3/layout/HorizontalPathTimeline"/>
    <dgm:cxn modelId="{A5B72380-78DB-4EAE-AB7B-CC6CBFDB320E}" type="presParOf" srcId="{C863D5D0-F304-468E-B586-229C6EED0EB4}" destId="{961E0F39-07E5-4B3A-81AE-42AF822D14AE}"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537ED-F361-45A9-9DB3-EDBEC5EE03B1}">
      <dsp:nvSpPr>
        <dsp:cNvPr id="0" name=""/>
        <dsp:cNvSpPr/>
      </dsp:nvSpPr>
      <dsp:spPr>
        <a:xfrm>
          <a:off x="380989" y="2336668"/>
          <a:ext cx="302836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t>Jun. 17</a:t>
          </a:r>
        </a:p>
      </dsp:txBody>
      <dsp:txXfrm>
        <a:off x="380989" y="2336668"/>
        <a:ext cx="3028369" cy="491701"/>
      </dsp:txXfrm>
    </dsp:sp>
    <dsp:sp modelId="{3A278FF5-100B-43AE-951D-730F8F3994D5}">
      <dsp:nvSpPr>
        <dsp:cNvPr id="0" name=""/>
        <dsp:cNvSpPr/>
      </dsp:nvSpPr>
      <dsp:spPr>
        <a:xfrm>
          <a:off x="0" y="2088642"/>
          <a:ext cx="7886700" cy="174053"/>
        </a:xfrm>
        <a:prstGeom prst="rect">
          <a:avLst/>
        </a:prstGeom>
        <a:solidFill>
          <a:schemeClr val="accent3">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48617CA-BCA8-4C5C-BB38-32D00156E5C5}">
      <dsp:nvSpPr>
        <dsp:cNvPr id="0" name=""/>
        <dsp:cNvSpPr/>
      </dsp:nvSpPr>
      <dsp:spPr>
        <a:xfrm>
          <a:off x="218694" y="324582"/>
          <a:ext cx="3352959" cy="1024332"/>
        </a:xfrm>
        <a:prstGeom prst="rect">
          <a:avLst/>
        </a:prstGeom>
        <a:solidFill>
          <a:srgbClr val="2E9FDF">
            <a:alpha val="89804"/>
          </a:srgb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Arial Narrow" panose="020B0606020202030204" pitchFamily="34" charset="0"/>
              <a:ea typeface="Calibri" panose="020F0502020204030204" pitchFamily="34" charset="0"/>
              <a:cs typeface="Arial" panose="020B0604020202020204" pitchFamily="34" charset="0"/>
            </a:rPr>
            <a:t>IE Semi-Annual Reports </a:t>
          </a:r>
          <a:endParaRPr lang="en-US" sz="1600" kern="1200" dirty="0">
            <a:solidFill>
              <a:schemeClr val="bg1"/>
            </a:solidFill>
          </a:endParaRPr>
        </a:p>
        <a:p>
          <a:pPr marL="0" lvl="0" indent="0" algn="l" defTabSz="711200">
            <a:lnSpc>
              <a:spcPct val="90000"/>
            </a:lnSpc>
            <a:spcBef>
              <a:spcPct val="0"/>
            </a:spcBef>
            <a:spcAft>
              <a:spcPct val="35000"/>
            </a:spcAft>
            <a:buNone/>
          </a:pPr>
          <a:r>
            <a:rPr lang="en-US" sz="1600" kern="1200" dirty="0">
              <a:solidFill>
                <a:schemeClr val="bg1"/>
              </a:solidFill>
              <a:latin typeface="Arial Narrow" panose="020B0606020202030204" pitchFamily="34" charset="0"/>
              <a:cs typeface="Arial" panose="020B0604020202020204" pitchFamily="34" charset="0"/>
            </a:rPr>
            <a:t>Four IE Semi-Annual Reports for each IOU filed in the R.13-11-005 proceeding.</a:t>
          </a:r>
        </a:p>
      </dsp:txBody>
      <dsp:txXfrm>
        <a:off x="218694" y="324582"/>
        <a:ext cx="3352959" cy="1024332"/>
      </dsp:txXfrm>
    </dsp:sp>
    <dsp:sp modelId="{88236A40-134A-4118-ABC2-5109F5D44A64}">
      <dsp:nvSpPr>
        <dsp:cNvPr id="0" name=""/>
        <dsp:cNvSpPr/>
      </dsp:nvSpPr>
      <dsp:spPr>
        <a:xfrm>
          <a:off x="1895174" y="1348914"/>
          <a:ext cx="0" cy="739727"/>
        </a:xfrm>
        <a:prstGeom prst="line">
          <a:avLst/>
        </a:prstGeom>
        <a:solidFill>
          <a:schemeClr val="accent5">
            <a:hueOff val="0"/>
            <a:satOff val="0"/>
            <a:lumOff val="0"/>
            <a:alphaOff val="0"/>
          </a:schemeClr>
        </a:solidFill>
        <a:ln w="6350" cap="flat" cmpd="sng" algn="ctr">
          <a:solidFill>
            <a:schemeClr val="bg2">
              <a:lumMod val="60000"/>
              <a:lumOff val="4000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4B89849-BBB9-4C72-BFC6-19CDD6D9A223}">
      <dsp:nvSpPr>
        <dsp:cNvPr id="0" name=""/>
        <dsp:cNvSpPr/>
      </dsp:nvSpPr>
      <dsp:spPr>
        <a:xfrm>
          <a:off x="2429165" y="1522968"/>
          <a:ext cx="302836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t>Jul. 11</a:t>
          </a:r>
        </a:p>
      </dsp:txBody>
      <dsp:txXfrm>
        <a:off x="2429165" y="1522968"/>
        <a:ext cx="3028369" cy="491701"/>
      </dsp:txXfrm>
    </dsp:sp>
    <dsp:sp modelId="{69EBA87C-D4DF-4E31-BB64-2644C2A89509}">
      <dsp:nvSpPr>
        <dsp:cNvPr id="0" name=""/>
        <dsp:cNvSpPr/>
      </dsp:nvSpPr>
      <dsp:spPr>
        <a:xfrm>
          <a:off x="1895174" y="3002423"/>
          <a:ext cx="4096351" cy="1251961"/>
        </a:xfrm>
        <a:prstGeom prst="rect">
          <a:avLst/>
        </a:prstGeom>
        <a:solidFill>
          <a:srgbClr val="E7B800">
            <a:alpha val="89804"/>
          </a:srgbClr>
        </a:solidFill>
        <a:ln w="25400" cap="flat" cmpd="sng" algn="ctr">
          <a:solidFill>
            <a:schemeClr val="accent5">
              <a:tint val="40000"/>
              <a:alpha val="90000"/>
              <a:hueOff val="1622542"/>
              <a:satOff val="-11507"/>
              <a:lumOff val="-6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Arial Narrow" panose="020B0606020202030204" pitchFamily="34" charset="0"/>
              <a:ea typeface="Calibri" panose="020F0502020204030204" pitchFamily="34" charset="0"/>
              <a:cs typeface="Arial" panose="020B0604020202020204" pitchFamily="34" charset="0"/>
            </a:rPr>
            <a:t>CPUC Semi-Annual Workshop (Webinar)</a:t>
          </a:r>
          <a:endParaRPr lang="en-US" sz="1600" kern="1200" dirty="0">
            <a:solidFill>
              <a:schemeClr val="bg1"/>
            </a:solidFill>
          </a:endParaRPr>
        </a:p>
        <a:p>
          <a:pPr marL="0" lvl="0" indent="0" algn="l" defTabSz="711200">
            <a:lnSpc>
              <a:spcPct val="90000"/>
            </a:lnSpc>
            <a:spcBef>
              <a:spcPct val="0"/>
            </a:spcBef>
            <a:spcAft>
              <a:spcPct val="35000"/>
            </a:spcAft>
            <a:buNone/>
          </a:pPr>
          <a:r>
            <a:rPr lang="en-US" sz="1600" kern="1200" dirty="0">
              <a:solidFill>
                <a:schemeClr val="bg1"/>
              </a:solidFill>
              <a:latin typeface="Arial Narrow" panose="020B0606020202030204" pitchFamily="34" charset="0"/>
              <a:cs typeface="Arial" panose="020B0604020202020204" pitchFamily="34" charset="0"/>
            </a:rPr>
            <a:t>Informal discussions and problem-solving among stakeholders on the progress of the third-party solicitations and semi-annual IE reports.</a:t>
          </a:r>
          <a:endParaRPr lang="en-US" sz="1600" kern="1200" dirty="0">
            <a:solidFill>
              <a:schemeClr val="bg1"/>
            </a:solidFill>
            <a:latin typeface="Arial" panose="020B0604020202020204" pitchFamily="34" charset="0"/>
            <a:cs typeface="Arial" panose="020B0604020202020204" pitchFamily="34" charset="0"/>
          </a:endParaRPr>
        </a:p>
      </dsp:txBody>
      <dsp:txXfrm>
        <a:off x="1895174" y="3002423"/>
        <a:ext cx="4096351" cy="1251961"/>
      </dsp:txXfrm>
    </dsp:sp>
    <dsp:sp modelId="{93B7CD1C-97A9-4B0E-8F65-A3030D3A4A8D}">
      <dsp:nvSpPr>
        <dsp:cNvPr id="0" name=""/>
        <dsp:cNvSpPr/>
      </dsp:nvSpPr>
      <dsp:spPr>
        <a:xfrm>
          <a:off x="3943349" y="2262695"/>
          <a:ext cx="0" cy="739727"/>
        </a:xfrm>
        <a:prstGeom prst="line">
          <a:avLst/>
        </a:prstGeom>
        <a:solidFill>
          <a:schemeClr val="accent5">
            <a:hueOff val="1628513"/>
            <a:satOff val="5598"/>
            <a:lumOff val="-26863"/>
            <a:alphaOff val="0"/>
          </a:schemeClr>
        </a:solidFill>
        <a:ln w="6350" cap="flat" cmpd="sng" algn="ctr">
          <a:solidFill>
            <a:schemeClr val="accent5">
              <a:hueOff val="1628513"/>
              <a:satOff val="5598"/>
              <a:lumOff val="-26863"/>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37FEE9E-D736-4344-A6B2-1F78D6AEDEDD}">
      <dsp:nvSpPr>
        <dsp:cNvPr id="0" name=""/>
        <dsp:cNvSpPr/>
      </dsp:nvSpPr>
      <dsp:spPr>
        <a:xfrm>
          <a:off x="1840782" y="2121277"/>
          <a:ext cx="108783" cy="10878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986B6F22-08A8-475A-8B02-682BFBD6A435}">
      <dsp:nvSpPr>
        <dsp:cNvPr id="0" name=""/>
        <dsp:cNvSpPr/>
      </dsp:nvSpPr>
      <dsp:spPr>
        <a:xfrm>
          <a:off x="3888958" y="2121277"/>
          <a:ext cx="108783" cy="10878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0B382A1A-AE4E-42E1-9D0C-B731C79B5940}">
      <dsp:nvSpPr>
        <dsp:cNvPr id="0" name=""/>
        <dsp:cNvSpPr/>
      </dsp:nvSpPr>
      <dsp:spPr>
        <a:xfrm>
          <a:off x="4477340" y="2336668"/>
          <a:ext cx="302836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t>Jul. 30</a:t>
          </a:r>
        </a:p>
      </dsp:txBody>
      <dsp:txXfrm>
        <a:off x="4477340" y="2336668"/>
        <a:ext cx="3028369" cy="491701"/>
      </dsp:txXfrm>
    </dsp:sp>
    <dsp:sp modelId="{8A8AD0A8-C1CA-42AD-9C80-DF6A5308F1A4}">
      <dsp:nvSpPr>
        <dsp:cNvPr id="0" name=""/>
        <dsp:cNvSpPr/>
      </dsp:nvSpPr>
      <dsp:spPr>
        <a:xfrm>
          <a:off x="4419313" y="280239"/>
          <a:ext cx="3467386" cy="1024332"/>
        </a:xfrm>
        <a:prstGeom prst="rect">
          <a:avLst/>
        </a:prstGeom>
        <a:solidFill>
          <a:srgbClr val="86AA00">
            <a:alpha val="90000"/>
          </a:srgb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Arial Narrow" panose="020B0606020202030204" pitchFamily="34" charset="0"/>
              <a:ea typeface="Calibri" panose="020F0502020204030204" pitchFamily="34" charset="0"/>
              <a:cs typeface="Arial" panose="020B0604020202020204" pitchFamily="34" charset="0"/>
            </a:rPr>
            <a:t>New Implementation Plan Template </a:t>
          </a:r>
          <a:endParaRPr lang="en-US" sz="1600" kern="1200" dirty="0">
            <a:solidFill>
              <a:schemeClr val="bg1"/>
            </a:solidFill>
          </a:endParaRPr>
        </a:p>
        <a:p>
          <a:pPr marL="0" lvl="0" indent="0" algn="l" defTabSz="711200">
            <a:lnSpc>
              <a:spcPct val="90000"/>
            </a:lnSpc>
            <a:spcBef>
              <a:spcPct val="0"/>
            </a:spcBef>
            <a:spcAft>
              <a:spcPct val="35000"/>
            </a:spcAft>
            <a:buNone/>
          </a:pPr>
          <a:r>
            <a:rPr lang="en-US" sz="1600" kern="1200" dirty="0">
              <a:solidFill>
                <a:schemeClr val="bg1"/>
              </a:solidFill>
              <a:latin typeface="Arial Narrow" panose="020B0606020202030204" pitchFamily="34" charset="0"/>
              <a:ea typeface="Calibri" panose="020F0502020204030204" pitchFamily="34" charset="0"/>
              <a:cs typeface="Arial" panose="020B0604020202020204" pitchFamily="34" charset="0"/>
            </a:rPr>
            <a:t>New Implementation Plan Template updated by the Energy Division.</a:t>
          </a:r>
          <a:endParaRPr lang="en-US" sz="1600" kern="1200" dirty="0">
            <a:solidFill>
              <a:schemeClr val="bg1"/>
            </a:solidFill>
          </a:endParaRPr>
        </a:p>
      </dsp:txBody>
      <dsp:txXfrm>
        <a:off x="4419313" y="280239"/>
        <a:ext cx="3467386" cy="1024332"/>
      </dsp:txXfrm>
    </dsp:sp>
    <dsp:sp modelId="{D97AAE98-923F-4091-94D8-85F6885C07EB}">
      <dsp:nvSpPr>
        <dsp:cNvPr id="0" name=""/>
        <dsp:cNvSpPr/>
      </dsp:nvSpPr>
      <dsp:spPr>
        <a:xfrm>
          <a:off x="5991525" y="1348914"/>
          <a:ext cx="0" cy="739727"/>
        </a:xfrm>
        <a:prstGeom prst="line">
          <a:avLst/>
        </a:prstGeom>
        <a:solidFill>
          <a:schemeClr val="accent5">
            <a:hueOff val="3257026"/>
            <a:satOff val="11196"/>
            <a:lumOff val="-53726"/>
            <a:alphaOff val="0"/>
          </a:schemeClr>
        </a:solidFill>
        <a:ln w="6350" cap="flat" cmpd="sng" algn="ctr">
          <a:solidFill>
            <a:schemeClr val="accent5">
              <a:hueOff val="3257026"/>
              <a:satOff val="11196"/>
              <a:lumOff val="-53726"/>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36A3C3D-6F22-4706-A421-9633327DEE2B}">
      <dsp:nvSpPr>
        <dsp:cNvPr id="0" name=""/>
        <dsp:cNvSpPr/>
      </dsp:nvSpPr>
      <dsp:spPr>
        <a:xfrm>
          <a:off x="5937133" y="2121277"/>
          <a:ext cx="108783" cy="10878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27466" cy="464503"/>
          </a:xfrm>
          <a:prstGeom prst="rect">
            <a:avLst/>
          </a:prstGeom>
          <a:noFill/>
          <a:ln w="9525">
            <a:noFill/>
            <a:miter lim="800000"/>
            <a:headEnd/>
            <a:tailEnd/>
          </a:ln>
          <a:effectLst/>
        </p:spPr>
        <p:txBody>
          <a:bodyPr vert="horz" wrap="square" lIns="92930" tIns="46466" rIns="92930" bIns="46466" numCol="1" anchor="t" anchorCtr="0" compatLnSpc="1">
            <a:prstTxWarp prst="textNoShape">
              <a:avLst/>
            </a:prstTxWarp>
          </a:bodyPr>
          <a:lstStyle>
            <a:lvl1pPr defTabSz="929398">
              <a:defRPr sz="1200">
                <a:latin typeface="Arial" pitchFamily="34" charset="0"/>
              </a:defRPr>
            </a:lvl1pPr>
          </a:lstStyle>
          <a:p>
            <a:pPr>
              <a:defRPr/>
            </a:pPr>
            <a:endParaRPr lang="en-US"/>
          </a:p>
        </p:txBody>
      </p:sp>
      <p:sp>
        <p:nvSpPr>
          <p:cNvPr id="4099" name="Rectangle 3"/>
          <p:cNvSpPr>
            <a:spLocks noGrp="1" noChangeArrowheads="1"/>
          </p:cNvSpPr>
          <p:nvPr>
            <p:ph type="dt" sz="quarter" idx="1"/>
          </p:nvPr>
        </p:nvSpPr>
        <p:spPr bwMode="auto">
          <a:xfrm>
            <a:off x="3955953" y="1"/>
            <a:ext cx="3027466" cy="464503"/>
          </a:xfrm>
          <a:prstGeom prst="rect">
            <a:avLst/>
          </a:prstGeom>
          <a:noFill/>
          <a:ln w="9525">
            <a:noFill/>
            <a:miter lim="800000"/>
            <a:headEnd/>
            <a:tailEnd/>
          </a:ln>
          <a:effectLst/>
        </p:spPr>
        <p:txBody>
          <a:bodyPr vert="horz" wrap="square" lIns="92930" tIns="46466" rIns="92930" bIns="46466" numCol="1" anchor="t" anchorCtr="0" compatLnSpc="1">
            <a:prstTxWarp prst="textNoShape">
              <a:avLst/>
            </a:prstTxWarp>
          </a:bodyPr>
          <a:lstStyle>
            <a:lvl1pPr algn="r" defTabSz="929398">
              <a:defRPr sz="1200">
                <a:latin typeface="Arial" pitchFamily="34" charset="0"/>
              </a:defRPr>
            </a:lvl1pPr>
          </a:lstStyle>
          <a:p>
            <a:pPr>
              <a:defRPr/>
            </a:pPr>
            <a:endParaRPr lang="en-US"/>
          </a:p>
        </p:txBody>
      </p:sp>
      <p:sp>
        <p:nvSpPr>
          <p:cNvPr id="4100" name="Rectangle 4"/>
          <p:cNvSpPr>
            <a:spLocks noGrp="1" noChangeArrowheads="1"/>
          </p:cNvSpPr>
          <p:nvPr>
            <p:ph type="ftr" sz="quarter" idx="2"/>
          </p:nvPr>
        </p:nvSpPr>
        <p:spPr bwMode="auto">
          <a:xfrm>
            <a:off x="1" y="8817613"/>
            <a:ext cx="3027466" cy="464503"/>
          </a:xfrm>
          <a:prstGeom prst="rect">
            <a:avLst/>
          </a:prstGeom>
          <a:noFill/>
          <a:ln w="9525">
            <a:noFill/>
            <a:miter lim="800000"/>
            <a:headEnd/>
            <a:tailEnd/>
          </a:ln>
          <a:effectLst/>
        </p:spPr>
        <p:txBody>
          <a:bodyPr vert="horz" wrap="square" lIns="92930" tIns="46466" rIns="92930" bIns="46466" numCol="1" anchor="b" anchorCtr="0" compatLnSpc="1">
            <a:prstTxWarp prst="textNoShape">
              <a:avLst/>
            </a:prstTxWarp>
          </a:bodyPr>
          <a:lstStyle>
            <a:lvl1pPr defTabSz="929398">
              <a:defRPr sz="1200">
                <a:latin typeface="Arial" pitchFamily="34" charset="0"/>
              </a:defRPr>
            </a:lvl1pPr>
          </a:lstStyle>
          <a:p>
            <a:pPr>
              <a:defRPr/>
            </a:pPr>
            <a:endParaRPr lang="en-US"/>
          </a:p>
        </p:txBody>
      </p:sp>
      <p:sp>
        <p:nvSpPr>
          <p:cNvPr id="4101" name="Rectangle 5"/>
          <p:cNvSpPr>
            <a:spLocks noGrp="1" noChangeArrowheads="1"/>
          </p:cNvSpPr>
          <p:nvPr>
            <p:ph type="sldNum" sz="quarter" idx="3"/>
          </p:nvPr>
        </p:nvSpPr>
        <p:spPr bwMode="auto">
          <a:xfrm>
            <a:off x="3955953" y="8817613"/>
            <a:ext cx="3027466" cy="464503"/>
          </a:xfrm>
          <a:prstGeom prst="rect">
            <a:avLst/>
          </a:prstGeom>
          <a:noFill/>
          <a:ln w="9525">
            <a:noFill/>
            <a:miter lim="800000"/>
            <a:headEnd/>
            <a:tailEnd/>
          </a:ln>
          <a:effectLst/>
        </p:spPr>
        <p:txBody>
          <a:bodyPr vert="horz" wrap="square" lIns="92930" tIns="46466" rIns="92930" bIns="46466" numCol="1" anchor="b" anchorCtr="0" compatLnSpc="1">
            <a:prstTxWarp prst="textNoShape">
              <a:avLst/>
            </a:prstTxWarp>
          </a:bodyPr>
          <a:lstStyle>
            <a:lvl1pPr algn="r" defTabSz="929398">
              <a:defRPr sz="1200">
                <a:latin typeface="Arial" pitchFamily="34" charset="0"/>
              </a:defRPr>
            </a:lvl1pPr>
          </a:lstStyle>
          <a:p>
            <a:pPr>
              <a:defRPr/>
            </a:pPr>
            <a:fld id="{31B45EE7-1097-483D-B704-7FE3F838E8E5}" type="slidenum">
              <a:rPr lang="en-US"/>
              <a:pPr>
                <a:defRPr/>
              </a:pPr>
              <a:t>‹#›</a:t>
            </a:fld>
            <a:endParaRPr lang="en-US"/>
          </a:p>
        </p:txBody>
      </p:sp>
    </p:spTree>
    <p:extLst>
      <p:ext uri="{BB962C8B-B14F-4D97-AF65-F5344CB8AC3E}">
        <p14:creationId xmlns:p14="http://schemas.microsoft.com/office/powerpoint/2010/main" val="2290260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3027466" cy="464503"/>
          </a:xfrm>
          <a:prstGeom prst="rect">
            <a:avLst/>
          </a:prstGeom>
          <a:noFill/>
          <a:ln w="9525">
            <a:noFill/>
            <a:miter lim="800000"/>
            <a:headEnd/>
            <a:tailEnd/>
          </a:ln>
          <a:effectLst/>
        </p:spPr>
        <p:txBody>
          <a:bodyPr vert="horz" wrap="square" lIns="92930" tIns="46466" rIns="92930" bIns="46466" numCol="1" anchor="t" anchorCtr="0" compatLnSpc="1">
            <a:prstTxWarp prst="textNoShape">
              <a:avLst/>
            </a:prstTxWarp>
          </a:bodyPr>
          <a:lstStyle>
            <a:lvl1pPr defTabSz="929398">
              <a:defRPr sz="1200">
                <a:latin typeface="Arial" pitchFamily="34" charset="0"/>
              </a:defRPr>
            </a:lvl1pPr>
          </a:lstStyle>
          <a:p>
            <a:pPr>
              <a:defRPr/>
            </a:pPr>
            <a:endParaRPr lang="en-US"/>
          </a:p>
        </p:txBody>
      </p:sp>
      <p:sp>
        <p:nvSpPr>
          <p:cNvPr id="20483" name="Rectangle 3"/>
          <p:cNvSpPr>
            <a:spLocks noGrp="1" noChangeArrowheads="1"/>
          </p:cNvSpPr>
          <p:nvPr>
            <p:ph type="dt" idx="1"/>
          </p:nvPr>
        </p:nvSpPr>
        <p:spPr bwMode="auto">
          <a:xfrm>
            <a:off x="3955953" y="1"/>
            <a:ext cx="3027466" cy="464503"/>
          </a:xfrm>
          <a:prstGeom prst="rect">
            <a:avLst/>
          </a:prstGeom>
          <a:noFill/>
          <a:ln w="9525">
            <a:noFill/>
            <a:miter lim="800000"/>
            <a:headEnd/>
            <a:tailEnd/>
          </a:ln>
          <a:effectLst/>
        </p:spPr>
        <p:txBody>
          <a:bodyPr vert="horz" wrap="square" lIns="92930" tIns="46466" rIns="92930" bIns="46466" numCol="1" anchor="t" anchorCtr="0" compatLnSpc="1">
            <a:prstTxWarp prst="textNoShape">
              <a:avLst/>
            </a:prstTxWarp>
          </a:bodyPr>
          <a:lstStyle>
            <a:lvl1pPr algn="r" defTabSz="929398">
              <a:defRPr sz="1200">
                <a:latin typeface="Arial" pitchFamily="34"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99134" y="4410392"/>
            <a:ext cx="5586735" cy="4177348"/>
          </a:xfrm>
          <a:prstGeom prst="rect">
            <a:avLst/>
          </a:prstGeom>
          <a:noFill/>
          <a:ln w="9525">
            <a:noFill/>
            <a:miter lim="800000"/>
            <a:headEnd/>
            <a:tailEnd/>
          </a:ln>
          <a:effectLst/>
        </p:spPr>
        <p:txBody>
          <a:bodyPr vert="horz" wrap="square" lIns="92930" tIns="46466" rIns="92930" bIns="464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1" y="8817613"/>
            <a:ext cx="3027466" cy="464503"/>
          </a:xfrm>
          <a:prstGeom prst="rect">
            <a:avLst/>
          </a:prstGeom>
          <a:noFill/>
          <a:ln w="9525">
            <a:noFill/>
            <a:miter lim="800000"/>
            <a:headEnd/>
            <a:tailEnd/>
          </a:ln>
          <a:effectLst/>
        </p:spPr>
        <p:txBody>
          <a:bodyPr vert="horz" wrap="square" lIns="92930" tIns="46466" rIns="92930" bIns="46466" numCol="1" anchor="b" anchorCtr="0" compatLnSpc="1">
            <a:prstTxWarp prst="textNoShape">
              <a:avLst/>
            </a:prstTxWarp>
          </a:bodyPr>
          <a:lstStyle>
            <a:lvl1pPr defTabSz="929398">
              <a:defRPr sz="1200">
                <a:latin typeface="Arial" pitchFamily="34" charset="0"/>
              </a:defRPr>
            </a:lvl1pPr>
          </a:lstStyle>
          <a:p>
            <a:pPr>
              <a:defRPr/>
            </a:pPr>
            <a:endParaRPr lang="en-US"/>
          </a:p>
        </p:txBody>
      </p:sp>
      <p:sp>
        <p:nvSpPr>
          <p:cNvPr id="20487" name="Rectangle 7"/>
          <p:cNvSpPr>
            <a:spLocks noGrp="1" noChangeArrowheads="1"/>
          </p:cNvSpPr>
          <p:nvPr>
            <p:ph type="sldNum" sz="quarter" idx="5"/>
          </p:nvPr>
        </p:nvSpPr>
        <p:spPr bwMode="auto">
          <a:xfrm>
            <a:off x="3955953" y="8817613"/>
            <a:ext cx="3027466" cy="464503"/>
          </a:xfrm>
          <a:prstGeom prst="rect">
            <a:avLst/>
          </a:prstGeom>
          <a:noFill/>
          <a:ln w="9525">
            <a:noFill/>
            <a:miter lim="800000"/>
            <a:headEnd/>
            <a:tailEnd/>
          </a:ln>
          <a:effectLst/>
        </p:spPr>
        <p:txBody>
          <a:bodyPr vert="horz" wrap="square" lIns="92930" tIns="46466" rIns="92930" bIns="46466" numCol="1" anchor="b" anchorCtr="0" compatLnSpc="1">
            <a:prstTxWarp prst="textNoShape">
              <a:avLst/>
            </a:prstTxWarp>
          </a:bodyPr>
          <a:lstStyle>
            <a:lvl1pPr algn="r" defTabSz="929398">
              <a:defRPr sz="1200">
                <a:latin typeface="Arial" pitchFamily="34" charset="0"/>
              </a:defRPr>
            </a:lvl1pPr>
          </a:lstStyle>
          <a:p>
            <a:pPr>
              <a:defRPr/>
            </a:pPr>
            <a:r>
              <a:rPr lang="en-US"/>
              <a:t> Slide </a:t>
            </a:r>
            <a:fld id="{EE4F1008-8156-4376-9906-C01E68B89A26}" type="slidenum">
              <a:rPr lang="en-US"/>
              <a:pPr>
                <a:defRPr/>
              </a:pPr>
              <a:t>‹#›</a:t>
            </a:fld>
            <a:endParaRPr lang="en-US"/>
          </a:p>
        </p:txBody>
      </p:sp>
    </p:spTree>
    <p:extLst>
      <p:ext uri="{BB962C8B-B14F-4D97-AF65-F5344CB8AC3E}">
        <p14:creationId xmlns:p14="http://schemas.microsoft.com/office/powerpoint/2010/main" val="2968833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C062AF-64F7-4BB7-8EB7-907253E2A605}" type="slidenum">
              <a:rPr lang="en-US" smtClean="0"/>
              <a:t>1</a:t>
            </a:fld>
            <a:endParaRPr lang="en-US"/>
          </a:p>
        </p:txBody>
      </p:sp>
    </p:spTree>
    <p:extLst>
      <p:ext uri="{BB962C8B-B14F-4D97-AF65-F5344CB8AC3E}">
        <p14:creationId xmlns:p14="http://schemas.microsoft.com/office/powerpoint/2010/main" val="2037161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r>
              <a:rPr lang="en-US"/>
              <a:t> Slide </a:t>
            </a:r>
            <a:fld id="{EE4F1008-8156-4376-9906-C01E68B89A26}" type="slidenum">
              <a:rPr lang="en-US" smtClean="0"/>
              <a:pPr>
                <a:defRPr/>
              </a:pPr>
              <a:t>2</a:t>
            </a:fld>
            <a:endParaRPr lang="en-US"/>
          </a:p>
        </p:txBody>
      </p:sp>
    </p:spTree>
    <p:extLst>
      <p:ext uri="{BB962C8B-B14F-4D97-AF65-F5344CB8AC3E}">
        <p14:creationId xmlns:p14="http://schemas.microsoft.com/office/powerpoint/2010/main" val="241155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t> Slide </a:t>
            </a:r>
            <a:fld id="{EE4F1008-8156-4376-9906-C01E68B89A26}" type="slidenum">
              <a:rPr lang="en-US" smtClean="0"/>
              <a:pPr>
                <a:defRPr/>
              </a:pPr>
              <a:t>3</a:t>
            </a:fld>
            <a:endParaRPr lang="en-US"/>
          </a:p>
        </p:txBody>
      </p:sp>
    </p:spTree>
    <p:extLst>
      <p:ext uri="{BB962C8B-B14F-4D97-AF65-F5344CB8AC3E}">
        <p14:creationId xmlns:p14="http://schemas.microsoft.com/office/powerpoint/2010/main" val="2569728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t> Slide </a:t>
            </a:r>
            <a:fld id="{EE4F1008-8156-4376-9906-C01E68B89A26}" type="slidenum">
              <a:rPr lang="en-US" smtClean="0"/>
              <a:pPr>
                <a:defRPr/>
              </a:pPr>
              <a:t>4</a:t>
            </a:fld>
            <a:endParaRPr lang="en-US"/>
          </a:p>
        </p:txBody>
      </p:sp>
    </p:spTree>
    <p:extLst>
      <p:ext uri="{BB962C8B-B14F-4D97-AF65-F5344CB8AC3E}">
        <p14:creationId xmlns:p14="http://schemas.microsoft.com/office/powerpoint/2010/main" val="1563540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t> Slide </a:t>
            </a:r>
            <a:fld id="{EE4F1008-8156-4376-9906-C01E68B89A26}" type="slidenum">
              <a:rPr lang="en-US" smtClean="0"/>
              <a:pPr>
                <a:defRPr/>
              </a:pPr>
              <a:t>5</a:t>
            </a:fld>
            <a:endParaRPr lang="en-US"/>
          </a:p>
        </p:txBody>
      </p:sp>
    </p:spTree>
    <p:extLst>
      <p:ext uri="{BB962C8B-B14F-4D97-AF65-F5344CB8AC3E}">
        <p14:creationId xmlns:p14="http://schemas.microsoft.com/office/powerpoint/2010/main" val="90581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74C79DF-B1B0-4364-BAE9-105E7D1FEF7F}" type="datetime1">
              <a:rPr lang="en-US"/>
              <a:pPr>
                <a:defRPr/>
              </a:pPr>
              <a:t>6/3/2019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BAAA717B-23BB-40CB-9E00-9FEAC229085C}" type="slidenum">
              <a:rPr lang="en-US"/>
              <a:pPr>
                <a:defRPr/>
              </a:pPr>
              <a:t>‹#›</a:t>
            </a:fld>
            <a:endParaRPr lang="en-US"/>
          </a:p>
        </p:txBody>
      </p:sp>
    </p:spTree>
    <p:extLst>
      <p:ext uri="{BB962C8B-B14F-4D97-AF65-F5344CB8AC3E}">
        <p14:creationId xmlns:p14="http://schemas.microsoft.com/office/powerpoint/2010/main" val="1730491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E22FC93-C2B2-4DF5-BAA0-5AEA65905414}" type="datetime1">
              <a:rPr lang="en-US"/>
              <a:pPr>
                <a:defRPr/>
              </a:pPr>
              <a:t>6/3/2019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A7FFBD61-A71C-4A6F-8906-E4C651576876}" type="slidenum">
              <a:rPr lang="en-US"/>
              <a:pPr>
                <a:defRPr/>
              </a:pPr>
              <a:t>‹#›</a:t>
            </a:fld>
            <a:endParaRPr lang="en-US"/>
          </a:p>
        </p:txBody>
      </p:sp>
    </p:spTree>
    <p:extLst>
      <p:ext uri="{BB962C8B-B14F-4D97-AF65-F5344CB8AC3E}">
        <p14:creationId xmlns:p14="http://schemas.microsoft.com/office/powerpoint/2010/main" val="381349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D266960-44B5-4F5D-AE39-90E2CBD4CAA6}" type="datetime1">
              <a:rPr lang="en-US"/>
              <a:pPr>
                <a:defRPr/>
              </a:pPr>
              <a:t>6/3/2019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451753BD-40AB-4108-BC99-1EF577EE4BDE}" type="slidenum">
              <a:rPr lang="en-US"/>
              <a:pPr>
                <a:defRPr/>
              </a:pPr>
              <a:t>‹#›</a:t>
            </a:fld>
            <a:endParaRPr lang="en-US"/>
          </a:p>
        </p:txBody>
      </p:sp>
    </p:spTree>
    <p:extLst>
      <p:ext uri="{BB962C8B-B14F-4D97-AF65-F5344CB8AC3E}">
        <p14:creationId xmlns:p14="http://schemas.microsoft.com/office/powerpoint/2010/main" val="1024275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44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44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EA67057-84F7-4A79-A19F-797004B9C41F}" type="datetime1">
              <a:rPr lang="en-US"/>
              <a:pPr>
                <a:defRPr/>
              </a:pPr>
              <a:t>6/3/2019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FA540ABA-F8FC-44C4-AFF3-2220E3EC9FD2}" type="slidenum">
              <a:rPr lang="en-US"/>
              <a:pPr>
                <a:defRPr/>
              </a:pPr>
              <a:t>‹#›</a:t>
            </a:fld>
            <a:endParaRPr lang="en-US"/>
          </a:p>
        </p:txBody>
      </p:sp>
    </p:spTree>
    <p:extLst>
      <p:ext uri="{BB962C8B-B14F-4D97-AF65-F5344CB8AC3E}">
        <p14:creationId xmlns:p14="http://schemas.microsoft.com/office/powerpoint/2010/main" val="224173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83A8BBB-9B6B-4953-B7EA-DA49460ABC94}" type="datetime1">
              <a:rPr lang="en-US"/>
              <a:pPr>
                <a:defRPr/>
              </a:pPr>
              <a:t>6/3/2019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BDCCDE30-3B75-47E8-A30C-155D6C020CE4}" type="slidenum">
              <a:rPr lang="en-US"/>
              <a:pPr>
                <a:defRPr/>
              </a:pPr>
              <a:t>‹#›</a:t>
            </a:fld>
            <a:endParaRPr lang="en-US"/>
          </a:p>
        </p:txBody>
      </p:sp>
    </p:spTree>
    <p:extLst>
      <p:ext uri="{BB962C8B-B14F-4D97-AF65-F5344CB8AC3E}">
        <p14:creationId xmlns:p14="http://schemas.microsoft.com/office/powerpoint/2010/main" val="340333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A9E4303-2262-4FDE-AF65-5E29BA14982B}" type="datetime1">
              <a:rPr lang="en-US"/>
              <a:pPr>
                <a:defRPr/>
              </a:pPr>
              <a:t>6/3/2019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D7027C27-5D32-4634-96DD-75D8FFB037CB}" type="slidenum">
              <a:rPr lang="en-US"/>
              <a:pPr>
                <a:defRPr/>
              </a:pPr>
              <a:t>‹#›</a:t>
            </a:fld>
            <a:endParaRPr lang="en-US"/>
          </a:p>
        </p:txBody>
      </p:sp>
    </p:spTree>
    <p:extLst>
      <p:ext uri="{BB962C8B-B14F-4D97-AF65-F5344CB8AC3E}">
        <p14:creationId xmlns:p14="http://schemas.microsoft.com/office/powerpoint/2010/main" val="30262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B4F7BE6-CC70-4D8B-B20E-A108D2CA9597}" type="datetime1">
              <a:rPr lang="en-US"/>
              <a:pPr>
                <a:defRPr/>
              </a:pPr>
              <a:t>6/3/2019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F3ED273C-2D30-4232-94BF-51207CF8102F}" type="slidenum">
              <a:rPr lang="en-US"/>
              <a:pPr>
                <a:defRPr/>
              </a:pPr>
              <a:t>‹#›</a:t>
            </a:fld>
            <a:endParaRPr lang="en-US"/>
          </a:p>
        </p:txBody>
      </p:sp>
    </p:spTree>
    <p:extLst>
      <p:ext uri="{BB962C8B-B14F-4D97-AF65-F5344CB8AC3E}">
        <p14:creationId xmlns:p14="http://schemas.microsoft.com/office/powerpoint/2010/main" val="253434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F18830D0-699D-4CC7-9DEA-EDB9A97801B0}" type="datetime1">
              <a:rPr lang="en-US"/>
              <a:pPr>
                <a:defRPr/>
              </a:pPr>
              <a:t>6/3/2019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 </a:t>
            </a:r>
            <a:fld id="{76DEE7E1-6CB9-4D80-8E08-3462F52D43A0}" type="slidenum">
              <a:rPr lang="en-US"/>
              <a:pPr>
                <a:defRPr/>
              </a:pPr>
              <a:t>‹#›</a:t>
            </a:fld>
            <a:endParaRPr lang="en-US"/>
          </a:p>
        </p:txBody>
      </p:sp>
    </p:spTree>
    <p:extLst>
      <p:ext uri="{BB962C8B-B14F-4D97-AF65-F5344CB8AC3E}">
        <p14:creationId xmlns:p14="http://schemas.microsoft.com/office/powerpoint/2010/main" val="260971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5BBD40F-2A16-4999-9151-9F71CAF31FDE}" type="datetime1">
              <a:rPr lang="en-US"/>
              <a:pPr>
                <a:defRPr/>
              </a:pPr>
              <a:t>6/3/2019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 </a:t>
            </a:r>
            <a:fld id="{FBB56E93-DC73-4300-9942-BD62C4E6E90D}" type="slidenum">
              <a:rPr lang="en-US"/>
              <a:pPr>
                <a:defRPr/>
              </a:pPr>
              <a:t>‹#›</a:t>
            </a:fld>
            <a:endParaRPr lang="en-US"/>
          </a:p>
        </p:txBody>
      </p:sp>
    </p:spTree>
    <p:extLst>
      <p:ext uri="{BB962C8B-B14F-4D97-AF65-F5344CB8AC3E}">
        <p14:creationId xmlns:p14="http://schemas.microsoft.com/office/powerpoint/2010/main" val="218272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D2B7632-038F-4905-8FE2-B89E4C0B6B61}" type="datetime1">
              <a:rPr lang="en-US"/>
              <a:pPr>
                <a:defRPr/>
              </a:pPr>
              <a:t>6/3/2019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 </a:t>
            </a:r>
            <a:fld id="{25DC86C1-B1E5-498F-8E70-30DF9F54A820}" type="slidenum">
              <a:rPr lang="en-US"/>
              <a:pPr>
                <a:defRPr/>
              </a:pPr>
              <a:t>‹#›</a:t>
            </a:fld>
            <a:endParaRPr lang="en-US"/>
          </a:p>
        </p:txBody>
      </p:sp>
    </p:spTree>
    <p:extLst>
      <p:ext uri="{BB962C8B-B14F-4D97-AF65-F5344CB8AC3E}">
        <p14:creationId xmlns:p14="http://schemas.microsoft.com/office/powerpoint/2010/main" val="379276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065A32C-1217-4077-A955-021A7AC54DC3}" type="datetime1">
              <a:rPr lang="en-US"/>
              <a:pPr>
                <a:defRPr/>
              </a:pPr>
              <a:t>6/3/2019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47B3FFD2-24B2-4F25-B958-E665B7416EFC}" type="slidenum">
              <a:rPr lang="en-US"/>
              <a:pPr>
                <a:defRPr/>
              </a:pPr>
              <a:t>‹#›</a:t>
            </a:fld>
            <a:endParaRPr lang="en-US"/>
          </a:p>
        </p:txBody>
      </p:sp>
    </p:spTree>
    <p:extLst>
      <p:ext uri="{BB962C8B-B14F-4D97-AF65-F5344CB8AC3E}">
        <p14:creationId xmlns:p14="http://schemas.microsoft.com/office/powerpoint/2010/main" val="21611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049AB05-411A-4398-B284-150930F5F0C4}" type="datetime1">
              <a:rPr lang="en-US"/>
              <a:pPr>
                <a:defRPr/>
              </a:pPr>
              <a:t>6/3/2019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22A07942-B6AD-4A19-8094-5ECAB8A19421}" type="slidenum">
              <a:rPr lang="en-US"/>
              <a:pPr>
                <a:defRPr/>
              </a:pPr>
              <a:t>‹#›</a:t>
            </a:fld>
            <a:endParaRPr lang="en-US"/>
          </a:p>
        </p:txBody>
      </p:sp>
    </p:spTree>
    <p:extLst>
      <p:ext uri="{BB962C8B-B14F-4D97-AF65-F5344CB8AC3E}">
        <p14:creationId xmlns:p14="http://schemas.microsoft.com/office/powerpoint/2010/main" val="27317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ackground_officialState_v4"/>
          <p:cNvPicPr>
            <a:picLocks noChangeAspect="1" noChangeArrowheads="1"/>
          </p:cNvPicPr>
          <p:nvPr/>
        </p:nvPicPr>
        <p:blipFill>
          <a:blip r:embed="rId14">
            <a:extLst>
              <a:ext uri="{28A0092B-C50C-407E-A947-70E740481C1C}">
                <a14:useLocalDpi xmlns:a14="http://schemas.microsoft.com/office/drawing/2010/main" val="0"/>
              </a:ext>
            </a:extLst>
          </a:blip>
          <a:srcRect b="8999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atin typeface="Arial" pitchFamily="34" charset="0"/>
              </a:defRPr>
            </a:lvl1pPr>
          </a:lstStyle>
          <a:p>
            <a:pPr>
              <a:defRPr/>
            </a:pPr>
            <a:fld id="{7E1F4EB1-8E06-46C4-B32D-A8BE3678118B}" type="datetime1">
              <a:rPr lang="en-US"/>
              <a:pPr>
                <a:defRPr/>
              </a:pPr>
              <a:t>6/3/2019</a:t>
            </a:fld>
            <a:endParaRPr lang="en-US"/>
          </a:p>
        </p:txBody>
      </p:sp>
      <p:sp>
        <p:nvSpPr>
          <p:cNvPr id="1029" name="Rectangle 5"/>
          <p:cNvSpPr>
            <a:spLocks noGrp="1" noChangeArrowheads="1"/>
          </p:cNvSpPr>
          <p:nvPr>
            <p:ph type="ftr" sz="quarter" idx="3"/>
          </p:nvPr>
        </p:nvSpPr>
        <p:spPr bwMode="auto">
          <a:xfrm>
            <a:off x="28194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382000" y="64008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Arial" pitchFamily="34" charset="0"/>
              </a:defRPr>
            </a:lvl1pPr>
          </a:lstStyle>
          <a:p>
            <a:pPr>
              <a:defRPr/>
            </a:pPr>
            <a:r>
              <a:rPr lang="en-US"/>
              <a:t> </a:t>
            </a:r>
            <a:fld id="{58513D3F-709A-4A2B-A092-7ACEBD6976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pitchFamily="34" charset="0"/>
        </a:defRPr>
      </a:lvl2pPr>
      <a:lvl3pPr algn="ctr" rtl="0" eaLnBrk="0" fontAlgn="base" hangingPunct="0">
        <a:spcBef>
          <a:spcPct val="0"/>
        </a:spcBef>
        <a:spcAft>
          <a:spcPct val="0"/>
        </a:spcAft>
        <a:defRPr sz="4400" b="1">
          <a:solidFill>
            <a:schemeClr val="accent2"/>
          </a:solidFill>
          <a:latin typeface="Arial" pitchFamily="34" charset="0"/>
        </a:defRPr>
      </a:lvl3pPr>
      <a:lvl4pPr algn="ctr" rtl="0" eaLnBrk="0" fontAlgn="base" hangingPunct="0">
        <a:spcBef>
          <a:spcPct val="0"/>
        </a:spcBef>
        <a:spcAft>
          <a:spcPct val="0"/>
        </a:spcAft>
        <a:defRPr sz="4400" b="1">
          <a:solidFill>
            <a:schemeClr val="accent2"/>
          </a:solidFill>
          <a:latin typeface="Arial" pitchFamily="34" charset="0"/>
        </a:defRPr>
      </a:lvl4pPr>
      <a:lvl5pPr algn="ctr" rtl="0" eaLnBrk="0" fontAlgn="base" hangingPunct="0">
        <a:spcBef>
          <a:spcPct val="0"/>
        </a:spcBef>
        <a:spcAft>
          <a:spcPct val="0"/>
        </a:spcAft>
        <a:defRPr sz="4400" b="1">
          <a:solidFill>
            <a:schemeClr val="accent2"/>
          </a:solidFill>
          <a:latin typeface="Arial" pitchFamily="34" charset="0"/>
        </a:defRPr>
      </a:lvl5pPr>
      <a:lvl6pPr marL="457200" algn="ctr" rtl="0" fontAlgn="base">
        <a:spcBef>
          <a:spcPct val="0"/>
        </a:spcBef>
        <a:spcAft>
          <a:spcPct val="0"/>
        </a:spcAft>
        <a:defRPr sz="4400" b="1">
          <a:solidFill>
            <a:schemeClr val="accent2"/>
          </a:solidFill>
          <a:latin typeface="Arial" pitchFamily="34" charset="0"/>
        </a:defRPr>
      </a:lvl6pPr>
      <a:lvl7pPr marL="914400" algn="ctr" rtl="0" fontAlgn="base">
        <a:spcBef>
          <a:spcPct val="0"/>
        </a:spcBef>
        <a:spcAft>
          <a:spcPct val="0"/>
        </a:spcAft>
        <a:defRPr sz="4400" b="1">
          <a:solidFill>
            <a:schemeClr val="accent2"/>
          </a:solidFill>
          <a:latin typeface="Arial" pitchFamily="34" charset="0"/>
        </a:defRPr>
      </a:lvl7pPr>
      <a:lvl8pPr marL="1371600" algn="ctr" rtl="0" fontAlgn="base">
        <a:spcBef>
          <a:spcPct val="0"/>
        </a:spcBef>
        <a:spcAft>
          <a:spcPct val="0"/>
        </a:spcAft>
        <a:defRPr sz="4400" b="1">
          <a:solidFill>
            <a:schemeClr val="accent2"/>
          </a:solidFill>
          <a:latin typeface="Arial" pitchFamily="34" charset="0"/>
        </a:defRPr>
      </a:lvl8pPr>
      <a:lvl9pPr marL="1828800" algn="ctr" rtl="0" fontAlgn="base">
        <a:spcBef>
          <a:spcPct val="0"/>
        </a:spcBef>
        <a:spcAft>
          <a:spcPct val="0"/>
        </a:spcAft>
        <a:defRPr sz="44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1524000"/>
            <a:ext cx="8610600" cy="1470025"/>
          </a:xfrm>
        </p:spPr>
        <p:txBody>
          <a:bodyPr>
            <a:noAutofit/>
          </a:bodyPr>
          <a:lstStyle/>
          <a:p>
            <a:pPr eaLnBrk="1" hangingPunct="1">
              <a:defRPr/>
            </a:pPr>
            <a:r>
              <a:rPr lang="en-US" altLang="en-US" sz="3200" dirty="0">
                <a:solidFill>
                  <a:srgbClr val="0070C0"/>
                </a:solidFill>
                <a:latin typeface="Arial Narrow" panose="020B0606020202030204" pitchFamily="34" charset="0"/>
              </a:rPr>
              <a:t>Energy Efficiency Third-Party Solicitation Process Update</a:t>
            </a:r>
          </a:p>
        </p:txBody>
      </p:sp>
      <p:sp>
        <p:nvSpPr>
          <p:cNvPr id="3" name="Subtitle 2"/>
          <p:cNvSpPr>
            <a:spLocks noGrp="1"/>
          </p:cNvSpPr>
          <p:nvPr>
            <p:ph type="subTitle" idx="1"/>
          </p:nvPr>
        </p:nvSpPr>
        <p:spPr>
          <a:xfrm>
            <a:off x="0" y="3602038"/>
            <a:ext cx="9144000" cy="969962"/>
          </a:xfrm>
        </p:spPr>
        <p:txBody>
          <a:bodyPr>
            <a:normAutofit/>
          </a:bodyPr>
          <a:lstStyle/>
          <a:p>
            <a:pPr>
              <a:spcBef>
                <a:spcPts val="384"/>
              </a:spcBef>
            </a:pPr>
            <a:r>
              <a:rPr lang="en-US" sz="2400" dirty="0">
                <a:latin typeface="Arial Narrow" panose="020B0606020202030204" pitchFamily="34" charset="0"/>
              </a:rPr>
              <a:t> Energy Division</a:t>
            </a:r>
          </a:p>
          <a:p>
            <a:pPr>
              <a:spcBef>
                <a:spcPts val="384"/>
              </a:spcBef>
            </a:pPr>
            <a:r>
              <a:rPr lang="en-US" sz="2400" dirty="0">
                <a:latin typeface="Arial Narrow" panose="020B0606020202030204" pitchFamily="34" charset="0"/>
              </a:rPr>
              <a:t>California Public Utilities Commission</a:t>
            </a:r>
          </a:p>
          <a:p>
            <a:endParaRPr lang="en-US" sz="4400" dirty="0"/>
          </a:p>
          <a:p>
            <a:endParaRPr lang="en-US" dirty="0"/>
          </a:p>
        </p:txBody>
      </p:sp>
      <p:sp>
        <p:nvSpPr>
          <p:cNvPr id="4" name="Subtitle 2">
            <a:extLst>
              <a:ext uri="{FF2B5EF4-FFF2-40B4-BE49-F238E27FC236}">
                <a16:creationId xmlns:a16="http://schemas.microsoft.com/office/drawing/2014/main" id="{14A556E7-BA5D-4FAE-B178-D078F832FBAA}"/>
              </a:ext>
            </a:extLst>
          </p:cNvPr>
          <p:cNvSpPr txBox="1">
            <a:spLocks/>
          </p:cNvSpPr>
          <p:nvPr/>
        </p:nvSpPr>
        <p:spPr bwMode="auto">
          <a:xfrm>
            <a:off x="0" y="5181600"/>
            <a:ext cx="914400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sz="1600" kern="0" dirty="0">
                <a:latin typeface="Arial Narrow" panose="020B0606020202030204" pitchFamily="34" charset="0"/>
              </a:rPr>
              <a:t> California Energy Efficiency Coordinating Council</a:t>
            </a:r>
          </a:p>
          <a:p>
            <a:r>
              <a:rPr lang="en-US" sz="1600" kern="0" dirty="0">
                <a:latin typeface="Arial Narrow" panose="020B0606020202030204" pitchFamily="34" charset="0"/>
              </a:rPr>
              <a:t>June 10, 2019</a:t>
            </a:r>
          </a:p>
          <a:p>
            <a:endParaRPr lang="en-US" sz="4400" kern="0" dirty="0">
              <a:latin typeface="Arial Narrow" panose="020B0606020202030204" pitchFamily="34" charset="0"/>
            </a:endParaRPr>
          </a:p>
          <a:p>
            <a:endParaRPr lang="en-US" kern="0" dirty="0">
              <a:latin typeface="Arial Narrow" panose="020B0606020202030204" pitchFamily="34" charset="0"/>
            </a:endParaRPr>
          </a:p>
        </p:txBody>
      </p:sp>
      <p:pic>
        <p:nvPicPr>
          <p:cNvPr id="5" name="Picture 4">
            <a:extLst>
              <a:ext uri="{FF2B5EF4-FFF2-40B4-BE49-F238E27FC236}">
                <a16:creationId xmlns:a16="http://schemas.microsoft.com/office/drawing/2014/main" id="{39182305-B721-4345-B76F-0A71E82B83F6}"/>
              </a:ext>
            </a:extLst>
          </p:cNvPr>
          <p:cNvPicPr>
            <a:picLocks noChangeAspect="1"/>
          </p:cNvPicPr>
          <p:nvPr/>
        </p:nvPicPr>
        <p:blipFill>
          <a:blip r:embed="rId3"/>
          <a:stretch>
            <a:fillRect/>
          </a:stretch>
        </p:blipFill>
        <p:spPr>
          <a:xfrm>
            <a:off x="7691657" y="5333999"/>
            <a:ext cx="1185643" cy="1158999"/>
          </a:xfrm>
          <a:prstGeom prst="rect">
            <a:avLst/>
          </a:prstGeom>
        </p:spPr>
      </p:pic>
    </p:spTree>
    <p:extLst>
      <p:ext uri="{BB962C8B-B14F-4D97-AF65-F5344CB8AC3E}">
        <p14:creationId xmlns:p14="http://schemas.microsoft.com/office/powerpoint/2010/main" val="225627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5767-57FB-486C-A0C6-308FA974705F}"/>
              </a:ext>
            </a:extLst>
          </p:cNvPr>
          <p:cNvSpPr>
            <a:spLocks noGrp="1"/>
          </p:cNvSpPr>
          <p:nvPr>
            <p:ph type="title"/>
          </p:nvPr>
        </p:nvSpPr>
        <p:spPr>
          <a:xfrm>
            <a:off x="628650" y="365125"/>
            <a:ext cx="7886700" cy="1325563"/>
          </a:xfrm>
        </p:spPr>
        <p:txBody>
          <a:bodyPr>
            <a:normAutofit/>
          </a:bodyPr>
          <a:lstStyle/>
          <a:p>
            <a:r>
              <a:rPr lang="en-US" sz="3200" dirty="0">
                <a:solidFill>
                  <a:srgbClr val="0070C0"/>
                </a:solidFill>
                <a:latin typeface="Arial Narrow" panose="020B0606020202030204" pitchFamily="34" charset="0"/>
              </a:rPr>
              <a:t>Upcoming Events</a:t>
            </a:r>
          </a:p>
        </p:txBody>
      </p:sp>
      <p:graphicFrame>
        <p:nvGraphicFramePr>
          <p:cNvPr id="6" name="Content Placeholder 2">
            <a:extLst>
              <a:ext uri="{FF2B5EF4-FFF2-40B4-BE49-F238E27FC236}">
                <a16:creationId xmlns:a16="http://schemas.microsoft.com/office/drawing/2014/main" id="{9CF01E80-357F-4580-8667-81FCB39CE292}"/>
              </a:ext>
            </a:extLst>
          </p:cNvPr>
          <p:cNvGraphicFramePr>
            <a:graphicFrameLocks noGrp="1"/>
          </p:cNvGraphicFramePr>
          <p:nvPr>
            <p:ph idx="1"/>
            <p:extLst>
              <p:ext uri="{D42A27DB-BD31-4B8C-83A1-F6EECF244321}">
                <p14:modId xmlns:p14="http://schemas.microsoft.com/office/powerpoint/2010/main" val="371401208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a:extLst>
              <a:ext uri="{FF2B5EF4-FFF2-40B4-BE49-F238E27FC236}">
                <a16:creationId xmlns:a16="http://schemas.microsoft.com/office/drawing/2014/main" id="{5B15BECE-10A3-420A-B803-D6F7EC958A32}"/>
              </a:ext>
            </a:extLst>
          </p:cNvPr>
          <p:cNvSpPr txBox="1">
            <a:spLocks/>
          </p:cNvSpPr>
          <p:nvPr/>
        </p:nvSpPr>
        <p:spPr bwMode="auto">
          <a:xfrm>
            <a:off x="8382000" y="64008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a:lstStyle>
          <a:p>
            <a:pPr>
              <a:defRPr/>
            </a:pPr>
            <a:r>
              <a:rPr lang="en-US"/>
              <a:t> </a:t>
            </a:r>
            <a:fld id="{BDCCDE30-3B75-47E8-A30C-155D6C020CE4}" type="slidenum">
              <a:rPr lang="en-US" smtClean="0"/>
              <a:pPr>
                <a:defRPr/>
              </a:pPr>
              <a:t>2</a:t>
            </a:fld>
            <a:endParaRPr lang="en-US" dirty="0"/>
          </a:p>
        </p:txBody>
      </p:sp>
    </p:spTree>
    <p:extLst>
      <p:ext uri="{BB962C8B-B14F-4D97-AF65-F5344CB8AC3E}">
        <p14:creationId xmlns:p14="http://schemas.microsoft.com/office/powerpoint/2010/main" val="377180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a:t> </a:t>
            </a:r>
            <a:fld id="{BDCCDE30-3B75-47E8-A30C-155D6C020CE4}" type="slidenum">
              <a:rPr lang="en-US" smtClean="0"/>
              <a:pPr>
                <a:defRPr/>
              </a:pPr>
              <a:t>3</a:t>
            </a:fld>
            <a:endParaRPr lang="en-US" dirty="0"/>
          </a:p>
        </p:txBody>
      </p:sp>
      <p:sp>
        <p:nvSpPr>
          <p:cNvPr id="12" name="Title 1"/>
          <p:cNvSpPr>
            <a:spLocks noGrp="1"/>
          </p:cNvSpPr>
          <p:nvPr>
            <p:ph type="title"/>
          </p:nvPr>
        </p:nvSpPr>
        <p:spPr>
          <a:xfrm>
            <a:off x="9525" y="762000"/>
            <a:ext cx="9144000" cy="631987"/>
          </a:xfrm>
        </p:spPr>
        <p:txBody>
          <a:bodyPr/>
          <a:lstStyle/>
          <a:p>
            <a:r>
              <a:rPr lang="en-US" sz="3200" dirty="0">
                <a:solidFill>
                  <a:srgbClr val="0070C0"/>
                </a:solidFill>
                <a:latin typeface="Arial Narrow" panose="020B0606020202030204" pitchFamily="34" charset="0"/>
              </a:rPr>
              <a:t>Procurement Review Group (PRG)</a:t>
            </a:r>
          </a:p>
        </p:txBody>
      </p:sp>
      <p:pic>
        <p:nvPicPr>
          <p:cNvPr id="3074" name="Picture 2" descr="Related image">
            <a:extLst>
              <a:ext uri="{FF2B5EF4-FFF2-40B4-BE49-F238E27FC236}">
                <a16:creationId xmlns:a16="http://schemas.microsoft.com/office/drawing/2014/main" id="{DAB22115-126A-41AC-AE52-DA5407C8B2C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269" r="13670"/>
          <a:stretch/>
        </p:blipFill>
        <p:spPr bwMode="auto">
          <a:xfrm>
            <a:off x="4572000" y="1981200"/>
            <a:ext cx="4187758" cy="3352800"/>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a:extLst>
              <a:ext uri="{FF2B5EF4-FFF2-40B4-BE49-F238E27FC236}">
                <a16:creationId xmlns:a16="http://schemas.microsoft.com/office/drawing/2014/main" id="{0C8BFFDA-BF97-4A8D-91EA-F44CD3CD708D}"/>
              </a:ext>
            </a:extLst>
          </p:cNvPr>
          <p:cNvSpPr txBox="1"/>
          <p:nvPr/>
        </p:nvSpPr>
        <p:spPr>
          <a:xfrm>
            <a:off x="381000" y="1520169"/>
            <a:ext cx="3813242" cy="5078313"/>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Arial Narrow" panose="020B0606020202030204" pitchFamily="34" charset="0"/>
              </a:rPr>
              <a:t>4 PRGs, 1 for each IOU, that meets monthly</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PRG developed guidance documents and templates for the review of solicitation documents</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Streamline PRG feedback on EE solicitations by providing standardized recommendations to all four IOUs</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Recommendations represent a general consensus among PRG members</a:t>
            </a:r>
          </a:p>
          <a:p>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Guidance documents include checklists for the RFA and RFP development and review process</a:t>
            </a:r>
          </a:p>
          <a:p>
            <a:endParaRPr lang="en-US" sz="1800" dirty="0"/>
          </a:p>
        </p:txBody>
      </p:sp>
    </p:spTree>
    <p:extLst>
      <p:ext uri="{BB962C8B-B14F-4D97-AF65-F5344CB8AC3E}">
        <p14:creationId xmlns:p14="http://schemas.microsoft.com/office/powerpoint/2010/main" val="271437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a:t> </a:t>
            </a:r>
            <a:fld id="{BDCCDE30-3B75-47E8-A30C-155D6C020CE4}" type="slidenum">
              <a:rPr lang="en-US" smtClean="0"/>
              <a:pPr>
                <a:defRPr/>
              </a:pPr>
              <a:t>4</a:t>
            </a:fld>
            <a:endParaRPr lang="en-US" dirty="0"/>
          </a:p>
        </p:txBody>
      </p:sp>
      <p:sp>
        <p:nvSpPr>
          <p:cNvPr id="12" name="Title 1"/>
          <p:cNvSpPr>
            <a:spLocks noGrp="1"/>
          </p:cNvSpPr>
          <p:nvPr>
            <p:ph type="title"/>
          </p:nvPr>
        </p:nvSpPr>
        <p:spPr>
          <a:xfrm>
            <a:off x="9525" y="762000"/>
            <a:ext cx="9144000" cy="631987"/>
          </a:xfrm>
        </p:spPr>
        <p:txBody>
          <a:bodyPr/>
          <a:lstStyle/>
          <a:p>
            <a:r>
              <a:rPr lang="en-US" sz="3200" dirty="0">
                <a:solidFill>
                  <a:srgbClr val="0070C0"/>
                </a:solidFill>
                <a:latin typeface="Arial Narrow" panose="020B0606020202030204" pitchFamily="34" charset="0"/>
              </a:rPr>
              <a:t>IE Semi-Annual Reports</a:t>
            </a:r>
          </a:p>
        </p:txBody>
      </p:sp>
      <p:sp>
        <p:nvSpPr>
          <p:cNvPr id="58" name="Diamond 57">
            <a:extLst>
              <a:ext uri="{FF2B5EF4-FFF2-40B4-BE49-F238E27FC236}">
                <a16:creationId xmlns:a16="http://schemas.microsoft.com/office/drawing/2014/main" id="{49A0FD25-629D-4B71-B994-93E08CFC6DA3}"/>
              </a:ext>
            </a:extLst>
          </p:cNvPr>
          <p:cNvSpPr/>
          <p:nvPr/>
        </p:nvSpPr>
        <p:spPr>
          <a:xfrm>
            <a:off x="5630254" y="3581324"/>
            <a:ext cx="2336727" cy="1310074"/>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iamond 58">
            <a:extLst>
              <a:ext uri="{FF2B5EF4-FFF2-40B4-BE49-F238E27FC236}">
                <a16:creationId xmlns:a16="http://schemas.microsoft.com/office/drawing/2014/main" id="{9DFB9772-D5E4-4C61-837E-B0D0240100C5}"/>
              </a:ext>
            </a:extLst>
          </p:cNvPr>
          <p:cNvSpPr/>
          <p:nvPr/>
        </p:nvSpPr>
        <p:spPr>
          <a:xfrm>
            <a:off x="5630254" y="3124339"/>
            <a:ext cx="2336727" cy="1310074"/>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iamond 59">
            <a:extLst>
              <a:ext uri="{FF2B5EF4-FFF2-40B4-BE49-F238E27FC236}">
                <a16:creationId xmlns:a16="http://schemas.microsoft.com/office/drawing/2014/main" id="{7BEE4BB0-9E9B-4925-8CB2-069821EAF92E}"/>
              </a:ext>
            </a:extLst>
          </p:cNvPr>
          <p:cNvSpPr/>
          <p:nvPr/>
        </p:nvSpPr>
        <p:spPr>
          <a:xfrm>
            <a:off x="5630254" y="2667354"/>
            <a:ext cx="2336727" cy="1310074"/>
          </a:xfrm>
          <a:prstGeom prst="diamon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Diamond 60">
            <a:extLst>
              <a:ext uri="{FF2B5EF4-FFF2-40B4-BE49-F238E27FC236}">
                <a16:creationId xmlns:a16="http://schemas.microsoft.com/office/drawing/2014/main" id="{825BBFDE-E62B-40D2-BDC5-5FABEEDB8362}"/>
              </a:ext>
            </a:extLst>
          </p:cNvPr>
          <p:cNvSpPr/>
          <p:nvPr/>
        </p:nvSpPr>
        <p:spPr>
          <a:xfrm>
            <a:off x="5638800" y="2118926"/>
            <a:ext cx="2336727" cy="1310074"/>
          </a:xfrm>
          <a:prstGeom prst="diamond">
            <a:avLst/>
          </a:prstGeom>
          <a:solidFill>
            <a:srgbClr val="17B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DFAB511F-B0E6-4D2A-8142-A95348AFAE49}"/>
              </a:ext>
            </a:extLst>
          </p:cNvPr>
          <p:cNvSpPr txBox="1"/>
          <p:nvPr/>
        </p:nvSpPr>
        <p:spPr>
          <a:xfrm>
            <a:off x="762000" y="2118926"/>
            <a:ext cx="4419600" cy="3416320"/>
          </a:xfrm>
          <a:prstGeom prst="rect">
            <a:avLst/>
          </a:prstGeom>
          <a:noFill/>
        </p:spPr>
        <p:txBody>
          <a:bodyPr wrap="square" rtlCol="0">
            <a:spAutoFit/>
          </a:bodyPr>
          <a:lstStyle/>
          <a:p>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Report prepared by the Independent Evaluators (IE) on the overall process and conduct of the third-party solicitations</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4 reports, 1 for each IOU</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r>
              <a:rPr lang="en-US" sz="1800" dirty="0">
                <a:latin typeface="Arial Narrow" panose="020B0606020202030204" pitchFamily="34" charset="0"/>
              </a:rPr>
              <a:t>Filed in R</a:t>
            </a:r>
            <a:r>
              <a:rPr lang="en-US" sz="1800">
                <a:latin typeface="Arial Narrow" panose="020B0606020202030204" pitchFamily="34" charset="0"/>
              </a:rPr>
              <a:t>.13-11-005 </a:t>
            </a:r>
            <a:r>
              <a:rPr lang="en-US" sz="1800" dirty="0">
                <a:latin typeface="Arial Narrow" panose="020B0606020202030204" pitchFamily="34" charset="0"/>
              </a:rPr>
              <a:t>rulemaking proceeding </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endParaRPr lang="en-US" sz="1800" dirty="0">
              <a:latin typeface="Arial Narrow" panose="020B0606020202030204" pitchFamily="34" charset="0"/>
            </a:endParaRPr>
          </a:p>
          <a:p>
            <a:endParaRPr lang="en-US" sz="1800" dirty="0">
              <a:latin typeface="Arial Narrow" panose="020B0606020202030204" pitchFamily="34" charset="0"/>
            </a:endParaRPr>
          </a:p>
          <a:p>
            <a:r>
              <a:rPr lang="en-US" sz="1800" dirty="0">
                <a:latin typeface="Arial Narrow" panose="020B0606020202030204" pitchFamily="34" charset="0"/>
              </a:rPr>
              <a:t>D.18-01-004, Ordering Paragraph 5c</a:t>
            </a:r>
          </a:p>
        </p:txBody>
      </p:sp>
      <p:sp>
        <p:nvSpPr>
          <p:cNvPr id="5" name="TextBox 4">
            <a:extLst>
              <a:ext uri="{FF2B5EF4-FFF2-40B4-BE49-F238E27FC236}">
                <a16:creationId xmlns:a16="http://schemas.microsoft.com/office/drawing/2014/main" id="{B6E7DE03-9051-4FD8-B6D7-E306700C9659}"/>
              </a:ext>
            </a:extLst>
          </p:cNvPr>
          <p:cNvSpPr txBox="1"/>
          <p:nvPr/>
        </p:nvSpPr>
        <p:spPr>
          <a:xfrm>
            <a:off x="6477001" y="2907380"/>
            <a:ext cx="762000" cy="307777"/>
          </a:xfrm>
          <a:prstGeom prst="rect">
            <a:avLst/>
          </a:prstGeom>
          <a:noFill/>
        </p:spPr>
        <p:txBody>
          <a:bodyPr wrap="square" rtlCol="0">
            <a:spAutoFit/>
          </a:bodyPr>
          <a:lstStyle/>
          <a:p>
            <a:r>
              <a:rPr lang="en-US" sz="1400" dirty="0"/>
              <a:t>PG&amp;E</a:t>
            </a:r>
          </a:p>
        </p:txBody>
      </p:sp>
      <p:sp>
        <p:nvSpPr>
          <p:cNvPr id="63" name="TextBox 62">
            <a:extLst>
              <a:ext uri="{FF2B5EF4-FFF2-40B4-BE49-F238E27FC236}">
                <a16:creationId xmlns:a16="http://schemas.microsoft.com/office/drawing/2014/main" id="{531196BE-8612-4B87-8BD2-F2975A06A1EF}"/>
              </a:ext>
            </a:extLst>
          </p:cNvPr>
          <p:cNvSpPr txBox="1"/>
          <p:nvPr/>
        </p:nvSpPr>
        <p:spPr>
          <a:xfrm>
            <a:off x="6391326" y="3459830"/>
            <a:ext cx="1055449" cy="307777"/>
          </a:xfrm>
          <a:prstGeom prst="rect">
            <a:avLst/>
          </a:prstGeom>
          <a:noFill/>
        </p:spPr>
        <p:txBody>
          <a:bodyPr wrap="square" rtlCol="0">
            <a:spAutoFit/>
          </a:bodyPr>
          <a:lstStyle/>
          <a:p>
            <a:r>
              <a:rPr lang="en-US" sz="1400" dirty="0"/>
              <a:t>SDG&amp;E</a:t>
            </a:r>
          </a:p>
        </p:txBody>
      </p:sp>
      <p:sp>
        <p:nvSpPr>
          <p:cNvPr id="64" name="TextBox 63">
            <a:extLst>
              <a:ext uri="{FF2B5EF4-FFF2-40B4-BE49-F238E27FC236}">
                <a16:creationId xmlns:a16="http://schemas.microsoft.com/office/drawing/2014/main" id="{348C4020-2A12-489D-9ACD-51D1B69E4F81}"/>
              </a:ext>
            </a:extLst>
          </p:cNvPr>
          <p:cNvSpPr txBox="1"/>
          <p:nvPr/>
        </p:nvSpPr>
        <p:spPr>
          <a:xfrm>
            <a:off x="6477001" y="3991804"/>
            <a:ext cx="762000" cy="307777"/>
          </a:xfrm>
          <a:prstGeom prst="rect">
            <a:avLst/>
          </a:prstGeom>
          <a:noFill/>
        </p:spPr>
        <p:txBody>
          <a:bodyPr wrap="square" rtlCol="0">
            <a:spAutoFit/>
          </a:bodyPr>
          <a:lstStyle/>
          <a:p>
            <a:r>
              <a:rPr lang="en-US" sz="1400" dirty="0"/>
              <a:t>SCG</a:t>
            </a:r>
          </a:p>
        </p:txBody>
      </p:sp>
      <p:sp>
        <p:nvSpPr>
          <p:cNvPr id="65" name="TextBox 64">
            <a:extLst>
              <a:ext uri="{FF2B5EF4-FFF2-40B4-BE49-F238E27FC236}">
                <a16:creationId xmlns:a16="http://schemas.microsoft.com/office/drawing/2014/main" id="{9B61D478-18B7-4D3F-8EFC-00A09E486A84}"/>
              </a:ext>
            </a:extLst>
          </p:cNvPr>
          <p:cNvSpPr txBox="1"/>
          <p:nvPr/>
        </p:nvSpPr>
        <p:spPr>
          <a:xfrm>
            <a:off x="6488351" y="4391807"/>
            <a:ext cx="762000" cy="307777"/>
          </a:xfrm>
          <a:prstGeom prst="rect">
            <a:avLst/>
          </a:prstGeom>
          <a:noFill/>
        </p:spPr>
        <p:txBody>
          <a:bodyPr wrap="square" rtlCol="0">
            <a:spAutoFit/>
          </a:bodyPr>
          <a:lstStyle/>
          <a:p>
            <a:r>
              <a:rPr lang="en-US" sz="1400" dirty="0"/>
              <a:t>SCE</a:t>
            </a:r>
          </a:p>
        </p:txBody>
      </p:sp>
    </p:spTree>
    <p:extLst>
      <p:ext uri="{BB962C8B-B14F-4D97-AF65-F5344CB8AC3E}">
        <p14:creationId xmlns:p14="http://schemas.microsoft.com/office/powerpoint/2010/main" val="342234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a:t> </a:t>
            </a:r>
            <a:fld id="{BDCCDE30-3B75-47E8-A30C-155D6C020CE4}" type="slidenum">
              <a:rPr lang="en-US" smtClean="0"/>
              <a:pPr>
                <a:defRPr/>
              </a:pPr>
              <a:t>5</a:t>
            </a:fld>
            <a:endParaRPr lang="en-US" dirty="0"/>
          </a:p>
        </p:txBody>
      </p:sp>
      <p:sp>
        <p:nvSpPr>
          <p:cNvPr id="12" name="Title 1"/>
          <p:cNvSpPr>
            <a:spLocks noGrp="1"/>
          </p:cNvSpPr>
          <p:nvPr>
            <p:ph type="title"/>
          </p:nvPr>
        </p:nvSpPr>
        <p:spPr>
          <a:xfrm>
            <a:off x="9525" y="762000"/>
            <a:ext cx="9144000" cy="631987"/>
          </a:xfrm>
        </p:spPr>
        <p:txBody>
          <a:bodyPr/>
          <a:lstStyle/>
          <a:p>
            <a:r>
              <a:rPr lang="en-US" sz="3200" dirty="0">
                <a:solidFill>
                  <a:srgbClr val="0070C0"/>
                </a:solidFill>
                <a:latin typeface="Arial Narrow" panose="020B0606020202030204" pitchFamily="34" charset="0"/>
              </a:rPr>
              <a:t>Implementation Plan Template Update</a:t>
            </a:r>
          </a:p>
        </p:txBody>
      </p:sp>
      <p:grpSp>
        <p:nvGrpSpPr>
          <p:cNvPr id="17" name="Group 16">
            <a:extLst>
              <a:ext uri="{FF2B5EF4-FFF2-40B4-BE49-F238E27FC236}">
                <a16:creationId xmlns:a16="http://schemas.microsoft.com/office/drawing/2014/main" id="{149ED68E-6899-4255-A426-AEC6C9837F42}"/>
              </a:ext>
            </a:extLst>
          </p:cNvPr>
          <p:cNvGrpSpPr/>
          <p:nvPr/>
        </p:nvGrpSpPr>
        <p:grpSpPr bwMode="gray">
          <a:xfrm>
            <a:off x="4917536" y="1981200"/>
            <a:ext cx="3438524" cy="3733800"/>
            <a:chOff x="4261818" y="1027786"/>
            <a:chExt cx="3265900" cy="2414319"/>
          </a:xfrm>
        </p:grpSpPr>
        <p:sp>
          <p:nvSpPr>
            <p:cNvPr id="22" name="Freeform 130">
              <a:extLst>
                <a:ext uri="{FF2B5EF4-FFF2-40B4-BE49-F238E27FC236}">
                  <a16:creationId xmlns:a16="http://schemas.microsoft.com/office/drawing/2014/main" id="{EC42E42A-E7C1-4DAD-8395-44C4B6B340C9}"/>
                </a:ext>
              </a:extLst>
            </p:cNvPr>
            <p:cNvSpPr>
              <a:spLocks/>
            </p:cNvSpPr>
            <p:nvPr/>
          </p:nvSpPr>
          <p:spPr bwMode="gray">
            <a:xfrm rot="5400000" flipH="1">
              <a:off x="4687608" y="601996"/>
              <a:ext cx="2414319" cy="3265900"/>
            </a:xfrm>
            <a:prstGeom prst="rect">
              <a:avLst/>
            </a:prstGeom>
            <a:solidFill>
              <a:sysClr val="window" lastClr="FFFFFF">
                <a:lumMod val="95000"/>
              </a:sysClr>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3" name="Rectangle 22">
              <a:extLst>
                <a:ext uri="{FF2B5EF4-FFF2-40B4-BE49-F238E27FC236}">
                  <a16:creationId xmlns:a16="http://schemas.microsoft.com/office/drawing/2014/main" id="{57F3D7DA-2987-4379-86E3-BFEFC73373A5}"/>
                </a:ext>
              </a:extLst>
            </p:cNvPr>
            <p:cNvSpPr/>
            <p:nvPr/>
          </p:nvSpPr>
          <p:spPr bwMode="gray">
            <a:xfrm>
              <a:off x="4399181" y="1165562"/>
              <a:ext cx="2991173" cy="2138766"/>
            </a:xfrm>
            <a:prstGeom prst="rect">
              <a:avLst/>
            </a:prstGeom>
            <a:solidFill>
              <a:sysClr val="window" lastClr="FFFFFF"/>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24" name="Rectangle 132">
              <a:extLst>
                <a:ext uri="{FF2B5EF4-FFF2-40B4-BE49-F238E27FC236}">
                  <a16:creationId xmlns:a16="http://schemas.microsoft.com/office/drawing/2014/main" id="{1D48F3BF-0928-4544-89F7-72EAA4CAE53D}"/>
                </a:ext>
              </a:extLst>
            </p:cNvPr>
            <p:cNvSpPr>
              <a:spLocks noChangeArrowheads="1"/>
            </p:cNvSpPr>
            <p:nvPr/>
          </p:nvSpPr>
          <p:spPr bwMode="gray">
            <a:xfrm>
              <a:off x="4527163" y="1367028"/>
              <a:ext cx="2654986" cy="186759"/>
            </a:xfrm>
            <a:prstGeom prst="rect">
              <a:avLst/>
            </a:prstGeom>
            <a:solidFill>
              <a:srgbClr val="2E9FDF"/>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5" name="Freeform 173">
              <a:extLst>
                <a:ext uri="{FF2B5EF4-FFF2-40B4-BE49-F238E27FC236}">
                  <a16:creationId xmlns:a16="http://schemas.microsoft.com/office/drawing/2014/main" id="{802D1077-82EC-4388-B47E-AD2287D373F1}"/>
                </a:ext>
              </a:extLst>
            </p:cNvPr>
            <p:cNvSpPr>
              <a:spLocks/>
            </p:cNvSpPr>
            <p:nvPr/>
          </p:nvSpPr>
          <p:spPr bwMode="gray">
            <a:xfrm>
              <a:off x="4524389" y="1624359"/>
              <a:ext cx="2028527" cy="118006"/>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FF9E29"/>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6" name="Freeform 173">
              <a:extLst>
                <a:ext uri="{FF2B5EF4-FFF2-40B4-BE49-F238E27FC236}">
                  <a16:creationId xmlns:a16="http://schemas.microsoft.com/office/drawing/2014/main" id="{6B9A74B3-C14F-43D4-AB4A-9DE2477C4B7F}"/>
                </a:ext>
              </a:extLst>
            </p:cNvPr>
            <p:cNvSpPr>
              <a:spLocks/>
            </p:cNvSpPr>
            <p:nvPr/>
          </p:nvSpPr>
          <p:spPr bwMode="gray">
            <a:xfrm>
              <a:off x="4524389" y="1937563"/>
              <a:ext cx="1211379"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7" name="Freeform 173">
              <a:extLst>
                <a:ext uri="{FF2B5EF4-FFF2-40B4-BE49-F238E27FC236}">
                  <a16:creationId xmlns:a16="http://schemas.microsoft.com/office/drawing/2014/main" id="{B8C35387-627B-42C9-B26C-3A1D6C32A1B6}"/>
                </a:ext>
              </a:extLst>
            </p:cNvPr>
            <p:cNvSpPr>
              <a:spLocks/>
            </p:cNvSpPr>
            <p:nvPr/>
          </p:nvSpPr>
          <p:spPr bwMode="gray">
            <a:xfrm>
              <a:off x="4524389" y="2055059"/>
              <a:ext cx="1285554"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8" name="Freeform 173">
              <a:extLst>
                <a:ext uri="{FF2B5EF4-FFF2-40B4-BE49-F238E27FC236}">
                  <a16:creationId xmlns:a16="http://schemas.microsoft.com/office/drawing/2014/main" id="{7BFED6AC-A932-406F-991C-BF463A9E5336}"/>
                </a:ext>
              </a:extLst>
            </p:cNvPr>
            <p:cNvSpPr>
              <a:spLocks/>
            </p:cNvSpPr>
            <p:nvPr/>
          </p:nvSpPr>
          <p:spPr bwMode="gray">
            <a:xfrm>
              <a:off x="4524389" y="2178908"/>
              <a:ext cx="1211379"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29" name="Freeform 173">
              <a:extLst>
                <a:ext uri="{FF2B5EF4-FFF2-40B4-BE49-F238E27FC236}">
                  <a16:creationId xmlns:a16="http://schemas.microsoft.com/office/drawing/2014/main" id="{7DA6F241-6CB8-4DDE-BB39-C1A83A0150F0}"/>
                </a:ext>
              </a:extLst>
            </p:cNvPr>
            <p:cNvSpPr>
              <a:spLocks/>
            </p:cNvSpPr>
            <p:nvPr/>
          </p:nvSpPr>
          <p:spPr bwMode="gray">
            <a:xfrm>
              <a:off x="4524389" y="2305806"/>
              <a:ext cx="878249"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0" name="Freeform 173">
              <a:extLst>
                <a:ext uri="{FF2B5EF4-FFF2-40B4-BE49-F238E27FC236}">
                  <a16:creationId xmlns:a16="http://schemas.microsoft.com/office/drawing/2014/main" id="{AA5711E8-3923-4C1C-9CD8-C572830ED9F1}"/>
                </a:ext>
              </a:extLst>
            </p:cNvPr>
            <p:cNvSpPr>
              <a:spLocks/>
            </p:cNvSpPr>
            <p:nvPr/>
          </p:nvSpPr>
          <p:spPr bwMode="gray">
            <a:xfrm>
              <a:off x="5980679" y="1937563"/>
              <a:ext cx="1331905"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1" name="Freeform 173">
              <a:extLst>
                <a:ext uri="{FF2B5EF4-FFF2-40B4-BE49-F238E27FC236}">
                  <a16:creationId xmlns:a16="http://schemas.microsoft.com/office/drawing/2014/main" id="{07ADE504-2152-412E-A22B-ED0BF543DB2B}"/>
                </a:ext>
              </a:extLst>
            </p:cNvPr>
            <p:cNvSpPr>
              <a:spLocks/>
            </p:cNvSpPr>
            <p:nvPr/>
          </p:nvSpPr>
          <p:spPr bwMode="gray">
            <a:xfrm>
              <a:off x="5980679" y="2055059"/>
              <a:ext cx="1285554"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2" name="Freeform 173">
              <a:extLst>
                <a:ext uri="{FF2B5EF4-FFF2-40B4-BE49-F238E27FC236}">
                  <a16:creationId xmlns:a16="http://schemas.microsoft.com/office/drawing/2014/main" id="{45323215-3B54-4A17-A85F-BC38FEA7CF53}"/>
                </a:ext>
              </a:extLst>
            </p:cNvPr>
            <p:cNvSpPr>
              <a:spLocks/>
            </p:cNvSpPr>
            <p:nvPr/>
          </p:nvSpPr>
          <p:spPr bwMode="gray">
            <a:xfrm>
              <a:off x="5980679" y="2178908"/>
              <a:ext cx="1211379"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3" name="Freeform 173">
              <a:extLst>
                <a:ext uri="{FF2B5EF4-FFF2-40B4-BE49-F238E27FC236}">
                  <a16:creationId xmlns:a16="http://schemas.microsoft.com/office/drawing/2014/main" id="{58D3253F-F283-40B6-BC05-A73BFA941042}"/>
                </a:ext>
              </a:extLst>
            </p:cNvPr>
            <p:cNvSpPr>
              <a:spLocks/>
            </p:cNvSpPr>
            <p:nvPr/>
          </p:nvSpPr>
          <p:spPr bwMode="gray">
            <a:xfrm>
              <a:off x="5980679" y="2403823"/>
              <a:ext cx="714025"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4" name="Freeform 173">
              <a:extLst>
                <a:ext uri="{FF2B5EF4-FFF2-40B4-BE49-F238E27FC236}">
                  <a16:creationId xmlns:a16="http://schemas.microsoft.com/office/drawing/2014/main" id="{C7688ADB-635D-4740-B873-6DF1A2CC359F}"/>
                </a:ext>
              </a:extLst>
            </p:cNvPr>
            <p:cNvSpPr>
              <a:spLocks/>
            </p:cNvSpPr>
            <p:nvPr/>
          </p:nvSpPr>
          <p:spPr bwMode="gray">
            <a:xfrm>
              <a:off x="5980679" y="2293306"/>
              <a:ext cx="1331905"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5" name="Freeform 173">
              <a:extLst>
                <a:ext uri="{FF2B5EF4-FFF2-40B4-BE49-F238E27FC236}">
                  <a16:creationId xmlns:a16="http://schemas.microsoft.com/office/drawing/2014/main" id="{CEE76AE4-6454-4F5C-83E8-2C0BAB906EC4}"/>
                </a:ext>
              </a:extLst>
            </p:cNvPr>
            <p:cNvSpPr>
              <a:spLocks/>
            </p:cNvSpPr>
            <p:nvPr/>
          </p:nvSpPr>
          <p:spPr bwMode="gray">
            <a:xfrm>
              <a:off x="5980679" y="2904267"/>
              <a:ext cx="1285554"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6" name="Freeform 173">
              <a:extLst>
                <a:ext uri="{FF2B5EF4-FFF2-40B4-BE49-F238E27FC236}">
                  <a16:creationId xmlns:a16="http://schemas.microsoft.com/office/drawing/2014/main" id="{C91D05DF-C085-4BEB-B604-2B3B9D9DC280}"/>
                </a:ext>
              </a:extLst>
            </p:cNvPr>
            <p:cNvSpPr>
              <a:spLocks/>
            </p:cNvSpPr>
            <p:nvPr/>
          </p:nvSpPr>
          <p:spPr bwMode="gray">
            <a:xfrm>
              <a:off x="5980679" y="3028116"/>
              <a:ext cx="1211379"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37" name="Freeform 173">
              <a:extLst>
                <a:ext uri="{FF2B5EF4-FFF2-40B4-BE49-F238E27FC236}">
                  <a16:creationId xmlns:a16="http://schemas.microsoft.com/office/drawing/2014/main" id="{3322C990-F9E5-4A22-B877-917460C0B447}"/>
                </a:ext>
              </a:extLst>
            </p:cNvPr>
            <p:cNvSpPr>
              <a:spLocks/>
            </p:cNvSpPr>
            <p:nvPr/>
          </p:nvSpPr>
          <p:spPr bwMode="gray">
            <a:xfrm>
              <a:off x="5980679" y="3142514"/>
              <a:ext cx="1331905" cy="53311"/>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86AA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grpSp>
          <p:nvGrpSpPr>
            <p:cNvPr id="38" name="Group 37">
              <a:extLst>
                <a:ext uri="{FF2B5EF4-FFF2-40B4-BE49-F238E27FC236}">
                  <a16:creationId xmlns:a16="http://schemas.microsoft.com/office/drawing/2014/main" id="{253D741D-4E90-4233-9155-444F8BD901FC}"/>
                </a:ext>
              </a:extLst>
            </p:cNvPr>
            <p:cNvGrpSpPr/>
            <p:nvPr/>
          </p:nvGrpSpPr>
          <p:grpSpPr bwMode="gray">
            <a:xfrm>
              <a:off x="4627243" y="2496344"/>
              <a:ext cx="1164947" cy="704747"/>
              <a:chOff x="5332022" y="2518338"/>
              <a:chExt cx="999039" cy="604380"/>
            </a:xfrm>
          </p:grpSpPr>
          <p:sp>
            <p:nvSpPr>
              <p:cNvPr id="50" name="Freeform 173">
                <a:extLst>
                  <a:ext uri="{FF2B5EF4-FFF2-40B4-BE49-F238E27FC236}">
                    <a16:creationId xmlns:a16="http://schemas.microsoft.com/office/drawing/2014/main" id="{97FA1AA1-C35B-4E75-A1BB-84E94CFA7AAA}"/>
                  </a:ext>
                </a:extLst>
              </p:cNvPr>
              <p:cNvSpPr>
                <a:spLocks/>
              </p:cNvSpPr>
              <p:nvPr/>
            </p:nvSpPr>
            <p:spPr bwMode="gray">
              <a:xfrm>
                <a:off x="5332022" y="2518338"/>
                <a:ext cx="999039" cy="4571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E7B8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51" name="Freeform 173">
                <a:extLst>
                  <a:ext uri="{FF2B5EF4-FFF2-40B4-BE49-F238E27FC236}">
                    <a16:creationId xmlns:a16="http://schemas.microsoft.com/office/drawing/2014/main" id="{D95A63A4-9EBB-490C-81B3-57512AEC1899}"/>
                  </a:ext>
                </a:extLst>
              </p:cNvPr>
              <p:cNvSpPr>
                <a:spLocks/>
              </p:cNvSpPr>
              <p:nvPr/>
            </p:nvSpPr>
            <p:spPr bwMode="gray">
              <a:xfrm>
                <a:off x="5332022" y="2658003"/>
                <a:ext cx="964272" cy="4571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E7B8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52" name="Freeform 173">
                <a:extLst>
                  <a:ext uri="{FF2B5EF4-FFF2-40B4-BE49-F238E27FC236}">
                    <a16:creationId xmlns:a16="http://schemas.microsoft.com/office/drawing/2014/main" id="{3CD1C5A5-F2DB-4D26-BAA6-1BC02839B44E}"/>
                  </a:ext>
                </a:extLst>
              </p:cNvPr>
              <p:cNvSpPr>
                <a:spLocks/>
              </p:cNvSpPr>
              <p:nvPr/>
            </p:nvSpPr>
            <p:spPr bwMode="gray">
              <a:xfrm>
                <a:off x="5332022" y="2797668"/>
                <a:ext cx="908635" cy="4571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E7B8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53" name="Freeform 173">
                <a:extLst>
                  <a:ext uri="{FF2B5EF4-FFF2-40B4-BE49-F238E27FC236}">
                    <a16:creationId xmlns:a16="http://schemas.microsoft.com/office/drawing/2014/main" id="{CC2C82B9-5A0E-4148-B733-6FEB9EC8393F}"/>
                  </a:ext>
                </a:extLst>
              </p:cNvPr>
              <p:cNvSpPr>
                <a:spLocks/>
              </p:cNvSpPr>
              <p:nvPr/>
            </p:nvSpPr>
            <p:spPr bwMode="gray">
              <a:xfrm>
                <a:off x="5332022" y="2937333"/>
                <a:ext cx="962191" cy="4571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E7B8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54" name="Freeform 173">
                <a:extLst>
                  <a:ext uri="{FF2B5EF4-FFF2-40B4-BE49-F238E27FC236}">
                    <a16:creationId xmlns:a16="http://schemas.microsoft.com/office/drawing/2014/main" id="{B041E54D-8D5B-4E0E-93B8-BCF96D12C4AB}"/>
                  </a:ext>
                </a:extLst>
              </p:cNvPr>
              <p:cNvSpPr>
                <a:spLocks/>
              </p:cNvSpPr>
              <p:nvPr/>
            </p:nvSpPr>
            <p:spPr bwMode="gray">
              <a:xfrm>
                <a:off x="5332022" y="3076999"/>
                <a:ext cx="962191" cy="4571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E7B800"/>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grpSp>
        <p:sp>
          <p:nvSpPr>
            <p:cNvPr id="39" name="Oval 38">
              <a:extLst>
                <a:ext uri="{FF2B5EF4-FFF2-40B4-BE49-F238E27FC236}">
                  <a16:creationId xmlns:a16="http://schemas.microsoft.com/office/drawing/2014/main" id="{3F11167D-23A8-43A6-9428-0017C1F0E9F1}"/>
                </a:ext>
              </a:extLst>
            </p:cNvPr>
            <p:cNvSpPr>
              <a:spLocks noChangeAspect="1"/>
            </p:cNvSpPr>
            <p:nvPr/>
          </p:nvSpPr>
          <p:spPr bwMode="gray">
            <a:xfrm>
              <a:off x="4522549" y="2495334"/>
              <a:ext cx="43457" cy="43457"/>
            </a:xfrm>
            <a:prstGeom prst="ellipse">
              <a:avLst/>
            </a:prstGeom>
            <a:solidFill>
              <a:srgbClr val="E7B800"/>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40" name="Oval 39">
              <a:extLst>
                <a:ext uri="{FF2B5EF4-FFF2-40B4-BE49-F238E27FC236}">
                  <a16:creationId xmlns:a16="http://schemas.microsoft.com/office/drawing/2014/main" id="{DBA2B4FF-FB2A-4DA4-A061-E935F3C25B11}"/>
                </a:ext>
              </a:extLst>
            </p:cNvPr>
            <p:cNvSpPr>
              <a:spLocks noChangeAspect="1"/>
            </p:cNvSpPr>
            <p:nvPr/>
          </p:nvSpPr>
          <p:spPr bwMode="gray">
            <a:xfrm>
              <a:off x="4522549" y="3153350"/>
              <a:ext cx="43457" cy="43457"/>
            </a:xfrm>
            <a:prstGeom prst="ellipse">
              <a:avLst/>
            </a:prstGeom>
            <a:solidFill>
              <a:srgbClr val="E7B800"/>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41" name="Oval 40">
              <a:extLst>
                <a:ext uri="{FF2B5EF4-FFF2-40B4-BE49-F238E27FC236}">
                  <a16:creationId xmlns:a16="http://schemas.microsoft.com/office/drawing/2014/main" id="{C2591649-12C8-4773-BA93-518D3026CB7F}"/>
                </a:ext>
              </a:extLst>
            </p:cNvPr>
            <p:cNvSpPr>
              <a:spLocks noChangeAspect="1"/>
            </p:cNvSpPr>
            <p:nvPr/>
          </p:nvSpPr>
          <p:spPr bwMode="gray">
            <a:xfrm>
              <a:off x="4522549" y="2988846"/>
              <a:ext cx="43457" cy="43457"/>
            </a:xfrm>
            <a:prstGeom prst="ellipse">
              <a:avLst/>
            </a:prstGeom>
            <a:solidFill>
              <a:srgbClr val="E7B800"/>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42" name="Oval 41">
              <a:extLst>
                <a:ext uri="{FF2B5EF4-FFF2-40B4-BE49-F238E27FC236}">
                  <a16:creationId xmlns:a16="http://schemas.microsoft.com/office/drawing/2014/main" id="{67B8741B-9D3A-4BB4-A45A-751DB9A163FA}"/>
                </a:ext>
              </a:extLst>
            </p:cNvPr>
            <p:cNvSpPr>
              <a:spLocks noChangeAspect="1"/>
            </p:cNvSpPr>
            <p:nvPr/>
          </p:nvSpPr>
          <p:spPr bwMode="gray">
            <a:xfrm>
              <a:off x="4522549" y="2824342"/>
              <a:ext cx="43457" cy="43457"/>
            </a:xfrm>
            <a:prstGeom prst="ellipse">
              <a:avLst/>
            </a:prstGeom>
            <a:solidFill>
              <a:srgbClr val="E7B800"/>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43" name="Oval 42">
              <a:extLst>
                <a:ext uri="{FF2B5EF4-FFF2-40B4-BE49-F238E27FC236}">
                  <a16:creationId xmlns:a16="http://schemas.microsoft.com/office/drawing/2014/main" id="{A541C25E-D3C0-4F66-AEAF-12F3E4A54437}"/>
                </a:ext>
              </a:extLst>
            </p:cNvPr>
            <p:cNvSpPr>
              <a:spLocks noChangeAspect="1"/>
            </p:cNvSpPr>
            <p:nvPr/>
          </p:nvSpPr>
          <p:spPr bwMode="gray">
            <a:xfrm>
              <a:off x="4522549" y="2659838"/>
              <a:ext cx="43457" cy="43457"/>
            </a:xfrm>
            <a:prstGeom prst="ellipse">
              <a:avLst/>
            </a:prstGeom>
            <a:solidFill>
              <a:srgbClr val="E7B800"/>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defRPr/>
              </a:pPr>
              <a:endParaRPr lang="en-US" sz="1800" kern="0" dirty="0">
                <a:solidFill>
                  <a:srgbClr val="2D2D2A"/>
                </a:solidFill>
                <a:latin typeface="Georgia"/>
              </a:endParaRPr>
            </a:p>
          </p:txBody>
        </p:sp>
        <p:sp>
          <p:nvSpPr>
            <p:cNvPr id="44" name="Freeform 173">
              <a:extLst>
                <a:ext uri="{FF2B5EF4-FFF2-40B4-BE49-F238E27FC236}">
                  <a16:creationId xmlns:a16="http://schemas.microsoft.com/office/drawing/2014/main" id="{EBC5294D-E81A-4B5A-A5DB-DC5F9D544DEC}"/>
                </a:ext>
              </a:extLst>
            </p:cNvPr>
            <p:cNvSpPr>
              <a:spLocks/>
            </p:cNvSpPr>
            <p:nvPr/>
          </p:nvSpPr>
          <p:spPr bwMode="gray">
            <a:xfrm>
              <a:off x="6089232" y="2566766"/>
              <a:ext cx="1185674" cy="8225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00AFBB"/>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45" name="Freeform 173">
              <a:extLst>
                <a:ext uri="{FF2B5EF4-FFF2-40B4-BE49-F238E27FC236}">
                  <a16:creationId xmlns:a16="http://schemas.microsoft.com/office/drawing/2014/main" id="{6D8E6C2E-FF92-4184-8A6C-744C2CB3AFD4}"/>
                </a:ext>
              </a:extLst>
            </p:cNvPr>
            <p:cNvSpPr>
              <a:spLocks/>
            </p:cNvSpPr>
            <p:nvPr/>
          </p:nvSpPr>
          <p:spPr bwMode="gray">
            <a:xfrm>
              <a:off x="6089232" y="2709815"/>
              <a:ext cx="1018248" cy="82259"/>
            </a:xfrm>
            <a:custGeom>
              <a:avLst/>
              <a:gdLst>
                <a:gd name="T0" fmla="*/ 0 w 67"/>
                <a:gd name="T1" fmla="*/ 0 h 19"/>
                <a:gd name="T2" fmla="*/ 67 w 67"/>
                <a:gd name="T3" fmla="*/ 0 h 19"/>
                <a:gd name="T4" fmla="*/ 67 w 67"/>
                <a:gd name="T5" fmla="*/ 19 h 19"/>
                <a:gd name="T6" fmla="*/ 0 w 67"/>
                <a:gd name="T7" fmla="*/ 19 h 19"/>
                <a:gd name="T8" fmla="*/ 0 w 67"/>
                <a:gd name="T9" fmla="*/ 0 h 19"/>
                <a:gd name="T10" fmla="*/ 0 w 67"/>
                <a:gd name="T11" fmla="*/ 0 h 19"/>
              </a:gdLst>
              <a:ahLst/>
              <a:cxnLst>
                <a:cxn ang="0">
                  <a:pos x="T0" y="T1"/>
                </a:cxn>
                <a:cxn ang="0">
                  <a:pos x="T2" y="T3"/>
                </a:cxn>
                <a:cxn ang="0">
                  <a:pos x="T4" y="T5"/>
                </a:cxn>
                <a:cxn ang="0">
                  <a:pos x="T6" y="T7"/>
                </a:cxn>
                <a:cxn ang="0">
                  <a:pos x="T8" y="T9"/>
                </a:cxn>
                <a:cxn ang="0">
                  <a:pos x="T10" y="T11"/>
                </a:cxn>
              </a:cxnLst>
              <a:rect l="0" t="0" r="r" b="b"/>
              <a:pathLst>
                <a:path w="67" h="19">
                  <a:moveTo>
                    <a:pt x="0" y="0"/>
                  </a:moveTo>
                  <a:lnTo>
                    <a:pt x="67" y="0"/>
                  </a:lnTo>
                  <a:lnTo>
                    <a:pt x="67" y="19"/>
                  </a:lnTo>
                  <a:lnTo>
                    <a:pt x="0" y="19"/>
                  </a:lnTo>
                  <a:lnTo>
                    <a:pt x="0" y="0"/>
                  </a:lnTo>
                  <a:lnTo>
                    <a:pt x="0" y="0"/>
                  </a:lnTo>
                  <a:close/>
                </a:path>
              </a:pathLst>
            </a:custGeom>
            <a:solidFill>
              <a:srgbClr val="00AFBB"/>
            </a:solid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46" name="Flowchart: Data 45">
              <a:extLst>
                <a:ext uri="{FF2B5EF4-FFF2-40B4-BE49-F238E27FC236}">
                  <a16:creationId xmlns:a16="http://schemas.microsoft.com/office/drawing/2014/main" id="{2337F93B-8EBE-4421-ADFB-57D044772AE1}"/>
                </a:ext>
              </a:extLst>
            </p:cNvPr>
            <p:cNvSpPr/>
            <p:nvPr/>
          </p:nvSpPr>
          <p:spPr bwMode="gray">
            <a:xfrm>
              <a:off x="5998901" y="2566757"/>
              <a:ext cx="29334" cy="53311"/>
            </a:xfrm>
            <a:prstGeom prst="flowChartInputOutput">
              <a:avLst/>
            </a:prstGeom>
            <a:solidFill>
              <a:srgbClr val="00AFBB"/>
            </a:solidFill>
            <a:ln>
              <a:noFill/>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47" name="Flowchart: Data 46">
              <a:extLst>
                <a:ext uri="{FF2B5EF4-FFF2-40B4-BE49-F238E27FC236}">
                  <a16:creationId xmlns:a16="http://schemas.microsoft.com/office/drawing/2014/main" id="{0D3F7F62-39CE-46DD-88A8-91298F1947E7}"/>
                </a:ext>
              </a:extLst>
            </p:cNvPr>
            <p:cNvSpPr/>
            <p:nvPr/>
          </p:nvSpPr>
          <p:spPr bwMode="gray">
            <a:xfrm>
              <a:off x="6030492" y="2566757"/>
              <a:ext cx="29334" cy="53311"/>
            </a:xfrm>
            <a:prstGeom prst="flowChartInputOutput">
              <a:avLst/>
            </a:prstGeom>
            <a:solidFill>
              <a:srgbClr val="00AFBB"/>
            </a:solidFill>
            <a:ln>
              <a:noFill/>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48" name="Flowchart: Data 47">
              <a:extLst>
                <a:ext uri="{FF2B5EF4-FFF2-40B4-BE49-F238E27FC236}">
                  <a16:creationId xmlns:a16="http://schemas.microsoft.com/office/drawing/2014/main" id="{87E94216-AA00-43A6-8C16-DDCEC7F2B391}"/>
                </a:ext>
              </a:extLst>
            </p:cNvPr>
            <p:cNvSpPr/>
            <p:nvPr/>
          </p:nvSpPr>
          <p:spPr bwMode="gray">
            <a:xfrm flipH="1">
              <a:off x="7167482" y="2709816"/>
              <a:ext cx="29334" cy="53311"/>
            </a:xfrm>
            <a:prstGeom prst="flowChartInputOutput">
              <a:avLst/>
            </a:prstGeom>
            <a:solidFill>
              <a:srgbClr val="00AFBB"/>
            </a:solidFill>
            <a:ln>
              <a:noFill/>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sp>
          <p:nvSpPr>
            <p:cNvPr id="49" name="Flowchart: Data 48">
              <a:extLst>
                <a:ext uri="{FF2B5EF4-FFF2-40B4-BE49-F238E27FC236}">
                  <a16:creationId xmlns:a16="http://schemas.microsoft.com/office/drawing/2014/main" id="{1D235032-3E81-47A7-A24A-20D54D849746}"/>
                </a:ext>
              </a:extLst>
            </p:cNvPr>
            <p:cNvSpPr/>
            <p:nvPr/>
          </p:nvSpPr>
          <p:spPr bwMode="gray">
            <a:xfrm flipH="1">
              <a:off x="7135891" y="2709816"/>
              <a:ext cx="29334" cy="53311"/>
            </a:xfrm>
            <a:prstGeom prst="flowChartInputOutput">
              <a:avLst/>
            </a:prstGeom>
            <a:solidFill>
              <a:srgbClr val="00AFBB"/>
            </a:solidFill>
            <a:ln>
              <a:noFill/>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sz="1800" kern="0" dirty="0">
                <a:solidFill>
                  <a:srgbClr val="2D2D2A"/>
                </a:solidFill>
                <a:latin typeface="Georgia"/>
              </a:endParaRPr>
            </a:p>
          </p:txBody>
        </p:sp>
      </p:grpSp>
      <p:sp>
        <p:nvSpPr>
          <p:cNvPr id="56" name="Content Placeholder 2">
            <a:extLst>
              <a:ext uri="{FF2B5EF4-FFF2-40B4-BE49-F238E27FC236}">
                <a16:creationId xmlns:a16="http://schemas.microsoft.com/office/drawing/2014/main" id="{45D6EB9E-A97C-46AA-BDB7-70CCA0DC537B}"/>
              </a:ext>
            </a:extLst>
          </p:cNvPr>
          <p:cNvSpPr>
            <a:spLocks noGrp="1"/>
          </p:cNvSpPr>
          <p:nvPr>
            <p:ph idx="1"/>
          </p:nvPr>
        </p:nvSpPr>
        <p:spPr>
          <a:xfrm>
            <a:off x="572134" y="1865874"/>
            <a:ext cx="3840451" cy="4144963"/>
          </a:xfrm>
        </p:spPr>
        <p:txBody>
          <a:bodyPr/>
          <a:lstStyle/>
          <a:p>
            <a:pPr lvl="0">
              <a:lnSpc>
                <a:spcPct val="107000"/>
              </a:lnSpc>
              <a:spcBef>
                <a:spcPts val="800"/>
              </a:spcBef>
              <a:spcAft>
                <a:spcPts val="800"/>
              </a:spcAft>
              <a:buSzPts val="1100"/>
              <a:buFont typeface="Wingdings" panose="05000000000000000000" pitchFamily="2" charset="2"/>
              <a:buChar char=""/>
            </a:pPr>
            <a:r>
              <a:rPr lang="en-US" sz="2000" dirty="0">
                <a:latin typeface="Arial Narrow" panose="020B0606020202030204" pitchFamily="34" charset="0"/>
                <a:ea typeface="Times New Roman" panose="02020603050405020304" pitchFamily="18" charset="0"/>
                <a:cs typeface="Arial" panose="020B0604020202020204" pitchFamily="34" charset="0"/>
              </a:rPr>
              <a:t>Energy Division is updating the energy efficiency Implementation Plan Template from Commission Decision 15-10-028.</a:t>
            </a:r>
          </a:p>
          <a:p>
            <a:pPr lvl="0">
              <a:lnSpc>
                <a:spcPct val="107000"/>
              </a:lnSpc>
              <a:spcBef>
                <a:spcPts val="800"/>
              </a:spcBef>
              <a:spcAft>
                <a:spcPts val="800"/>
              </a:spcAft>
              <a:buSzPts val="1100"/>
              <a:buFont typeface="Wingdings" panose="05000000000000000000" pitchFamily="2" charset="2"/>
              <a:buChar char=""/>
            </a:pPr>
            <a:r>
              <a:rPr lang="en-US" sz="2000" dirty="0">
                <a:latin typeface="Arial Narrow" panose="020B0606020202030204" pitchFamily="34" charset="0"/>
                <a:ea typeface="Times New Roman" panose="02020603050405020304" pitchFamily="18" charset="0"/>
                <a:cs typeface="Arial" panose="020B0604020202020204" pitchFamily="34" charset="0"/>
              </a:rPr>
              <a:t>Updates to the template will incorporate requirements from Commission Decisions and direction since D.15-10-028, including third-party programs.</a:t>
            </a:r>
          </a:p>
          <a:p>
            <a:pPr lvl="0">
              <a:lnSpc>
                <a:spcPct val="107000"/>
              </a:lnSpc>
              <a:spcBef>
                <a:spcPts val="800"/>
              </a:spcBef>
              <a:spcAft>
                <a:spcPts val="800"/>
              </a:spcAft>
              <a:buSzPts val="1100"/>
              <a:buFont typeface="Wingdings" panose="05000000000000000000" pitchFamily="2" charset="2"/>
              <a:buChar char=""/>
            </a:pPr>
            <a:r>
              <a:rPr lang="en-US" sz="2000" dirty="0">
                <a:latin typeface="Arial Narrow" panose="020B0606020202030204" pitchFamily="34" charset="0"/>
                <a:ea typeface="Times New Roman" panose="02020603050405020304" pitchFamily="18" charset="0"/>
                <a:cs typeface="Arial" panose="020B0604020202020204" pitchFamily="34" charset="0"/>
              </a:rPr>
              <a:t>The process will seek input from the PRG, IEs and IOUs.</a:t>
            </a:r>
            <a:endParaRPr lang="en-US" sz="2000" dirty="0">
              <a:latin typeface="Arial Narrow" panose="020B0606020202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58459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075" y="978102"/>
            <a:ext cx="7941325" cy="1062644"/>
          </a:xfrm>
        </p:spPr>
        <p:txBody>
          <a:bodyPr anchor="b">
            <a:normAutofit/>
          </a:bodyPr>
          <a:lstStyle/>
          <a:p>
            <a:pPr algn="l"/>
            <a:r>
              <a:rPr lang="en-US" dirty="0">
                <a:solidFill>
                  <a:srgbClr val="0070C0"/>
                </a:solidFill>
                <a:latin typeface="Arial Narrow" panose="020B0606020202030204" pitchFamily="34" charset="0"/>
              </a:rPr>
              <a:t>Thank you</a:t>
            </a:r>
            <a:endParaRPr lang="en-US" dirty="0">
              <a:solidFill>
                <a:srgbClr val="2E9FDF"/>
              </a:solidFill>
              <a:latin typeface="Arial Narrow" panose="020B0606020202030204" pitchFamily="34" charset="0"/>
            </a:endParaRP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DC5FCAE-2C65-48E6-ABA4-50373E28BC03}"/>
              </a:ext>
            </a:extLst>
          </p:cNvPr>
          <p:cNvPicPr>
            <a:picLocks noChangeAspect="1"/>
          </p:cNvPicPr>
          <p:nvPr/>
        </p:nvPicPr>
        <p:blipFill>
          <a:blip r:embed="rId2"/>
          <a:stretch>
            <a:fillRect/>
          </a:stretch>
        </p:blipFill>
        <p:spPr>
          <a:xfrm>
            <a:off x="914400" y="2743200"/>
            <a:ext cx="2209800" cy="2164235"/>
          </a:xfrm>
          <a:prstGeom prst="rect">
            <a:avLst/>
          </a:prstGeom>
        </p:spPr>
      </p:pic>
      <p:sp>
        <p:nvSpPr>
          <p:cNvPr id="3" name="Content Placeholder 2"/>
          <p:cNvSpPr>
            <a:spLocks noGrp="1"/>
          </p:cNvSpPr>
          <p:nvPr>
            <p:ph idx="1"/>
          </p:nvPr>
        </p:nvSpPr>
        <p:spPr>
          <a:xfrm>
            <a:off x="3505200" y="2819404"/>
            <a:ext cx="5029199" cy="2088031"/>
          </a:xfrm>
        </p:spPr>
        <p:txBody>
          <a:bodyPr>
            <a:noAutofit/>
          </a:bodyPr>
          <a:lstStyle/>
          <a:p>
            <a:pPr marL="0" indent="0">
              <a:lnSpc>
                <a:spcPct val="90000"/>
              </a:lnSpc>
              <a:buNone/>
            </a:pPr>
            <a:r>
              <a:rPr lang="en-US" sz="1600" b="1" dirty="0">
                <a:solidFill>
                  <a:srgbClr val="0070C0"/>
                </a:solidFill>
                <a:latin typeface="Arial Narrow" panose="020B0606020202030204" pitchFamily="34" charset="0"/>
              </a:rPr>
              <a:t>Alison LaBonte, Supervisor</a:t>
            </a:r>
          </a:p>
          <a:p>
            <a:pPr marL="0" indent="0">
              <a:lnSpc>
                <a:spcPct val="90000"/>
              </a:lnSpc>
              <a:buNone/>
            </a:pPr>
            <a:r>
              <a:rPr lang="en-US" sz="1600" dirty="0">
                <a:latin typeface="Arial Narrow" panose="020B0606020202030204" pitchFamily="34" charset="0"/>
              </a:rPr>
              <a:t>Residential Energy Efficiency and Portfolio Approval</a:t>
            </a:r>
          </a:p>
          <a:p>
            <a:pPr marL="0" indent="0">
              <a:lnSpc>
                <a:spcPct val="90000"/>
              </a:lnSpc>
              <a:buNone/>
            </a:pPr>
            <a:r>
              <a:rPr lang="en-US" sz="1600" dirty="0">
                <a:latin typeface="Arial Narrow" panose="020B0606020202030204" pitchFamily="34" charset="0"/>
              </a:rPr>
              <a:t>alison.labonte@cpuc.ca.gov</a:t>
            </a:r>
          </a:p>
          <a:p>
            <a:pPr marL="0" indent="0">
              <a:lnSpc>
                <a:spcPct val="90000"/>
              </a:lnSpc>
              <a:buNone/>
            </a:pPr>
            <a:br>
              <a:rPr lang="en-US" sz="1600" b="1" dirty="0">
                <a:solidFill>
                  <a:srgbClr val="0070C0"/>
                </a:solidFill>
                <a:latin typeface="Arial Narrow" panose="020B0606020202030204" pitchFamily="34" charset="0"/>
              </a:rPr>
            </a:br>
            <a:r>
              <a:rPr lang="en-US" sz="1600" b="1" dirty="0">
                <a:solidFill>
                  <a:srgbClr val="0070C0"/>
                </a:solidFill>
                <a:latin typeface="Arial Narrow" panose="020B0606020202030204" pitchFamily="34" charset="0"/>
              </a:rPr>
              <a:t>Cheryl Wynn, Regulatory Analyst</a:t>
            </a:r>
          </a:p>
          <a:p>
            <a:pPr marL="0" indent="0">
              <a:lnSpc>
                <a:spcPct val="90000"/>
              </a:lnSpc>
              <a:buNone/>
            </a:pPr>
            <a:r>
              <a:rPr lang="en-US" sz="1600" dirty="0">
                <a:latin typeface="Arial Narrow" panose="020B0606020202030204" pitchFamily="34" charset="0"/>
              </a:rPr>
              <a:t>Residential Energy Efficiency and Portfolio Approval </a:t>
            </a:r>
          </a:p>
          <a:p>
            <a:pPr marL="0" indent="0">
              <a:lnSpc>
                <a:spcPct val="90000"/>
              </a:lnSpc>
              <a:buNone/>
            </a:pPr>
            <a:r>
              <a:rPr lang="en-US" sz="1600" dirty="0">
                <a:latin typeface="Arial Narrow" panose="020B0606020202030204" pitchFamily="34" charset="0"/>
              </a:rPr>
              <a:t>cheryl.wynn@cpuc.ca.gov</a:t>
            </a:r>
            <a:endParaRPr lang="en-US" sz="1400" dirty="0">
              <a:latin typeface="Arial Narrow" panose="020B0606020202030204" pitchFamily="34" charset="0"/>
            </a:endParaRPr>
          </a:p>
        </p:txBody>
      </p:sp>
      <p:sp>
        <p:nvSpPr>
          <p:cNvPr id="4" name="Slide Number Placeholder 3"/>
          <p:cNvSpPr>
            <a:spLocks noGrp="1"/>
          </p:cNvSpPr>
          <p:nvPr>
            <p:ph type="sldNum" sz="quarter" idx="12"/>
          </p:nvPr>
        </p:nvSpPr>
        <p:spPr>
          <a:xfrm>
            <a:off x="7748177" y="6217920"/>
            <a:ext cx="685800" cy="365125"/>
          </a:xfrm>
        </p:spPr>
        <p:txBody>
          <a:bodyPr>
            <a:normAutofit/>
          </a:bodyPr>
          <a:lstStyle/>
          <a:p>
            <a:pPr algn="r">
              <a:spcAft>
                <a:spcPts val="600"/>
              </a:spcAft>
              <a:defRPr/>
            </a:pPr>
            <a:r>
              <a:rPr lang="en-US" sz="1000">
                <a:solidFill>
                  <a:prstClr val="black">
                    <a:lumMod val="50000"/>
                    <a:lumOff val="50000"/>
                  </a:prstClr>
                </a:solidFill>
              </a:rPr>
              <a:t> </a:t>
            </a:r>
            <a:fld id="{BDCCDE30-3B75-47E8-A30C-155D6C020CE4}" type="slidenum">
              <a:rPr lang="en-US" sz="1000">
                <a:solidFill>
                  <a:prstClr val="black">
                    <a:lumMod val="50000"/>
                    <a:lumOff val="50000"/>
                  </a:prstClr>
                </a:solidFill>
              </a:rPr>
              <a:pPr algn="r">
                <a:spcAft>
                  <a:spcPts val="600"/>
                </a:spcAft>
                <a:defRPr/>
              </a:pPr>
              <a:t>6</a:t>
            </a:fld>
            <a:endParaRPr lang="en-US" sz="1000">
              <a:solidFill>
                <a:prstClr val="black">
                  <a:lumMod val="50000"/>
                  <a:lumOff val="50000"/>
                </a:prstClr>
              </a:solidFill>
            </a:endParaRPr>
          </a:p>
        </p:txBody>
      </p:sp>
    </p:spTree>
    <p:extLst>
      <p:ext uri="{BB962C8B-B14F-4D97-AF65-F5344CB8AC3E}">
        <p14:creationId xmlns:p14="http://schemas.microsoft.com/office/powerpoint/2010/main" val="37033494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5078</TotalTime>
  <Words>285</Words>
  <Application>Microsoft Office PowerPoint</Application>
  <PresentationFormat>On-screen Show (4:3)</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Georgia</vt:lpstr>
      <vt:lpstr>Wingdings</vt:lpstr>
      <vt:lpstr>Default Design</vt:lpstr>
      <vt:lpstr>Energy Efficiency Third-Party Solicitation Process Update</vt:lpstr>
      <vt:lpstr>Upcoming Events</vt:lpstr>
      <vt:lpstr>Procurement Review Group (PRG)</vt:lpstr>
      <vt:lpstr>IE Semi-Annual Reports</vt:lpstr>
      <vt:lpstr>Implementation Plan Template Update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Terms and Conditions for Third-Party Energy Efficiency Programs</dc:title>
  <dc:creator>Wynn, Cheryl</dc:creator>
  <cp:lastModifiedBy>Wynn, Cheryl</cp:lastModifiedBy>
  <cp:revision>78</cp:revision>
  <cp:lastPrinted>2019-06-03T20:02:12Z</cp:lastPrinted>
  <dcterms:created xsi:type="dcterms:W3CDTF">2018-11-19T21:07:35Z</dcterms:created>
  <dcterms:modified xsi:type="dcterms:W3CDTF">2019-06-03T20:12:34Z</dcterms:modified>
</cp:coreProperties>
</file>