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949EE8-FD05-4543-BA8B-900A9B3A8590}" v="32" dt="2021-10-15T22:09:34.6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yn, Elaine E" userId="7dcdbeea-0792-4dc2-8c0d-e1d987cbb188" providerId="ADAL" clId="{FD949EE8-FD05-4543-BA8B-900A9B3A8590}"/>
    <pc:docChg chg="undo custSel addSld delSld modSld">
      <pc:chgData name="Allyn, Elaine E" userId="7dcdbeea-0792-4dc2-8c0d-e1d987cbb188" providerId="ADAL" clId="{FD949EE8-FD05-4543-BA8B-900A9B3A8590}" dt="2021-10-15T22:10:25.652" v="1101" actId="20577"/>
      <pc:docMkLst>
        <pc:docMk/>
      </pc:docMkLst>
      <pc:sldChg chg="del">
        <pc:chgData name="Allyn, Elaine E" userId="7dcdbeea-0792-4dc2-8c0d-e1d987cbb188" providerId="ADAL" clId="{FD949EE8-FD05-4543-BA8B-900A9B3A8590}" dt="2021-10-15T20:37:41.954" v="10" actId="47"/>
        <pc:sldMkLst>
          <pc:docMk/>
          <pc:sldMk cId="3001788911" sldId="258"/>
        </pc:sldMkLst>
      </pc:sldChg>
      <pc:sldChg chg="del">
        <pc:chgData name="Allyn, Elaine E" userId="7dcdbeea-0792-4dc2-8c0d-e1d987cbb188" providerId="ADAL" clId="{FD949EE8-FD05-4543-BA8B-900A9B3A8590}" dt="2021-10-15T20:37:40.905" v="9" actId="47"/>
        <pc:sldMkLst>
          <pc:docMk/>
          <pc:sldMk cId="2922826615" sldId="259"/>
        </pc:sldMkLst>
      </pc:sldChg>
      <pc:sldChg chg="modSp mod">
        <pc:chgData name="Allyn, Elaine E" userId="7dcdbeea-0792-4dc2-8c0d-e1d987cbb188" providerId="ADAL" clId="{FD949EE8-FD05-4543-BA8B-900A9B3A8590}" dt="2021-10-15T21:59:01.126" v="517" actId="20577"/>
        <pc:sldMkLst>
          <pc:docMk/>
          <pc:sldMk cId="769037895" sldId="260"/>
        </pc:sldMkLst>
        <pc:spChg chg="mod">
          <ac:chgData name="Allyn, Elaine E" userId="7dcdbeea-0792-4dc2-8c0d-e1d987cbb188" providerId="ADAL" clId="{FD949EE8-FD05-4543-BA8B-900A9B3A8590}" dt="2021-10-15T21:59:01.126" v="517" actId="20577"/>
          <ac:spMkLst>
            <pc:docMk/>
            <pc:sldMk cId="769037895" sldId="260"/>
            <ac:spMk id="6" creationId="{2ABDFBAA-B48D-41B9-B28A-009199D8DEC8}"/>
          </ac:spMkLst>
        </pc:spChg>
        <pc:graphicFrameChg chg="mod modGraphic">
          <ac:chgData name="Allyn, Elaine E" userId="7dcdbeea-0792-4dc2-8c0d-e1d987cbb188" providerId="ADAL" clId="{FD949EE8-FD05-4543-BA8B-900A9B3A8590}" dt="2021-10-15T21:58:41.946" v="497" actId="20577"/>
          <ac:graphicFrameMkLst>
            <pc:docMk/>
            <pc:sldMk cId="769037895" sldId="260"/>
            <ac:graphicFrameMk id="5" creationId="{E0CE9D8C-A04C-4DEF-9640-2E978304C92A}"/>
          </ac:graphicFrameMkLst>
        </pc:graphicFrameChg>
      </pc:sldChg>
      <pc:sldChg chg="del">
        <pc:chgData name="Allyn, Elaine E" userId="7dcdbeea-0792-4dc2-8c0d-e1d987cbb188" providerId="ADAL" clId="{FD949EE8-FD05-4543-BA8B-900A9B3A8590}" dt="2021-10-15T20:37:43.448" v="11" actId="47"/>
        <pc:sldMkLst>
          <pc:docMk/>
          <pc:sldMk cId="516384593" sldId="261"/>
        </pc:sldMkLst>
      </pc:sldChg>
      <pc:sldChg chg="modSp del mod">
        <pc:chgData name="Allyn, Elaine E" userId="7dcdbeea-0792-4dc2-8c0d-e1d987cbb188" providerId="ADAL" clId="{FD949EE8-FD05-4543-BA8B-900A9B3A8590}" dt="2021-10-15T21:59:09.283" v="519" actId="47"/>
        <pc:sldMkLst>
          <pc:docMk/>
          <pc:sldMk cId="825916383" sldId="261"/>
        </pc:sldMkLst>
        <pc:spChg chg="mod">
          <ac:chgData name="Allyn, Elaine E" userId="7dcdbeea-0792-4dc2-8c0d-e1d987cbb188" providerId="ADAL" clId="{FD949EE8-FD05-4543-BA8B-900A9B3A8590}" dt="2021-10-15T21:58:57.074" v="514" actId="6549"/>
          <ac:spMkLst>
            <pc:docMk/>
            <pc:sldMk cId="825916383" sldId="261"/>
            <ac:spMk id="6" creationId="{2ABDFBAA-B48D-41B9-B28A-009199D8DEC8}"/>
          </ac:spMkLst>
        </pc:spChg>
        <pc:graphicFrameChg chg="mod">
          <ac:chgData name="Allyn, Elaine E" userId="7dcdbeea-0792-4dc2-8c0d-e1d987cbb188" providerId="ADAL" clId="{FD949EE8-FD05-4543-BA8B-900A9B3A8590}" dt="2021-10-15T21:59:07.125" v="518" actId="1076"/>
          <ac:graphicFrameMkLst>
            <pc:docMk/>
            <pc:sldMk cId="825916383" sldId="261"/>
            <ac:graphicFrameMk id="5" creationId="{E0CE9D8C-A04C-4DEF-9640-2E978304C92A}"/>
          </ac:graphicFrameMkLst>
        </pc:graphicFrameChg>
      </pc:sldChg>
      <pc:sldChg chg="modSp mod">
        <pc:chgData name="Allyn, Elaine E" userId="7dcdbeea-0792-4dc2-8c0d-e1d987cbb188" providerId="ADAL" clId="{FD949EE8-FD05-4543-BA8B-900A9B3A8590}" dt="2021-10-15T22:05:11.389" v="657" actId="20577"/>
        <pc:sldMkLst>
          <pc:docMk/>
          <pc:sldMk cId="835712982" sldId="261"/>
        </pc:sldMkLst>
        <pc:spChg chg="mod">
          <ac:chgData name="Allyn, Elaine E" userId="7dcdbeea-0792-4dc2-8c0d-e1d987cbb188" providerId="ADAL" clId="{FD949EE8-FD05-4543-BA8B-900A9B3A8590}" dt="2021-10-15T21:59:19.801" v="530" actId="20577"/>
          <ac:spMkLst>
            <pc:docMk/>
            <pc:sldMk cId="835712982" sldId="261"/>
            <ac:spMk id="6" creationId="{2ABDFBAA-B48D-41B9-B28A-009199D8DEC8}"/>
          </ac:spMkLst>
        </pc:spChg>
        <pc:graphicFrameChg chg="mod modGraphic">
          <ac:chgData name="Allyn, Elaine E" userId="7dcdbeea-0792-4dc2-8c0d-e1d987cbb188" providerId="ADAL" clId="{FD949EE8-FD05-4543-BA8B-900A9B3A8590}" dt="2021-10-15T22:05:11.389" v="657" actId="20577"/>
          <ac:graphicFrameMkLst>
            <pc:docMk/>
            <pc:sldMk cId="835712982" sldId="261"/>
            <ac:graphicFrameMk id="5" creationId="{E0CE9D8C-A04C-4DEF-9640-2E978304C92A}"/>
          </ac:graphicFrameMkLst>
        </pc:graphicFrameChg>
      </pc:sldChg>
      <pc:sldChg chg="modSp mod">
        <pc:chgData name="Allyn, Elaine E" userId="7dcdbeea-0792-4dc2-8c0d-e1d987cbb188" providerId="ADAL" clId="{FD949EE8-FD05-4543-BA8B-900A9B3A8590}" dt="2021-10-15T22:10:25.652" v="1101" actId="20577"/>
        <pc:sldMkLst>
          <pc:docMk/>
          <pc:sldMk cId="1139909083" sldId="262"/>
        </pc:sldMkLst>
        <pc:spChg chg="mod">
          <ac:chgData name="Allyn, Elaine E" userId="7dcdbeea-0792-4dc2-8c0d-e1d987cbb188" providerId="ADAL" clId="{FD949EE8-FD05-4543-BA8B-900A9B3A8590}" dt="2021-10-15T22:10:25.652" v="1101" actId="20577"/>
          <ac:spMkLst>
            <pc:docMk/>
            <pc:sldMk cId="1139909083" sldId="262"/>
            <ac:spMk id="6" creationId="{2ABDFBAA-B48D-41B9-B28A-009199D8DEC8}"/>
          </ac:spMkLst>
        </pc:spChg>
        <pc:graphicFrameChg chg="mod modGraphic">
          <ac:chgData name="Allyn, Elaine E" userId="7dcdbeea-0792-4dc2-8c0d-e1d987cbb188" providerId="ADAL" clId="{FD949EE8-FD05-4543-BA8B-900A9B3A8590}" dt="2021-10-15T22:04:59.920" v="645" actId="20577"/>
          <ac:graphicFrameMkLst>
            <pc:docMk/>
            <pc:sldMk cId="1139909083" sldId="262"/>
            <ac:graphicFrameMk id="5" creationId="{E0CE9D8C-A04C-4DEF-9640-2E978304C92A}"/>
          </ac:graphicFrameMkLst>
        </pc:graphicFrameChg>
      </pc:sldChg>
      <pc:sldChg chg="del">
        <pc:chgData name="Allyn, Elaine E" userId="7dcdbeea-0792-4dc2-8c0d-e1d987cbb188" providerId="ADAL" clId="{FD949EE8-FD05-4543-BA8B-900A9B3A8590}" dt="2021-10-15T20:37:44.453" v="12" actId="47"/>
        <pc:sldMkLst>
          <pc:docMk/>
          <pc:sldMk cId="2660894143" sldId="262"/>
        </pc:sldMkLst>
      </pc:sldChg>
      <pc:sldChg chg="del">
        <pc:chgData name="Allyn, Elaine E" userId="7dcdbeea-0792-4dc2-8c0d-e1d987cbb188" providerId="ADAL" clId="{FD949EE8-FD05-4543-BA8B-900A9B3A8590}" dt="2021-10-15T21:59:10.258" v="520" actId="47"/>
        <pc:sldMkLst>
          <pc:docMk/>
          <pc:sldMk cId="4212458020" sldId="262"/>
        </pc:sldMkLst>
      </pc:sldChg>
      <pc:sldChg chg="modSp mod">
        <pc:chgData name="Allyn, Elaine E" userId="7dcdbeea-0792-4dc2-8c0d-e1d987cbb188" providerId="ADAL" clId="{FD949EE8-FD05-4543-BA8B-900A9B3A8590}" dt="2021-10-15T22:10:19.266" v="1090" actId="1076"/>
        <pc:sldMkLst>
          <pc:docMk/>
          <pc:sldMk cId="213863876" sldId="263"/>
        </pc:sldMkLst>
        <pc:spChg chg="mod">
          <ac:chgData name="Allyn, Elaine E" userId="7dcdbeea-0792-4dc2-8c0d-e1d987cbb188" providerId="ADAL" clId="{FD949EE8-FD05-4543-BA8B-900A9B3A8590}" dt="2021-10-15T22:05:25.046" v="663" actId="20577"/>
          <ac:spMkLst>
            <pc:docMk/>
            <pc:sldMk cId="213863876" sldId="263"/>
            <ac:spMk id="6" creationId="{2ABDFBAA-B48D-41B9-B28A-009199D8DEC8}"/>
          </ac:spMkLst>
        </pc:spChg>
        <pc:graphicFrameChg chg="mod modGraphic">
          <ac:chgData name="Allyn, Elaine E" userId="7dcdbeea-0792-4dc2-8c0d-e1d987cbb188" providerId="ADAL" clId="{FD949EE8-FD05-4543-BA8B-900A9B3A8590}" dt="2021-10-15T22:10:19.266" v="1090" actId="1076"/>
          <ac:graphicFrameMkLst>
            <pc:docMk/>
            <pc:sldMk cId="213863876" sldId="263"/>
            <ac:graphicFrameMk id="5" creationId="{E0CE9D8C-A04C-4DEF-9640-2E978304C92A}"/>
          </ac:graphicFrameMkLst>
        </pc:graphicFrameChg>
      </pc:sldChg>
      <pc:sldChg chg="new del">
        <pc:chgData name="Allyn, Elaine E" userId="7dcdbeea-0792-4dc2-8c0d-e1d987cbb188" providerId="ADAL" clId="{FD949EE8-FD05-4543-BA8B-900A9B3A8590}" dt="2021-10-15T20:37:56.949" v="14" actId="47"/>
        <pc:sldMkLst>
          <pc:docMk/>
          <pc:sldMk cId="3549276135" sldId="26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B09E73-760B-4925-A5C3-33DA6C23DE43}" type="doc">
      <dgm:prSet loTypeId="urn:microsoft.com/office/officeart/2005/8/layout/hList9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6CC646B2-DC06-41CB-A489-FB9FC80BCAA8}">
      <dgm:prSet phldrT="[Text]"/>
      <dgm:spPr/>
      <dgm:t>
        <a:bodyPr/>
        <a:lstStyle/>
        <a:p>
          <a:r>
            <a:rPr lang="en-US" dirty="0"/>
            <a:t>Commercial (Serving Public Sector)</a:t>
          </a:r>
        </a:p>
      </dgm:t>
    </dgm:pt>
    <dgm:pt modelId="{74A7D414-6EB5-4CA5-8E36-D1FBD97C338D}" type="parTrans" cxnId="{2DB82E21-3D13-4C8A-A6A2-82E3B5A100A0}">
      <dgm:prSet/>
      <dgm:spPr/>
      <dgm:t>
        <a:bodyPr/>
        <a:lstStyle/>
        <a:p>
          <a:endParaRPr lang="en-US"/>
        </a:p>
      </dgm:t>
    </dgm:pt>
    <dgm:pt modelId="{F53FE44A-A62A-4986-B7E5-17F483F3CD36}" type="sibTrans" cxnId="{2DB82E21-3D13-4C8A-A6A2-82E3B5A100A0}">
      <dgm:prSet/>
      <dgm:spPr/>
      <dgm:t>
        <a:bodyPr/>
        <a:lstStyle/>
        <a:p>
          <a:endParaRPr lang="en-US"/>
        </a:p>
      </dgm:t>
    </dgm:pt>
    <dgm:pt modelId="{1902194D-B378-4B28-B4F2-1C9A4F2E2D23}">
      <dgm:prSet phldrT="[Text]"/>
      <dgm:spPr/>
      <dgm:t>
        <a:bodyPr/>
        <a:lstStyle/>
        <a:p>
          <a:r>
            <a:rPr lang="en-US" dirty="0"/>
            <a:t>SDGE3217 – Comprehensive Audit Program - Com</a:t>
          </a:r>
        </a:p>
      </dgm:t>
    </dgm:pt>
    <dgm:pt modelId="{B9D9903A-E1B0-46B2-8F5F-E0E63F7D224F}" type="parTrans" cxnId="{A18A257E-8825-4232-BA5B-A4FB2D73A6EA}">
      <dgm:prSet/>
      <dgm:spPr/>
      <dgm:t>
        <a:bodyPr/>
        <a:lstStyle/>
        <a:p>
          <a:endParaRPr lang="en-US"/>
        </a:p>
      </dgm:t>
    </dgm:pt>
    <dgm:pt modelId="{BC9C47C4-33BA-4F72-A973-B2F5C8C3C3D5}" type="sibTrans" cxnId="{A18A257E-8825-4232-BA5B-A4FB2D73A6EA}">
      <dgm:prSet/>
      <dgm:spPr/>
      <dgm:t>
        <a:bodyPr/>
        <a:lstStyle/>
        <a:p>
          <a:endParaRPr lang="en-US"/>
        </a:p>
      </dgm:t>
    </dgm:pt>
    <dgm:pt modelId="{6B3D196E-D78D-4B57-AA7D-27C131C9044E}">
      <dgm:prSet phldrT="[Text]"/>
      <dgm:spPr/>
      <dgm:t>
        <a:bodyPr/>
        <a:lstStyle/>
        <a:p>
          <a:r>
            <a:rPr lang="en-US" dirty="0"/>
            <a:t>SDGE3220 – SW-COM-Calculated Incentives</a:t>
          </a:r>
        </a:p>
      </dgm:t>
    </dgm:pt>
    <dgm:pt modelId="{FD7A8F42-6C09-4F40-A821-517298E0DD77}" type="parTrans" cxnId="{0E057702-CA94-485A-B7A6-F4FEBFBE131B}">
      <dgm:prSet/>
      <dgm:spPr/>
      <dgm:t>
        <a:bodyPr/>
        <a:lstStyle/>
        <a:p>
          <a:endParaRPr lang="en-US"/>
        </a:p>
      </dgm:t>
    </dgm:pt>
    <dgm:pt modelId="{9856C211-1094-4148-8B86-E822879BFC02}" type="sibTrans" cxnId="{0E057702-CA94-485A-B7A6-F4FEBFBE131B}">
      <dgm:prSet/>
      <dgm:spPr/>
      <dgm:t>
        <a:bodyPr/>
        <a:lstStyle/>
        <a:p>
          <a:endParaRPr lang="en-US"/>
        </a:p>
      </dgm:t>
    </dgm:pt>
    <dgm:pt modelId="{C4861DA5-4D1F-4D94-8656-22BA45DA9495}">
      <dgm:prSet phldrT="[Text]"/>
      <dgm:spPr/>
      <dgm:t>
        <a:bodyPr/>
        <a:lstStyle/>
        <a:p>
          <a:r>
            <a:rPr lang="en-US" dirty="0"/>
            <a:t>Industrial</a:t>
          </a:r>
        </a:p>
      </dgm:t>
    </dgm:pt>
    <dgm:pt modelId="{4732A89B-3DD0-45DB-A23A-C599294CDE99}" type="parTrans" cxnId="{697E0E22-6F6F-4303-A4A3-7678813147AC}">
      <dgm:prSet/>
      <dgm:spPr/>
      <dgm:t>
        <a:bodyPr/>
        <a:lstStyle/>
        <a:p>
          <a:endParaRPr lang="en-US"/>
        </a:p>
      </dgm:t>
    </dgm:pt>
    <dgm:pt modelId="{60983507-A565-4A49-BFFD-F3D427310331}" type="sibTrans" cxnId="{697E0E22-6F6F-4303-A4A3-7678813147AC}">
      <dgm:prSet/>
      <dgm:spPr/>
      <dgm:t>
        <a:bodyPr/>
        <a:lstStyle/>
        <a:p>
          <a:endParaRPr lang="en-US"/>
        </a:p>
      </dgm:t>
    </dgm:pt>
    <dgm:pt modelId="{87AAA852-FFA6-4E1D-8726-3239550143F3}">
      <dgm:prSet phldrT="[Text]"/>
      <dgm:spPr/>
      <dgm:t>
        <a:bodyPr/>
        <a:lstStyle/>
        <a:p>
          <a:r>
            <a:rPr lang="en-US" dirty="0"/>
            <a:t>SDGE3229 – Comprehensive Audit Program - Ind</a:t>
          </a:r>
        </a:p>
      </dgm:t>
    </dgm:pt>
    <dgm:pt modelId="{B77534B5-C024-4C03-B430-FB9AF66A641E}" type="parTrans" cxnId="{25306040-2D7D-44C6-A879-2F1450F1FD22}">
      <dgm:prSet/>
      <dgm:spPr/>
      <dgm:t>
        <a:bodyPr/>
        <a:lstStyle/>
        <a:p>
          <a:endParaRPr lang="en-US"/>
        </a:p>
      </dgm:t>
    </dgm:pt>
    <dgm:pt modelId="{CCABCF39-84A6-4D48-9E55-3BCB1EE4CCEB}" type="sibTrans" cxnId="{25306040-2D7D-44C6-A879-2F1450F1FD22}">
      <dgm:prSet/>
      <dgm:spPr/>
      <dgm:t>
        <a:bodyPr/>
        <a:lstStyle/>
        <a:p>
          <a:endParaRPr lang="en-US"/>
        </a:p>
      </dgm:t>
    </dgm:pt>
    <dgm:pt modelId="{CD1EBB81-0BC7-44AF-B5E3-44ECF38EDC14}">
      <dgm:prSet phldrT="[Text]"/>
      <dgm:spPr/>
      <dgm:t>
        <a:bodyPr/>
        <a:lstStyle/>
        <a:p>
          <a:r>
            <a:rPr lang="en-US" dirty="0"/>
            <a:t>SDGE3231 – SW-IND – Calculated Incentives</a:t>
          </a:r>
        </a:p>
      </dgm:t>
    </dgm:pt>
    <dgm:pt modelId="{00494EA4-EA29-4766-A783-9CFBEE24E370}" type="parTrans" cxnId="{FA9BB89F-DE3A-402B-BBDC-055DAA4506FC}">
      <dgm:prSet/>
      <dgm:spPr/>
      <dgm:t>
        <a:bodyPr/>
        <a:lstStyle/>
        <a:p>
          <a:endParaRPr lang="en-US"/>
        </a:p>
      </dgm:t>
    </dgm:pt>
    <dgm:pt modelId="{B11232BC-FA8E-40C4-A7F6-A05BFB9FC221}" type="sibTrans" cxnId="{FA9BB89F-DE3A-402B-BBDC-055DAA4506FC}">
      <dgm:prSet/>
      <dgm:spPr/>
      <dgm:t>
        <a:bodyPr/>
        <a:lstStyle/>
        <a:p>
          <a:endParaRPr lang="en-US"/>
        </a:p>
      </dgm:t>
    </dgm:pt>
    <dgm:pt modelId="{2A6C2DB7-A9A2-42EB-9075-BBFA5326C10A}">
      <dgm:prSet phldrT="[Text]"/>
      <dgm:spPr/>
      <dgm:t>
        <a:bodyPr/>
        <a:lstStyle/>
        <a:p>
          <a:r>
            <a:rPr lang="en-US" dirty="0"/>
            <a:t>SDGE3223 – SW-COM-Deemed Incentives</a:t>
          </a:r>
        </a:p>
      </dgm:t>
    </dgm:pt>
    <dgm:pt modelId="{DD4725BD-5D62-4442-B3E6-B536CADD088A}" type="parTrans" cxnId="{396497CC-75C8-423B-A4E1-5B3DBE6333F8}">
      <dgm:prSet/>
      <dgm:spPr/>
      <dgm:t>
        <a:bodyPr/>
        <a:lstStyle/>
        <a:p>
          <a:endParaRPr lang="en-US"/>
        </a:p>
      </dgm:t>
    </dgm:pt>
    <dgm:pt modelId="{B71A654A-13F9-4DFA-9268-44FEDE8E0FC8}" type="sibTrans" cxnId="{396497CC-75C8-423B-A4E1-5B3DBE6333F8}">
      <dgm:prSet/>
      <dgm:spPr/>
      <dgm:t>
        <a:bodyPr/>
        <a:lstStyle/>
        <a:p>
          <a:endParaRPr lang="en-US"/>
        </a:p>
      </dgm:t>
    </dgm:pt>
    <dgm:pt modelId="{2E84E065-E0D0-4EB5-A170-F66BA3A3460C}">
      <dgm:prSet phldrT="[Text]"/>
      <dgm:spPr/>
      <dgm:t>
        <a:bodyPr/>
        <a:lstStyle/>
        <a:p>
          <a:r>
            <a:rPr lang="en-US" dirty="0"/>
            <a:t>SDGE3226 – SW-COM Direct Install</a:t>
          </a:r>
        </a:p>
      </dgm:t>
    </dgm:pt>
    <dgm:pt modelId="{418466A1-FEDC-48B6-B09C-4C66584E5FA0}" type="parTrans" cxnId="{3DAF4E5D-A9AB-4DAC-A6E1-C46A8564CC93}">
      <dgm:prSet/>
      <dgm:spPr/>
      <dgm:t>
        <a:bodyPr/>
        <a:lstStyle/>
        <a:p>
          <a:endParaRPr lang="en-US"/>
        </a:p>
      </dgm:t>
    </dgm:pt>
    <dgm:pt modelId="{FACB23FB-BACF-4F0D-856D-DB930742940A}" type="sibTrans" cxnId="{3DAF4E5D-A9AB-4DAC-A6E1-C46A8564CC93}">
      <dgm:prSet/>
      <dgm:spPr/>
      <dgm:t>
        <a:bodyPr/>
        <a:lstStyle/>
        <a:p>
          <a:endParaRPr lang="en-US"/>
        </a:p>
      </dgm:t>
    </dgm:pt>
    <dgm:pt modelId="{184E566B-1189-4583-89D7-5641AE632790}">
      <dgm:prSet phldrT="[Text]"/>
      <dgm:spPr/>
      <dgm:t>
        <a:bodyPr/>
        <a:lstStyle/>
        <a:p>
          <a:r>
            <a:rPr lang="en-US" dirty="0"/>
            <a:t>SDGE3233 – SW-IND-Deemed Incentives</a:t>
          </a:r>
        </a:p>
      </dgm:t>
    </dgm:pt>
    <dgm:pt modelId="{A01ACE93-D8F5-4F24-8B6B-9A47E99DE975}" type="parTrans" cxnId="{5A0FF8FD-CA0E-47F6-AEEF-205B87F45C58}">
      <dgm:prSet/>
      <dgm:spPr/>
      <dgm:t>
        <a:bodyPr/>
        <a:lstStyle/>
        <a:p>
          <a:endParaRPr lang="en-US"/>
        </a:p>
      </dgm:t>
    </dgm:pt>
    <dgm:pt modelId="{3C30D5BE-6019-479D-A78C-7D9E3D33CBDE}" type="sibTrans" cxnId="{5A0FF8FD-CA0E-47F6-AEEF-205B87F45C58}">
      <dgm:prSet/>
      <dgm:spPr/>
      <dgm:t>
        <a:bodyPr/>
        <a:lstStyle/>
        <a:p>
          <a:endParaRPr lang="en-US"/>
        </a:p>
      </dgm:t>
    </dgm:pt>
    <dgm:pt modelId="{781782FE-1EAA-4A09-BA7C-69BFCB91ED94}">
      <dgm:prSet phldrT="[Text]"/>
      <dgm:spPr/>
      <dgm:t>
        <a:bodyPr/>
        <a:lstStyle/>
        <a:p>
          <a:r>
            <a:rPr lang="en-US" dirty="0"/>
            <a:t>SDGE3227 – SW-IND-Strategic Energy Management</a:t>
          </a:r>
        </a:p>
      </dgm:t>
    </dgm:pt>
    <dgm:pt modelId="{FB7BE19B-A818-4CCF-831A-396C39E70EC3}" type="parTrans" cxnId="{F725F78A-F5EF-4751-8300-AAEF0B7583C0}">
      <dgm:prSet/>
      <dgm:spPr/>
      <dgm:t>
        <a:bodyPr/>
        <a:lstStyle/>
        <a:p>
          <a:endParaRPr lang="en-US"/>
        </a:p>
      </dgm:t>
    </dgm:pt>
    <dgm:pt modelId="{53C09209-A62B-4C76-A041-01E03CE8D457}" type="sibTrans" cxnId="{F725F78A-F5EF-4751-8300-AAEF0B7583C0}">
      <dgm:prSet/>
      <dgm:spPr/>
      <dgm:t>
        <a:bodyPr/>
        <a:lstStyle/>
        <a:p>
          <a:endParaRPr lang="en-US"/>
        </a:p>
      </dgm:t>
    </dgm:pt>
    <dgm:pt modelId="{88F0F220-8506-4B5C-AB52-5F4B26AF9CE5}">
      <dgm:prSet phldrT="[Text]"/>
      <dgm:spPr/>
      <dgm:t>
        <a:bodyPr/>
        <a:lstStyle/>
        <a:p>
          <a:r>
            <a:rPr lang="en-US" dirty="0"/>
            <a:t>Agriculture</a:t>
          </a:r>
        </a:p>
      </dgm:t>
    </dgm:pt>
    <dgm:pt modelId="{271FA816-BE9D-464F-BEFF-A725CB87FB9F}" type="parTrans" cxnId="{433B3E4A-2579-4ECC-BBD4-B26B069E3EA1}">
      <dgm:prSet/>
      <dgm:spPr/>
      <dgm:t>
        <a:bodyPr/>
        <a:lstStyle/>
        <a:p>
          <a:endParaRPr lang="en-US"/>
        </a:p>
      </dgm:t>
    </dgm:pt>
    <dgm:pt modelId="{A0ADC5B9-73F2-4A65-95D8-2C0F3600AF4B}" type="sibTrans" cxnId="{433B3E4A-2579-4ECC-BBD4-B26B069E3EA1}">
      <dgm:prSet/>
      <dgm:spPr/>
      <dgm:t>
        <a:bodyPr/>
        <a:lstStyle/>
        <a:p>
          <a:endParaRPr lang="en-US"/>
        </a:p>
      </dgm:t>
    </dgm:pt>
    <dgm:pt modelId="{3C242B6A-C60B-4905-9B30-8CC1E7C74FF3}">
      <dgm:prSet phldrT="[Text]"/>
      <dgm:spPr/>
      <dgm:t>
        <a:bodyPr/>
        <a:lstStyle/>
        <a:p>
          <a:r>
            <a:rPr lang="en-US" dirty="0"/>
            <a:t>SDGE3236 - Comprehensive Audit Program – Ag</a:t>
          </a:r>
        </a:p>
      </dgm:t>
    </dgm:pt>
    <dgm:pt modelId="{8199693C-F1CA-4854-8E12-B27EA9259E7C}" type="parTrans" cxnId="{DDD786C0-338E-4EBF-9C11-5732E133B57D}">
      <dgm:prSet/>
      <dgm:spPr/>
      <dgm:t>
        <a:bodyPr/>
        <a:lstStyle/>
        <a:p>
          <a:endParaRPr lang="en-US"/>
        </a:p>
      </dgm:t>
    </dgm:pt>
    <dgm:pt modelId="{EC730167-0E67-433C-9CAF-C5803D44B98B}" type="sibTrans" cxnId="{DDD786C0-338E-4EBF-9C11-5732E133B57D}">
      <dgm:prSet/>
      <dgm:spPr/>
      <dgm:t>
        <a:bodyPr/>
        <a:lstStyle/>
        <a:p>
          <a:endParaRPr lang="en-US"/>
        </a:p>
      </dgm:t>
    </dgm:pt>
    <dgm:pt modelId="{77A242C5-2D09-487D-A003-6B0FD4A20B9C}">
      <dgm:prSet phldrT="[Text]"/>
      <dgm:spPr/>
      <dgm:t>
        <a:bodyPr/>
        <a:lstStyle/>
        <a:p>
          <a:r>
            <a:rPr lang="en-US" dirty="0"/>
            <a:t>SDGE3237 - SW-AG-Calculated Incentives</a:t>
          </a:r>
        </a:p>
      </dgm:t>
    </dgm:pt>
    <dgm:pt modelId="{69950DAA-C824-4992-8DBC-EC2FCF15EB15}" type="parTrans" cxnId="{B0ACA7F4-54C6-4ED2-A16C-E8E05CFFF3F9}">
      <dgm:prSet/>
      <dgm:spPr/>
      <dgm:t>
        <a:bodyPr/>
        <a:lstStyle/>
        <a:p>
          <a:endParaRPr lang="en-US"/>
        </a:p>
      </dgm:t>
    </dgm:pt>
    <dgm:pt modelId="{18EB08A0-3398-4155-8929-2D364208D4DD}" type="sibTrans" cxnId="{B0ACA7F4-54C6-4ED2-A16C-E8E05CFFF3F9}">
      <dgm:prSet/>
      <dgm:spPr/>
      <dgm:t>
        <a:bodyPr/>
        <a:lstStyle/>
        <a:p>
          <a:endParaRPr lang="en-US"/>
        </a:p>
      </dgm:t>
    </dgm:pt>
    <dgm:pt modelId="{61BA96D9-0798-4745-BF26-CA6B11EFA150}">
      <dgm:prSet phldrT="[Text]"/>
      <dgm:spPr/>
      <dgm:t>
        <a:bodyPr/>
        <a:lstStyle/>
        <a:p>
          <a:r>
            <a:rPr lang="en-US" dirty="0"/>
            <a:t>SDGE3239 - SW-AG-Deemed Incentives</a:t>
          </a:r>
        </a:p>
      </dgm:t>
    </dgm:pt>
    <dgm:pt modelId="{04775DF8-A2E1-462E-B30C-45DDC100777C}" type="parTrans" cxnId="{098CDD0E-9045-423D-9128-91FACA546DDF}">
      <dgm:prSet/>
      <dgm:spPr/>
      <dgm:t>
        <a:bodyPr/>
        <a:lstStyle/>
        <a:p>
          <a:endParaRPr lang="en-US"/>
        </a:p>
      </dgm:t>
    </dgm:pt>
    <dgm:pt modelId="{D8EF48F0-5AB0-4511-8957-9C8664DD930D}" type="sibTrans" cxnId="{098CDD0E-9045-423D-9128-91FACA546DDF}">
      <dgm:prSet/>
      <dgm:spPr/>
      <dgm:t>
        <a:bodyPr/>
        <a:lstStyle/>
        <a:p>
          <a:endParaRPr lang="en-US"/>
        </a:p>
      </dgm:t>
    </dgm:pt>
    <dgm:pt modelId="{FBDE0A96-C68C-4B01-B0A9-D865B1FFEAD0}">
      <dgm:prSet phldrT="[Text]"/>
      <dgm:spPr/>
      <dgm:t>
        <a:bodyPr/>
        <a:lstStyle/>
        <a:p>
          <a:r>
            <a:rPr lang="en-US" dirty="0"/>
            <a:t>SDGE3322 Streamline Ag Efficiency</a:t>
          </a:r>
        </a:p>
      </dgm:t>
    </dgm:pt>
    <dgm:pt modelId="{AAD4C527-0823-4E32-9B67-9A51F94B0333}" type="parTrans" cxnId="{ED309E00-DB56-4F6D-959F-D6BC8A00DB31}">
      <dgm:prSet/>
      <dgm:spPr/>
      <dgm:t>
        <a:bodyPr/>
        <a:lstStyle/>
        <a:p>
          <a:endParaRPr lang="en-US"/>
        </a:p>
      </dgm:t>
    </dgm:pt>
    <dgm:pt modelId="{7A644429-2C79-4D92-8FAE-6F788ACE7B20}" type="sibTrans" cxnId="{ED309E00-DB56-4F6D-959F-D6BC8A00DB31}">
      <dgm:prSet/>
      <dgm:spPr/>
      <dgm:t>
        <a:bodyPr/>
        <a:lstStyle/>
        <a:p>
          <a:endParaRPr lang="en-US"/>
        </a:p>
      </dgm:t>
    </dgm:pt>
    <dgm:pt modelId="{91E7F5C5-49CD-4FFE-A7E0-9EA36AB9A173}">
      <dgm:prSet phldrT="[Text]"/>
      <dgm:spPr/>
      <dgm:t>
        <a:bodyPr/>
        <a:lstStyle/>
        <a:p>
          <a:r>
            <a:rPr lang="en-US" dirty="0"/>
            <a:t>Residential</a:t>
          </a:r>
        </a:p>
      </dgm:t>
    </dgm:pt>
    <dgm:pt modelId="{DD6E403D-3473-4835-A06E-D4B17D68FE70}" type="parTrans" cxnId="{8C32982D-7DB8-476C-B294-7354FFE40E21}">
      <dgm:prSet/>
      <dgm:spPr/>
      <dgm:t>
        <a:bodyPr/>
        <a:lstStyle/>
        <a:p>
          <a:endParaRPr lang="en-US"/>
        </a:p>
      </dgm:t>
    </dgm:pt>
    <dgm:pt modelId="{9F5EF718-1D15-4843-8B82-8103E80F3DFD}" type="sibTrans" cxnId="{8C32982D-7DB8-476C-B294-7354FFE40E21}">
      <dgm:prSet/>
      <dgm:spPr/>
      <dgm:t>
        <a:bodyPr/>
        <a:lstStyle/>
        <a:p>
          <a:endParaRPr lang="en-US"/>
        </a:p>
      </dgm:t>
    </dgm:pt>
    <dgm:pt modelId="{21F21201-C8C2-4597-A2E6-27EE26BFC03B}">
      <dgm:prSet phldrT="[Text]"/>
      <dgm:spPr/>
      <dgm:t>
        <a:bodyPr/>
        <a:lstStyle/>
        <a:p>
          <a:r>
            <a:rPr lang="en-US" dirty="0"/>
            <a:t>SDGE3261 – Local-IDSM-ME&amp;O-Behavioral Program</a:t>
          </a:r>
        </a:p>
      </dgm:t>
    </dgm:pt>
    <dgm:pt modelId="{2C0CDB09-0706-4352-AEC8-C88F6F8572FF}" type="parTrans" cxnId="{8CA8137C-3039-445A-949D-A3AF7FCB32C2}">
      <dgm:prSet/>
      <dgm:spPr/>
      <dgm:t>
        <a:bodyPr/>
        <a:lstStyle/>
        <a:p>
          <a:endParaRPr lang="en-US"/>
        </a:p>
      </dgm:t>
    </dgm:pt>
    <dgm:pt modelId="{170C2740-ECC1-4FA4-B6B0-2B2A4724FD8E}" type="sibTrans" cxnId="{8CA8137C-3039-445A-949D-A3AF7FCB32C2}">
      <dgm:prSet/>
      <dgm:spPr/>
      <dgm:t>
        <a:bodyPr/>
        <a:lstStyle/>
        <a:p>
          <a:endParaRPr lang="en-US"/>
        </a:p>
      </dgm:t>
    </dgm:pt>
    <dgm:pt modelId="{DC870E5D-EB8A-49CE-B2EC-388478F1E377}">
      <dgm:prSet phldrT="[Text]"/>
      <dgm:spPr/>
      <dgm:t>
        <a:bodyPr/>
        <a:lstStyle/>
        <a:p>
          <a:r>
            <a:rPr lang="en-US" dirty="0"/>
            <a:t>Other</a:t>
          </a:r>
        </a:p>
      </dgm:t>
    </dgm:pt>
    <dgm:pt modelId="{9E08CEC8-EC44-4E84-8CEE-C311A6AAF7D4}" type="parTrans" cxnId="{404ED55F-93CF-4B0D-9A60-248560FAB486}">
      <dgm:prSet/>
      <dgm:spPr/>
      <dgm:t>
        <a:bodyPr/>
        <a:lstStyle/>
        <a:p>
          <a:endParaRPr lang="en-US"/>
        </a:p>
      </dgm:t>
    </dgm:pt>
    <dgm:pt modelId="{85CCCDAD-55BC-4C6D-8D45-2058E7259DBB}" type="sibTrans" cxnId="{404ED55F-93CF-4B0D-9A60-248560FAB486}">
      <dgm:prSet/>
      <dgm:spPr/>
      <dgm:t>
        <a:bodyPr/>
        <a:lstStyle/>
        <a:p>
          <a:endParaRPr lang="en-US"/>
        </a:p>
      </dgm:t>
    </dgm:pt>
    <dgm:pt modelId="{57E03DEC-68D2-457F-B384-3F645E6439A5}">
      <dgm:prSet phldrT="[Text]"/>
      <dgm:spPr/>
      <dgm:t>
        <a:bodyPr/>
        <a:lstStyle/>
        <a:p>
          <a:r>
            <a:rPr lang="en-US" dirty="0"/>
            <a:t>SDGE3260 – Local-IDSM-ME&amp;O-Local Marketing</a:t>
          </a:r>
        </a:p>
      </dgm:t>
    </dgm:pt>
    <dgm:pt modelId="{998EFD67-BC26-4F62-BC6C-58EC31F4EB2B}" type="parTrans" cxnId="{D9E07C3B-0FC0-4034-9FB4-0BFC5DE3E2B1}">
      <dgm:prSet/>
      <dgm:spPr/>
      <dgm:t>
        <a:bodyPr/>
        <a:lstStyle/>
        <a:p>
          <a:endParaRPr lang="en-US"/>
        </a:p>
      </dgm:t>
    </dgm:pt>
    <dgm:pt modelId="{F849A358-285F-4A4B-BE43-A3643F57F823}" type="sibTrans" cxnId="{D9E07C3B-0FC0-4034-9FB4-0BFC5DE3E2B1}">
      <dgm:prSet/>
      <dgm:spPr/>
      <dgm:t>
        <a:bodyPr/>
        <a:lstStyle/>
        <a:p>
          <a:endParaRPr lang="en-US"/>
        </a:p>
      </dgm:t>
    </dgm:pt>
    <dgm:pt modelId="{94F5D272-434B-4E6F-A790-9DDF23F3A72C}">
      <dgm:prSet phldrT="[Text]"/>
      <dgm:spPr/>
      <dgm:t>
        <a:bodyPr/>
        <a:lstStyle/>
        <a:p>
          <a:r>
            <a:rPr lang="en-US" dirty="0"/>
            <a:t>SDGE3267 – </a:t>
          </a:r>
          <a:r>
            <a:rPr lang="en-US" dirty="0" err="1"/>
            <a:t>LInstP</a:t>
          </a:r>
          <a:r>
            <a:rPr lang="en-US" dirty="0"/>
            <a:t>-CA Community College Partnership</a:t>
          </a:r>
        </a:p>
      </dgm:t>
    </dgm:pt>
    <dgm:pt modelId="{27238DD8-6FB3-49A9-B058-84483AF88D67}" type="parTrans" cxnId="{B39957E7-E968-4F70-B234-EAD277632ED8}">
      <dgm:prSet/>
      <dgm:spPr/>
      <dgm:t>
        <a:bodyPr/>
        <a:lstStyle/>
        <a:p>
          <a:endParaRPr lang="en-US"/>
        </a:p>
      </dgm:t>
    </dgm:pt>
    <dgm:pt modelId="{FDA0055A-51CB-4312-A362-B54EA5B224A0}" type="sibTrans" cxnId="{B39957E7-E968-4F70-B234-EAD277632ED8}">
      <dgm:prSet/>
      <dgm:spPr/>
      <dgm:t>
        <a:bodyPr/>
        <a:lstStyle/>
        <a:p>
          <a:endParaRPr lang="en-US"/>
        </a:p>
      </dgm:t>
    </dgm:pt>
    <dgm:pt modelId="{3EC18150-F730-496F-859B-807BD978C7BF}">
      <dgm:prSet phldrT="[Text]"/>
      <dgm:spPr/>
      <dgm:t>
        <a:bodyPr/>
        <a:lstStyle/>
        <a:p>
          <a:r>
            <a:rPr lang="en-US" dirty="0"/>
            <a:t>SDGE3268 – </a:t>
          </a:r>
          <a:r>
            <a:rPr lang="en-US" dirty="0" err="1"/>
            <a:t>LInstP</a:t>
          </a:r>
          <a:r>
            <a:rPr lang="en-US" dirty="0"/>
            <a:t>-UC/CSU/IOU Partnership</a:t>
          </a:r>
        </a:p>
      </dgm:t>
    </dgm:pt>
    <dgm:pt modelId="{D6B562F0-9429-4ED0-A91E-B73A68B8BC9F}" type="parTrans" cxnId="{F49582D1-801B-41B8-A1A2-07C6821DF0A5}">
      <dgm:prSet/>
      <dgm:spPr/>
      <dgm:t>
        <a:bodyPr/>
        <a:lstStyle/>
        <a:p>
          <a:endParaRPr lang="en-US"/>
        </a:p>
      </dgm:t>
    </dgm:pt>
    <dgm:pt modelId="{1BC10F8C-F6F5-46EE-91AB-3C699842D0B4}" type="sibTrans" cxnId="{F49582D1-801B-41B8-A1A2-07C6821DF0A5}">
      <dgm:prSet/>
      <dgm:spPr/>
      <dgm:t>
        <a:bodyPr/>
        <a:lstStyle/>
        <a:p>
          <a:endParaRPr lang="en-US"/>
        </a:p>
      </dgm:t>
    </dgm:pt>
    <dgm:pt modelId="{DFC24448-EFBA-42AC-A2D3-9FF1598C5F5B}">
      <dgm:prSet phldrT="[Text]"/>
      <dgm:spPr/>
      <dgm:t>
        <a:bodyPr/>
        <a:lstStyle/>
        <a:p>
          <a:r>
            <a:rPr lang="en-US" dirty="0"/>
            <a:t>SDGE3269 – </a:t>
          </a:r>
          <a:r>
            <a:rPr lang="en-US" dirty="0" err="1"/>
            <a:t>LInstP</a:t>
          </a:r>
          <a:r>
            <a:rPr lang="en-US" dirty="0"/>
            <a:t>-State of CA/IOU Partnership</a:t>
          </a:r>
        </a:p>
      </dgm:t>
    </dgm:pt>
    <dgm:pt modelId="{CDCAD7A7-6DAB-4B0B-8828-C8C6CBCECF59}" type="parTrans" cxnId="{1A5E329B-8B15-4A08-AD5C-135E12A17F1A}">
      <dgm:prSet/>
      <dgm:spPr/>
      <dgm:t>
        <a:bodyPr/>
        <a:lstStyle/>
        <a:p>
          <a:endParaRPr lang="en-US"/>
        </a:p>
      </dgm:t>
    </dgm:pt>
    <dgm:pt modelId="{DEB2A5AF-32EB-497A-86AA-512E5FB6C341}" type="sibTrans" cxnId="{1A5E329B-8B15-4A08-AD5C-135E12A17F1A}">
      <dgm:prSet/>
      <dgm:spPr/>
      <dgm:t>
        <a:bodyPr/>
        <a:lstStyle/>
        <a:p>
          <a:endParaRPr lang="en-US"/>
        </a:p>
      </dgm:t>
    </dgm:pt>
    <dgm:pt modelId="{06785D4D-5F90-4FFF-86C8-4337E9B5AF1F}" type="pres">
      <dgm:prSet presAssocID="{45B09E73-760B-4925-A5C3-33DA6C23DE43}" presName="list" presStyleCnt="0">
        <dgm:presLayoutVars>
          <dgm:dir/>
          <dgm:animLvl val="lvl"/>
        </dgm:presLayoutVars>
      </dgm:prSet>
      <dgm:spPr/>
    </dgm:pt>
    <dgm:pt modelId="{A87E8F34-E5A3-439C-8679-D4938CD2B178}" type="pres">
      <dgm:prSet presAssocID="{6CC646B2-DC06-41CB-A489-FB9FC80BCAA8}" presName="posSpace" presStyleCnt="0"/>
      <dgm:spPr/>
    </dgm:pt>
    <dgm:pt modelId="{9B6E3C87-B493-4E97-933D-6441B712CD68}" type="pres">
      <dgm:prSet presAssocID="{6CC646B2-DC06-41CB-A489-FB9FC80BCAA8}" presName="vertFlow" presStyleCnt="0"/>
      <dgm:spPr/>
    </dgm:pt>
    <dgm:pt modelId="{5CA5602F-FF02-4C93-BA58-EF09559A6725}" type="pres">
      <dgm:prSet presAssocID="{6CC646B2-DC06-41CB-A489-FB9FC80BCAA8}" presName="topSpace" presStyleCnt="0"/>
      <dgm:spPr/>
    </dgm:pt>
    <dgm:pt modelId="{4D47429D-537B-48C5-A4D5-2521C2269614}" type="pres">
      <dgm:prSet presAssocID="{6CC646B2-DC06-41CB-A489-FB9FC80BCAA8}" presName="firstComp" presStyleCnt="0"/>
      <dgm:spPr/>
    </dgm:pt>
    <dgm:pt modelId="{1B2D2824-0892-4BD2-A2EC-F5AFA5533D51}" type="pres">
      <dgm:prSet presAssocID="{6CC646B2-DC06-41CB-A489-FB9FC80BCAA8}" presName="firstChild" presStyleLbl="bgAccFollowNode1" presStyleIdx="0" presStyleCnt="17"/>
      <dgm:spPr/>
    </dgm:pt>
    <dgm:pt modelId="{7005205B-370A-4555-9010-DA8439E595E2}" type="pres">
      <dgm:prSet presAssocID="{6CC646B2-DC06-41CB-A489-FB9FC80BCAA8}" presName="firstChildTx" presStyleLbl="bgAccFollowNode1" presStyleIdx="0" presStyleCnt="17">
        <dgm:presLayoutVars>
          <dgm:bulletEnabled val="1"/>
        </dgm:presLayoutVars>
      </dgm:prSet>
      <dgm:spPr/>
    </dgm:pt>
    <dgm:pt modelId="{1062E7D8-A0EC-4BEB-959F-79280C2E8420}" type="pres">
      <dgm:prSet presAssocID="{6B3D196E-D78D-4B57-AA7D-27C131C9044E}" presName="comp" presStyleCnt="0"/>
      <dgm:spPr/>
    </dgm:pt>
    <dgm:pt modelId="{8A683BF6-E0B6-40EB-8811-800626CC72B8}" type="pres">
      <dgm:prSet presAssocID="{6B3D196E-D78D-4B57-AA7D-27C131C9044E}" presName="child" presStyleLbl="bgAccFollowNode1" presStyleIdx="1" presStyleCnt="17"/>
      <dgm:spPr/>
    </dgm:pt>
    <dgm:pt modelId="{38E3C8CF-9205-4611-94CC-2B3C661F81D3}" type="pres">
      <dgm:prSet presAssocID="{6B3D196E-D78D-4B57-AA7D-27C131C9044E}" presName="childTx" presStyleLbl="bgAccFollowNode1" presStyleIdx="1" presStyleCnt="17">
        <dgm:presLayoutVars>
          <dgm:bulletEnabled val="1"/>
        </dgm:presLayoutVars>
      </dgm:prSet>
      <dgm:spPr/>
    </dgm:pt>
    <dgm:pt modelId="{42934090-8F13-49E2-9BE0-7379B25DA57F}" type="pres">
      <dgm:prSet presAssocID="{2A6C2DB7-A9A2-42EB-9075-BBFA5326C10A}" presName="comp" presStyleCnt="0"/>
      <dgm:spPr/>
    </dgm:pt>
    <dgm:pt modelId="{B3800131-A0D0-4F6F-BEAB-60F8ABAA3389}" type="pres">
      <dgm:prSet presAssocID="{2A6C2DB7-A9A2-42EB-9075-BBFA5326C10A}" presName="child" presStyleLbl="bgAccFollowNode1" presStyleIdx="2" presStyleCnt="17"/>
      <dgm:spPr/>
    </dgm:pt>
    <dgm:pt modelId="{15A29D16-B010-470C-9B04-1FB3914238E8}" type="pres">
      <dgm:prSet presAssocID="{2A6C2DB7-A9A2-42EB-9075-BBFA5326C10A}" presName="childTx" presStyleLbl="bgAccFollowNode1" presStyleIdx="2" presStyleCnt="17">
        <dgm:presLayoutVars>
          <dgm:bulletEnabled val="1"/>
        </dgm:presLayoutVars>
      </dgm:prSet>
      <dgm:spPr/>
    </dgm:pt>
    <dgm:pt modelId="{1BDF5FE3-53B2-4BF4-9E37-2B39BBFE36DB}" type="pres">
      <dgm:prSet presAssocID="{2E84E065-E0D0-4EB5-A170-F66BA3A3460C}" presName="comp" presStyleCnt="0"/>
      <dgm:spPr/>
    </dgm:pt>
    <dgm:pt modelId="{EAE62AFB-D441-4A77-A426-7129090CC380}" type="pres">
      <dgm:prSet presAssocID="{2E84E065-E0D0-4EB5-A170-F66BA3A3460C}" presName="child" presStyleLbl="bgAccFollowNode1" presStyleIdx="3" presStyleCnt="17"/>
      <dgm:spPr/>
    </dgm:pt>
    <dgm:pt modelId="{6E3D990D-664A-4F31-9B4F-01974F11D40B}" type="pres">
      <dgm:prSet presAssocID="{2E84E065-E0D0-4EB5-A170-F66BA3A3460C}" presName="childTx" presStyleLbl="bgAccFollowNode1" presStyleIdx="3" presStyleCnt="17">
        <dgm:presLayoutVars>
          <dgm:bulletEnabled val="1"/>
        </dgm:presLayoutVars>
      </dgm:prSet>
      <dgm:spPr/>
    </dgm:pt>
    <dgm:pt modelId="{C6B76BE5-5041-4F15-A9BB-A1935AA3DDF1}" type="pres">
      <dgm:prSet presAssocID="{6CC646B2-DC06-41CB-A489-FB9FC80BCAA8}" presName="negSpace" presStyleCnt="0"/>
      <dgm:spPr/>
    </dgm:pt>
    <dgm:pt modelId="{0FF58A5D-8D7A-45E9-A6E9-FE74D4BF57B8}" type="pres">
      <dgm:prSet presAssocID="{6CC646B2-DC06-41CB-A489-FB9FC80BCAA8}" presName="circle" presStyleLbl="node1" presStyleIdx="0" presStyleCnt="5"/>
      <dgm:spPr/>
    </dgm:pt>
    <dgm:pt modelId="{6C348E79-C010-4447-B4F3-FE9C2B4689DF}" type="pres">
      <dgm:prSet presAssocID="{F53FE44A-A62A-4986-B7E5-17F483F3CD36}" presName="transSpace" presStyleCnt="0"/>
      <dgm:spPr/>
    </dgm:pt>
    <dgm:pt modelId="{3851B570-1A91-453C-943B-ED31C05131B8}" type="pres">
      <dgm:prSet presAssocID="{C4861DA5-4D1F-4D94-8656-22BA45DA9495}" presName="posSpace" presStyleCnt="0"/>
      <dgm:spPr/>
    </dgm:pt>
    <dgm:pt modelId="{8BCADE94-DE94-4956-9C11-2A290D4E5121}" type="pres">
      <dgm:prSet presAssocID="{C4861DA5-4D1F-4D94-8656-22BA45DA9495}" presName="vertFlow" presStyleCnt="0"/>
      <dgm:spPr/>
    </dgm:pt>
    <dgm:pt modelId="{3A55C46E-848B-4E3D-B440-DCFA49A5041C}" type="pres">
      <dgm:prSet presAssocID="{C4861DA5-4D1F-4D94-8656-22BA45DA9495}" presName="topSpace" presStyleCnt="0"/>
      <dgm:spPr/>
    </dgm:pt>
    <dgm:pt modelId="{78F80CDA-5092-4037-945F-826C104A1DCF}" type="pres">
      <dgm:prSet presAssocID="{C4861DA5-4D1F-4D94-8656-22BA45DA9495}" presName="firstComp" presStyleCnt="0"/>
      <dgm:spPr/>
    </dgm:pt>
    <dgm:pt modelId="{ED8057FC-F7DC-4B0F-81F9-1E73A9B8935B}" type="pres">
      <dgm:prSet presAssocID="{C4861DA5-4D1F-4D94-8656-22BA45DA9495}" presName="firstChild" presStyleLbl="bgAccFollowNode1" presStyleIdx="4" presStyleCnt="17"/>
      <dgm:spPr/>
    </dgm:pt>
    <dgm:pt modelId="{701CDDC0-62ED-4E46-97F9-04EC59D08891}" type="pres">
      <dgm:prSet presAssocID="{C4861DA5-4D1F-4D94-8656-22BA45DA9495}" presName="firstChildTx" presStyleLbl="bgAccFollowNode1" presStyleIdx="4" presStyleCnt="17">
        <dgm:presLayoutVars>
          <dgm:bulletEnabled val="1"/>
        </dgm:presLayoutVars>
      </dgm:prSet>
      <dgm:spPr/>
    </dgm:pt>
    <dgm:pt modelId="{8DD3EB60-3D37-4B56-9AF1-CB3FDC26EFD4}" type="pres">
      <dgm:prSet presAssocID="{781782FE-1EAA-4A09-BA7C-69BFCB91ED94}" presName="comp" presStyleCnt="0"/>
      <dgm:spPr/>
    </dgm:pt>
    <dgm:pt modelId="{1CCCB08D-A518-44EA-812A-8CEB9332C67E}" type="pres">
      <dgm:prSet presAssocID="{781782FE-1EAA-4A09-BA7C-69BFCB91ED94}" presName="child" presStyleLbl="bgAccFollowNode1" presStyleIdx="5" presStyleCnt="17"/>
      <dgm:spPr/>
    </dgm:pt>
    <dgm:pt modelId="{4C3B58C0-D7B0-48C8-ADC3-C8CE75A594B6}" type="pres">
      <dgm:prSet presAssocID="{781782FE-1EAA-4A09-BA7C-69BFCB91ED94}" presName="childTx" presStyleLbl="bgAccFollowNode1" presStyleIdx="5" presStyleCnt="17">
        <dgm:presLayoutVars>
          <dgm:bulletEnabled val="1"/>
        </dgm:presLayoutVars>
      </dgm:prSet>
      <dgm:spPr/>
    </dgm:pt>
    <dgm:pt modelId="{C8487B24-8F79-4812-B1A5-7FE81ADD6703}" type="pres">
      <dgm:prSet presAssocID="{CD1EBB81-0BC7-44AF-B5E3-44ECF38EDC14}" presName="comp" presStyleCnt="0"/>
      <dgm:spPr/>
    </dgm:pt>
    <dgm:pt modelId="{8DA669DE-CE95-47D9-9586-102B684D6E21}" type="pres">
      <dgm:prSet presAssocID="{CD1EBB81-0BC7-44AF-B5E3-44ECF38EDC14}" presName="child" presStyleLbl="bgAccFollowNode1" presStyleIdx="6" presStyleCnt="17"/>
      <dgm:spPr/>
    </dgm:pt>
    <dgm:pt modelId="{9F6849C1-0A2C-4707-9A53-4CB202AC4725}" type="pres">
      <dgm:prSet presAssocID="{CD1EBB81-0BC7-44AF-B5E3-44ECF38EDC14}" presName="childTx" presStyleLbl="bgAccFollowNode1" presStyleIdx="6" presStyleCnt="17">
        <dgm:presLayoutVars>
          <dgm:bulletEnabled val="1"/>
        </dgm:presLayoutVars>
      </dgm:prSet>
      <dgm:spPr/>
    </dgm:pt>
    <dgm:pt modelId="{AC89034D-F985-4D96-A294-D36990F81EEA}" type="pres">
      <dgm:prSet presAssocID="{184E566B-1189-4583-89D7-5641AE632790}" presName="comp" presStyleCnt="0"/>
      <dgm:spPr/>
    </dgm:pt>
    <dgm:pt modelId="{D9736831-6D6A-4016-B2FA-64838AEFCB13}" type="pres">
      <dgm:prSet presAssocID="{184E566B-1189-4583-89D7-5641AE632790}" presName="child" presStyleLbl="bgAccFollowNode1" presStyleIdx="7" presStyleCnt="17"/>
      <dgm:spPr/>
    </dgm:pt>
    <dgm:pt modelId="{DF230A14-4403-41A1-9489-6BBCC492A084}" type="pres">
      <dgm:prSet presAssocID="{184E566B-1189-4583-89D7-5641AE632790}" presName="childTx" presStyleLbl="bgAccFollowNode1" presStyleIdx="7" presStyleCnt="17">
        <dgm:presLayoutVars>
          <dgm:bulletEnabled val="1"/>
        </dgm:presLayoutVars>
      </dgm:prSet>
      <dgm:spPr/>
    </dgm:pt>
    <dgm:pt modelId="{02CBDDD1-E0A3-4CEA-A61C-930A57740A3D}" type="pres">
      <dgm:prSet presAssocID="{C4861DA5-4D1F-4D94-8656-22BA45DA9495}" presName="negSpace" presStyleCnt="0"/>
      <dgm:spPr/>
    </dgm:pt>
    <dgm:pt modelId="{942C16E5-383C-443E-AD04-436D47906204}" type="pres">
      <dgm:prSet presAssocID="{C4861DA5-4D1F-4D94-8656-22BA45DA9495}" presName="circle" presStyleLbl="node1" presStyleIdx="1" presStyleCnt="5"/>
      <dgm:spPr/>
    </dgm:pt>
    <dgm:pt modelId="{965B4599-9D65-48AE-A3FA-034E76B1A562}" type="pres">
      <dgm:prSet presAssocID="{60983507-A565-4A49-BFFD-F3D427310331}" presName="transSpace" presStyleCnt="0"/>
      <dgm:spPr/>
    </dgm:pt>
    <dgm:pt modelId="{0542A3A5-6DCB-4FDD-A741-1A5E270FA8E6}" type="pres">
      <dgm:prSet presAssocID="{88F0F220-8506-4B5C-AB52-5F4B26AF9CE5}" presName="posSpace" presStyleCnt="0"/>
      <dgm:spPr/>
    </dgm:pt>
    <dgm:pt modelId="{8CFE107E-1F8D-4CC6-A03F-AC1377582551}" type="pres">
      <dgm:prSet presAssocID="{88F0F220-8506-4B5C-AB52-5F4B26AF9CE5}" presName="vertFlow" presStyleCnt="0"/>
      <dgm:spPr/>
    </dgm:pt>
    <dgm:pt modelId="{3497F932-0A05-4A58-AE64-5631DA04A3CF}" type="pres">
      <dgm:prSet presAssocID="{88F0F220-8506-4B5C-AB52-5F4B26AF9CE5}" presName="topSpace" presStyleCnt="0"/>
      <dgm:spPr/>
    </dgm:pt>
    <dgm:pt modelId="{7BB079B4-9519-400A-A5E7-88DC2DC23C7A}" type="pres">
      <dgm:prSet presAssocID="{88F0F220-8506-4B5C-AB52-5F4B26AF9CE5}" presName="firstComp" presStyleCnt="0"/>
      <dgm:spPr/>
    </dgm:pt>
    <dgm:pt modelId="{51581C9F-9D08-4B46-AD34-741C21FC7EB4}" type="pres">
      <dgm:prSet presAssocID="{88F0F220-8506-4B5C-AB52-5F4B26AF9CE5}" presName="firstChild" presStyleLbl="bgAccFollowNode1" presStyleIdx="8" presStyleCnt="17"/>
      <dgm:spPr/>
    </dgm:pt>
    <dgm:pt modelId="{B9F862FE-39D3-436F-BA68-563F1BB165CE}" type="pres">
      <dgm:prSet presAssocID="{88F0F220-8506-4B5C-AB52-5F4B26AF9CE5}" presName="firstChildTx" presStyleLbl="bgAccFollowNode1" presStyleIdx="8" presStyleCnt="17">
        <dgm:presLayoutVars>
          <dgm:bulletEnabled val="1"/>
        </dgm:presLayoutVars>
      </dgm:prSet>
      <dgm:spPr/>
    </dgm:pt>
    <dgm:pt modelId="{4A142B42-3F95-4202-A10E-FC94E56C172F}" type="pres">
      <dgm:prSet presAssocID="{77A242C5-2D09-487D-A003-6B0FD4A20B9C}" presName="comp" presStyleCnt="0"/>
      <dgm:spPr/>
    </dgm:pt>
    <dgm:pt modelId="{69370DCF-0183-492F-980F-036E4AD65AAA}" type="pres">
      <dgm:prSet presAssocID="{77A242C5-2D09-487D-A003-6B0FD4A20B9C}" presName="child" presStyleLbl="bgAccFollowNode1" presStyleIdx="9" presStyleCnt="17"/>
      <dgm:spPr/>
    </dgm:pt>
    <dgm:pt modelId="{D78CCBF1-4370-4DE0-9E71-8504CF410CF2}" type="pres">
      <dgm:prSet presAssocID="{77A242C5-2D09-487D-A003-6B0FD4A20B9C}" presName="childTx" presStyleLbl="bgAccFollowNode1" presStyleIdx="9" presStyleCnt="17">
        <dgm:presLayoutVars>
          <dgm:bulletEnabled val="1"/>
        </dgm:presLayoutVars>
      </dgm:prSet>
      <dgm:spPr/>
    </dgm:pt>
    <dgm:pt modelId="{B32350B4-DEDB-4BBA-B258-B41A379A9653}" type="pres">
      <dgm:prSet presAssocID="{61BA96D9-0798-4745-BF26-CA6B11EFA150}" presName="comp" presStyleCnt="0"/>
      <dgm:spPr/>
    </dgm:pt>
    <dgm:pt modelId="{68F11F38-E5D1-48F0-BC42-BF41C5AD7F30}" type="pres">
      <dgm:prSet presAssocID="{61BA96D9-0798-4745-BF26-CA6B11EFA150}" presName="child" presStyleLbl="bgAccFollowNode1" presStyleIdx="10" presStyleCnt="17"/>
      <dgm:spPr/>
    </dgm:pt>
    <dgm:pt modelId="{0AC44859-E269-49D1-927B-DDCE3437B4E0}" type="pres">
      <dgm:prSet presAssocID="{61BA96D9-0798-4745-BF26-CA6B11EFA150}" presName="childTx" presStyleLbl="bgAccFollowNode1" presStyleIdx="10" presStyleCnt="17">
        <dgm:presLayoutVars>
          <dgm:bulletEnabled val="1"/>
        </dgm:presLayoutVars>
      </dgm:prSet>
      <dgm:spPr/>
    </dgm:pt>
    <dgm:pt modelId="{C69240E6-FD9F-4DD2-A054-40A1CA0B44A3}" type="pres">
      <dgm:prSet presAssocID="{FBDE0A96-C68C-4B01-B0A9-D865B1FFEAD0}" presName="comp" presStyleCnt="0"/>
      <dgm:spPr/>
    </dgm:pt>
    <dgm:pt modelId="{5CFB3D18-A0C4-4D6D-A098-679382C0B250}" type="pres">
      <dgm:prSet presAssocID="{FBDE0A96-C68C-4B01-B0A9-D865B1FFEAD0}" presName="child" presStyleLbl="bgAccFollowNode1" presStyleIdx="11" presStyleCnt="17"/>
      <dgm:spPr/>
    </dgm:pt>
    <dgm:pt modelId="{1B0C22DA-1DCD-4B51-ADE9-AFE348C5C6D0}" type="pres">
      <dgm:prSet presAssocID="{FBDE0A96-C68C-4B01-B0A9-D865B1FFEAD0}" presName="childTx" presStyleLbl="bgAccFollowNode1" presStyleIdx="11" presStyleCnt="17">
        <dgm:presLayoutVars>
          <dgm:bulletEnabled val="1"/>
        </dgm:presLayoutVars>
      </dgm:prSet>
      <dgm:spPr/>
    </dgm:pt>
    <dgm:pt modelId="{3519526F-ABB0-4DFF-BA05-DCE8D245F64E}" type="pres">
      <dgm:prSet presAssocID="{88F0F220-8506-4B5C-AB52-5F4B26AF9CE5}" presName="negSpace" presStyleCnt="0"/>
      <dgm:spPr/>
    </dgm:pt>
    <dgm:pt modelId="{C4BD681C-9ED8-4ADD-B6BA-16DE0A0F92B7}" type="pres">
      <dgm:prSet presAssocID="{88F0F220-8506-4B5C-AB52-5F4B26AF9CE5}" presName="circle" presStyleLbl="node1" presStyleIdx="2" presStyleCnt="5"/>
      <dgm:spPr/>
    </dgm:pt>
    <dgm:pt modelId="{7650360F-939E-45F6-98CE-95E18D0B8821}" type="pres">
      <dgm:prSet presAssocID="{A0ADC5B9-73F2-4A65-95D8-2C0F3600AF4B}" presName="transSpace" presStyleCnt="0"/>
      <dgm:spPr/>
    </dgm:pt>
    <dgm:pt modelId="{A10C449E-F858-4208-897A-81AF5F76A858}" type="pres">
      <dgm:prSet presAssocID="{91E7F5C5-49CD-4FFE-A7E0-9EA36AB9A173}" presName="posSpace" presStyleCnt="0"/>
      <dgm:spPr/>
    </dgm:pt>
    <dgm:pt modelId="{5EF71C59-D188-4BE8-A54F-CA7AE6B481D6}" type="pres">
      <dgm:prSet presAssocID="{91E7F5C5-49CD-4FFE-A7E0-9EA36AB9A173}" presName="vertFlow" presStyleCnt="0"/>
      <dgm:spPr/>
    </dgm:pt>
    <dgm:pt modelId="{E8FBF4B9-03D5-40CC-A81A-73B31004845C}" type="pres">
      <dgm:prSet presAssocID="{91E7F5C5-49CD-4FFE-A7E0-9EA36AB9A173}" presName="topSpace" presStyleCnt="0"/>
      <dgm:spPr/>
    </dgm:pt>
    <dgm:pt modelId="{0283AD99-9D1B-4616-A0DE-48F299984CCF}" type="pres">
      <dgm:prSet presAssocID="{91E7F5C5-49CD-4FFE-A7E0-9EA36AB9A173}" presName="firstComp" presStyleCnt="0"/>
      <dgm:spPr/>
    </dgm:pt>
    <dgm:pt modelId="{206BBFA9-4A53-497C-A245-B65622BAE4ED}" type="pres">
      <dgm:prSet presAssocID="{91E7F5C5-49CD-4FFE-A7E0-9EA36AB9A173}" presName="firstChild" presStyleLbl="bgAccFollowNode1" presStyleIdx="12" presStyleCnt="17"/>
      <dgm:spPr/>
    </dgm:pt>
    <dgm:pt modelId="{642726A2-5AFE-4217-ABFB-AD4D0ACBCA24}" type="pres">
      <dgm:prSet presAssocID="{91E7F5C5-49CD-4FFE-A7E0-9EA36AB9A173}" presName="firstChildTx" presStyleLbl="bgAccFollowNode1" presStyleIdx="12" presStyleCnt="17">
        <dgm:presLayoutVars>
          <dgm:bulletEnabled val="1"/>
        </dgm:presLayoutVars>
      </dgm:prSet>
      <dgm:spPr/>
    </dgm:pt>
    <dgm:pt modelId="{E93C1589-A149-4564-8D56-45D6972290C5}" type="pres">
      <dgm:prSet presAssocID="{91E7F5C5-49CD-4FFE-A7E0-9EA36AB9A173}" presName="negSpace" presStyleCnt="0"/>
      <dgm:spPr/>
    </dgm:pt>
    <dgm:pt modelId="{3E831A10-84D3-4674-91B8-932463EDE544}" type="pres">
      <dgm:prSet presAssocID="{91E7F5C5-49CD-4FFE-A7E0-9EA36AB9A173}" presName="circle" presStyleLbl="node1" presStyleIdx="3" presStyleCnt="5"/>
      <dgm:spPr/>
    </dgm:pt>
    <dgm:pt modelId="{63D443E3-D3F0-4AAE-9A65-3DBC1B472063}" type="pres">
      <dgm:prSet presAssocID="{9F5EF718-1D15-4843-8B82-8103E80F3DFD}" presName="transSpace" presStyleCnt="0"/>
      <dgm:spPr/>
    </dgm:pt>
    <dgm:pt modelId="{454C5BBA-5E8F-4793-AD6B-4BE7C885F1E4}" type="pres">
      <dgm:prSet presAssocID="{DC870E5D-EB8A-49CE-B2EC-388478F1E377}" presName="posSpace" presStyleCnt="0"/>
      <dgm:spPr/>
    </dgm:pt>
    <dgm:pt modelId="{47EB799E-E9FF-4EC0-A093-743F40FF4192}" type="pres">
      <dgm:prSet presAssocID="{DC870E5D-EB8A-49CE-B2EC-388478F1E377}" presName="vertFlow" presStyleCnt="0"/>
      <dgm:spPr/>
    </dgm:pt>
    <dgm:pt modelId="{DCE73C7F-32DA-44F8-A032-F3FF6D9B39DE}" type="pres">
      <dgm:prSet presAssocID="{DC870E5D-EB8A-49CE-B2EC-388478F1E377}" presName="topSpace" presStyleCnt="0"/>
      <dgm:spPr/>
    </dgm:pt>
    <dgm:pt modelId="{488D6F6D-8D46-4308-A4CE-4B7D6B47EECA}" type="pres">
      <dgm:prSet presAssocID="{DC870E5D-EB8A-49CE-B2EC-388478F1E377}" presName="firstComp" presStyleCnt="0"/>
      <dgm:spPr/>
    </dgm:pt>
    <dgm:pt modelId="{6B5D7DAC-184F-4E4E-B381-464301087B1D}" type="pres">
      <dgm:prSet presAssocID="{DC870E5D-EB8A-49CE-B2EC-388478F1E377}" presName="firstChild" presStyleLbl="bgAccFollowNode1" presStyleIdx="13" presStyleCnt="17"/>
      <dgm:spPr/>
    </dgm:pt>
    <dgm:pt modelId="{51602AFD-33A4-4778-8F1C-4FCFA9B18568}" type="pres">
      <dgm:prSet presAssocID="{DC870E5D-EB8A-49CE-B2EC-388478F1E377}" presName="firstChildTx" presStyleLbl="bgAccFollowNode1" presStyleIdx="13" presStyleCnt="17">
        <dgm:presLayoutVars>
          <dgm:bulletEnabled val="1"/>
        </dgm:presLayoutVars>
      </dgm:prSet>
      <dgm:spPr/>
    </dgm:pt>
    <dgm:pt modelId="{2EB56F74-0C07-4828-9E1C-315CF5DF49EB}" type="pres">
      <dgm:prSet presAssocID="{94F5D272-434B-4E6F-A790-9DDF23F3A72C}" presName="comp" presStyleCnt="0"/>
      <dgm:spPr/>
    </dgm:pt>
    <dgm:pt modelId="{72F8FA18-290A-4190-84AF-87B3917694C7}" type="pres">
      <dgm:prSet presAssocID="{94F5D272-434B-4E6F-A790-9DDF23F3A72C}" presName="child" presStyleLbl="bgAccFollowNode1" presStyleIdx="14" presStyleCnt="17"/>
      <dgm:spPr/>
    </dgm:pt>
    <dgm:pt modelId="{ED118665-0538-4957-9CB8-B47C05FAD1A8}" type="pres">
      <dgm:prSet presAssocID="{94F5D272-434B-4E6F-A790-9DDF23F3A72C}" presName="childTx" presStyleLbl="bgAccFollowNode1" presStyleIdx="14" presStyleCnt="17">
        <dgm:presLayoutVars>
          <dgm:bulletEnabled val="1"/>
        </dgm:presLayoutVars>
      </dgm:prSet>
      <dgm:spPr/>
    </dgm:pt>
    <dgm:pt modelId="{0B4A2D72-960C-43FA-887C-4CF2D08E53B8}" type="pres">
      <dgm:prSet presAssocID="{3EC18150-F730-496F-859B-807BD978C7BF}" presName="comp" presStyleCnt="0"/>
      <dgm:spPr/>
    </dgm:pt>
    <dgm:pt modelId="{5A0BB25F-B95B-4863-99F0-4417ABF7ABBF}" type="pres">
      <dgm:prSet presAssocID="{3EC18150-F730-496F-859B-807BD978C7BF}" presName="child" presStyleLbl="bgAccFollowNode1" presStyleIdx="15" presStyleCnt="17"/>
      <dgm:spPr/>
    </dgm:pt>
    <dgm:pt modelId="{5B8B7A5A-5495-40B5-A688-23913E779352}" type="pres">
      <dgm:prSet presAssocID="{3EC18150-F730-496F-859B-807BD978C7BF}" presName="childTx" presStyleLbl="bgAccFollowNode1" presStyleIdx="15" presStyleCnt="17">
        <dgm:presLayoutVars>
          <dgm:bulletEnabled val="1"/>
        </dgm:presLayoutVars>
      </dgm:prSet>
      <dgm:spPr/>
    </dgm:pt>
    <dgm:pt modelId="{ABA25423-18A3-4650-A0E7-ABCB37367A49}" type="pres">
      <dgm:prSet presAssocID="{DFC24448-EFBA-42AC-A2D3-9FF1598C5F5B}" presName="comp" presStyleCnt="0"/>
      <dgm:spPr/>
    </dgm:pt>
    <dgm:pt modelId="{6C3FDFF1-A504-4981-AC05-5659DF4C5D45}" type="pres">
      <dgm:prSet presAssocID="{DFC24448-EFBA-42AC-A2D3-9FF1598C5F5B}" presName="child" presStyleLbl="bgAccFollowNode1" presStyleIdx="16" presStyleCnt="17"/>
      <dgm:spPr/>
    </dgm:pt>
    <dgm:pt modelId="{5D659F93-C48C-4B57-9BF9-135CDE235FCE}" type="pres">
      <dgm:prSet presAssocID="{DFC24448-EFBA-42AC-A2D3-9FF1598C5F5B}" presName="childTx" presStyleLbl="bgAccFollowNode1" presStyleIdx="16" presStyleCnt="17">
        <dgm:presLayoutVars>
          <dgm:bulletEnabled val="1"/>
        </dgm:presLayoutVars>
      </dgm:prSet>
      <dgm:spPr/>
    </dgm:pt>
    <dgm:pt modelId="{E9FB550D-789C-4A64-947C-A166DAD6486D}" type="pres">
      <dgm:prSet presAssocID="{DC870E5D-EB8A-49CE-B2EC-388478F1E377}" presName="negSpace" presStyleCnt="0"/>
      <dgm:spPr/>
    </dgm:pt>
    <dgm:pt modelId="{6A72AD2A-FFF4-4FA0-9E12-42AA40CFFE68}" type="pres">
      <dgm:prSet presAssocID="{DC870E5D-EB8A-49CE-B2EC-388478F1E377}" presName="circle" presStyleLbl="node1" presStyleIdx="4" presStyleCnt="5"/>
      <dgm:spPr/>
    </dgm:pt>
  </dgm:ptLst>
  <dgm:cxnLst>
    <dgm:cxn modelId="{7FAE6400-521B-4D74-BC3A-021264A68109}" type="presOf" srcId="{87AAA852-FFA6-4E1D-8726-3239550143F3}" destId="{701CDDC0-62ED-4E46-97F9-04EC59D08891}" srcOrd="1" destOrd="0" presId="urn:microsoft.com/office/officeart/2005/8/layout/hList9"/>
    <dgm:cxn modelId="{9D448200-1711-4BB0-85ED-3B4915BF81F4}" type="presOf" srcId="{77A242C5-2D09-487D-A003-6B0FD4A20B9C}" destId="{69370DCF-0183-492F-980F-036E4AD65AAA}" srcOrd="0" destOrd="0" presId="urn:microsoft.com/office/officeart/2005/8/layout/hList9"/>
    <dgm:cxn modelId="{ED309E00-DB56-4F6D-959F-D6BC8A00DB31}" srcId="{88F0F220-8506-4B5C-AB52-5F4B26AF9CE5}" destId="{FBDE0A96-C68C-4B01-B0A9-D865B1FFEAD0}" srcOrd="3" destOrd="0" parTransId="{AAD4C527-0823-4E32-9B67-9A51F94B0333}" sibTransId="{7A644429-2C79-4D92-8FAE-6F788ACE7B20}"/>
    <dgm:cxn modelId="{0E057702-CA94-485A-B7A6-F4FEBFBE131B}" srcId="{6CC646B2-DC06-41CB-A489-FB9FC80BCAA8}" destId="{6B3D196E-D78D-4B57-AA7D-27C131C9044E}" srcOrd="1" destOrd="0" parTransId="{FD7A8F42-6C09-4F40-A821-517298E0DD77}" sibTransId="{9856C211-1094-4148-8B86-E822879BFC02}"/>
    <dgm:cxn modelId="{7CF66003-3800-4FF0-8AA2-93FA92EF5CBD}" type="presOf" srcId="{2E84E065-E0D0-4EB5-A170-F66BA3A3460C}" destId="{6E3D990D-664A-4F31-9B4F-01974F11D40B}" srcOrd="1" destOrd="0" presId="urn:microsoft.com/office/officeart/2005/8/layout/hList9"/>
    <dgm:cxn modelId="{8918D905-9862-46F8-B4D3-A2D48A749205}" type="presOf" srcId="{6CC646B2-DC06-41CB-A489-FB9FC80BCAA8}" destId="{0FF58A5D-8D7A-45E9-A6E9-FE74D4BF57B8}" srcOrd="0" destOrd="0" presId="urn:microsoft.com/office/officeart/2005/8/layout/hList9"/>
    <dgm:cxn modelId="{A5D15806-051E-41E7-AD0A-07E1A0BD0EE1}" type="presOf" srcId="{77A242C5-2D09-487D-A003-6B0FD4A20B9C}" destId="{D78CCBF1-4370-4DE0-9E71-8504CF410CF2}" srcOrd="1" destOrd="0" presId="urn:microsoft.com/office/officeart/2005/8/layout/hList9"/>
    <dgm:cxn modelId="{098CDD0E-9045-423D-9128-91FACA546DDF}" srcId="{88F0F220-8506-4B5C-AB52-5F4B26AF9CE5}" destId="{61BA96D9-0798-4745-BF26-CA6B11EFA150}" srcOrd="2" destOrd="0" parTransId="{04775DF8-A2E1-462E-B30C-45DDC100777C}" sibTransId="{D8EF48F0-5AB0-4511-8957-9C8664DD930D}"/>
    <dgm:cxn modelId="{875F9312-D895-4289-8020-8CD00E9B1052}" type="presOf" srcId="{FBDE0A96-C68C-4B01-B0A9-D865B1FFEAD0}" destId="{1B0C22DA-1DCD-4B51-ADE9-AFE348C5C6D0}" srcOrd="1" destOrd="0" presId="urn:microsoft.com/office/officeart/2005/8/layout/hList9"/>
    <dgm:cxn modelId="{93310215-DBDA-44EA-A563-60E9B93E0601}" type="presOf" srcId="{1902194D-B378-4B28-B4F2-1C9A4F2E2D23}" destId="{7005205B-370A-4555-9010-DA8439E595E2}" srcOrd="1" destOrd="0" presId="urn:microsoft.com/office/officeart/2005/8/layout/hList9"/>
    <dgm:cxn modelId="{68991F15-B375-4815-992C-CBCC11AD56A1}" type="presOf" srcId="{781782FE-1EAA-4A09-BA7C-69BFCB91ED94}" destId="{4C3B58C0-D7B0-48C8-ADC3-C8CE75A594B6}" srcOrd="1" destOrd="0" presId="urn:microsoft.com/office/officeart/2005/8/layout/hList9"/>
    <dgm:cxn modelId="{F463F417-A105-416A-BCC5-843A90524832}" type="presOf" srcId="{2A6C2DB7-A9A2-42EB-9075-BBFA5326C10A}" destId="{B3800131-A0D0-4F6F-BEAB-60F8ABAA3389}" srcOrd="0" destOrd="0" presId="urn:microsoft.com/office/officeart/2005/8/layout/hList9"/>
    <dgm:cxn modelId="{01A7171A-44BA-4781-B419-1178107DF557}" type="presOf" srcId="{94F5D272-434B-4E6F-A790-9DDF23F3A72C}" destId="{ED118665-0538-4957-9CB8-B47C05FAD1A8}" srcOrd="1" destOrd="0" presId="urn:microsoft.com/office/officeart/2005/8/layout/hList9"/>
    <dgm:cxn modelId="{2DB82E21-3D13-4C8A-A6A2-82E3B5A100A0}" srcId="{45B09E73-760B-4925-A5C3-33DA6C23DE43}" destId="{6CC646B2-DC06-41CB-A489-FB9FC80BCAA8}" srcOrd="0" destOrd="0" parTransId="{74A7D414-6EB5-4CA5-8E36-D1FBD97C338D}" sibTransId="{F53FE44A-A62A-4986-B7E5-17F483F3CD36}"/>
    <dgm:cxn modelId="{697E0E22-6F6F-4303-A4A3-7678813147AC}" srcId="{45B09E73-760B-4925-A5C3-33DA6C23DE43}" destId="{C4861DA5-4D1F-4D94-8656-22BA45DA9495}" srcOrd="1" destOrd="0" parTransId="{4732A89B-3DD0-45DB-A23A-C599294CDE99}" sibTransId="{60983507-A565-4A49-BFFD-F3D427310331}"/>
    <dgm:cxn modelId="{4ECEDD27-B86B-4156-9982-926A05580D03}" type="presOf" srcId="{781782FE-1EAA-4A09-BA7C-69BFCB91ED94}" destId="{1CCCB08D-A518-44EA-812A-8CEB9332C67E}" srcOrd="0" destOrd="0" presId="urn:microsoft.com/office/officeart/2005/8/layout/hList9"/>
    <dgm:cxn modelId="{63AE492C-64B8-4124-8E10-F184555A4CB4}" type="presOf" srcId="{3C242B6A-C60B-4905-9B30-8CC1E7C74FF3}" destId="{B9F862FE-39D3-436F-BA68-563F1BB165CE}" srcOrd="1" destOrd="0" presId="urn:microsoft.com/office/officeart/2005/8/layout/hList9"/>
    <dgm:cxn modelId="{8C32982D-7DB8-476C-B294-7354FFE40E21}" srcId="{45B09E73-760B-4925-A5C3-33DA6C23DE43}" destId="{91E7F5C5-49CD-4FFE-A7E0-9EA36AB9A173}" srcOrd="3" destOrd="0" parTransId="{DD6E403D-3473-4835-A06E-D4B17D68FE70}" sibTransId="{9F5EF718-1D15-4843-8B82-8103E80F3DFD}"/>
    <dgm:cxn modelId="{FB21462E-F734-4BBB-9C5E-EF4241B82FAF}" type="presOf" srcId="{DFC24448-EFBA-42AC-A2D3-9FF1598C5F5B}" destId="{5D659F93-C48C-4B57-9BF9-135CDE235FCE}" srcOrd="1" destOrd="0" presId="urn:microsoft.com/office/officeart/2005/8/layout/hList9"/>
    <dgm:cxn modelId="{E7ED182F-E98D-4FC6-884F-82F4A287FDF4}" type="presOf" srcId="{3EC18150-F730-496F-859B-807BD978C7BF}" destId="{5A0BB25F-B95B-4863-99F0-4417ABF7ABBF}" srcOrd="0" destOrd="0" presId="urn:microsoft.com/office/officeart/2005/8/layout/hList9"/>
    <dgm:cxn modelId="{E097AF39-F305-4C08-842A-00A6BE4A7E05}" type="presOf" srcId="{184E566B-1189-4583-89D7-5641AE632790}" destId="{DF230A14-4403-41A1-9489-6BBCC492A084}" srcOrd="1" destOrd="0" presId="urn:microsoft.com/office/officeart/2005/8/layout/hList9"/>
    <dgm:cxn modelId="{D9E07C3B-0FC0-4034-9FB4-0BFC5DE3E2B1}" srcId="{DC870E5D-EB8A-49CE-B2EC-388478F1E377}" destId="{57E03DEC-68D2-457F-B384-3F645E6439A5}" srcOrd="0" destOrd="0" parTransId="{998EFD67-BC26-4F62-BC6C-58EC31F4EB2B}" sibTransId="{F849A358-285F-4A4B-BE43-A3643F57F823}"/>
    <dgm:cxn modelId="{25306040-2D7D-44C6-A879-2F1450F1FD22}" srcId="{C4861DA5-4D1F-4D94-8656-22BA45DA9495}" destId="{87AAA852-FFA6-4E1D-8726-3239550143F3}" srcOrd="0" destOrd="0" parTransId="{B77534B5-C024-4C03-B430-FB9AF66A641E}" sibTransId="{CCABCF39-84A6-4D48-9E55-3BCB1EE4CCEB}"/>
    <dgm:cxn modelId="{3DAF4E5D-A9AB-4DAC-A6E1-C46A8564CC93}" srcId="{6CC646B2-DC06-41CB-A489-FB9FC80BCAA8}" destId="{2E84E065-E0D0-4EB5-A170-F66BA3A3460C}" srcOrd="3" destOrd="0" parTransId="{418466A1-FEDC-48B6-B09C-4C66584E5FA0}" sibTransId="{FACB23FB-BACF-4F0D-856D-DB930742940A}"/>
    <dgm:cxn modelId="{404ED55F-93CF-4B0D-9A60-248560FAB486}" srcId="{45B09E73-760B-4925-A5C3-33DA6C23DE43}" destId="{DC870E5D-EB8A-49CE-B2EC-388478F1E377}" srcOrd="4" destOrd="0" parTransId="{9E08CEC8-EC44-4E84-8CEE-C311A6AAF7D4}" sibTransId="{85CCCDAD-55BC-4C6D-8D45-2058E7259DBB}"/>
    <dgm:cxn modelId="{BE368743-658C-43FA-89CE-4BA64338C908}" type="presOf" srcId="{DC870E5D-EB8A-49CE-B2EC-388478F1E377}" destId="{6A72AD2A-FFF4-4FA0-9E12-42AA40CFFE68}" srcOrd="0" destOrd="0" presId="urn:microsoft.com/office/officeart/2005/8/layout/hList9"/>
    <dgm:cxn modelId="{B1A79444-1C8B-49CE-AA9B-7D1452AA1355}" type="presOf" srcId="{94F5D272-434B-4E6F-A790-9DDF23F3A72C}" destId="{72F8FA18-290A-4190-84AF-87B3917694C7}" srcOrd="0" destOrd="0" presId="urn:microsoft.com/office/officeart/2005/8/layout/hList9"/>
    <dgm:cxn modelId="{433B3E4A-2579-4ECC-BBD4-B26B069E3EA1}" srcId="{45B09E73-760B-4925-A5C3-33DA6C23DE43}" destId="{88F0F220-8506-4B5C-AB52-5F4B26AF9CE5}" srcOrd="2" destOrd="0" parTransId="{271FA816-BE9D-464F-BEFF-A725CB87FB9F}" sibTransId="{A0ADC5B9-73F2-4A65-95D8-2C0F3600AF4B}"/>
    <dgm:cxn modelId="{769F3F6A-4C9B-43D0-98D5-2ED26E955489}" type="presOf" srcId="{45B09E73-760B-4925-A5C3-33DA6C23DE43}" destId="{06785D4D-5F90-4FFF-86C8-4337E9B5AF1F}" srcOrd="0" destOrd="0" presId="urn:microsoft.com/office/officeart/2005/8/layout/hList9"/>
    <dgm:cxn modelId="{E027F84D-6742-4ED2-BA39-203E0B736997}" type="presOf" srcId="{DFC24448-EFBA-42AC-A2D3-9FF1598C5F5B}" destId="{6C3FDFF1-A504-4981-AC05-5659DF4C5D45}" srcOrd="0" destOrd="0" presId="urn:microsoft.com/office/officeart/2005/8/layout/hList9"/>
    <dgm:cxn modelId="{FD992C50-DE2D-48E9-B733-68E6C5DAC634}" type="presOf" srcId="{57E03DEC-68D2-457F-B384-3F645E6439A5}" destId="{51602AFD-33A4-4778-8F1C-4FCFA9B18568}" srcOrd="1" destOrd="0" presId="urn:microsoft.com/office/officeart/2005/8/layout/hList9"/>
    <dgm:cxn modelId="{AAF90754-0ECB-41BC-A4AC-8C7A00709C15}" type="presOf" srcId="{88F0F220-8506-4B5C-AB52-5F4B26AF9CE5}" destId="{C4BD681C-9ED8-4ADD-B6BA-16DE0A0F92B7}" srcOrd="0" destOrd="0" presId="urn:microsoft.com/office/officeart/2005/8/layout/hList9"/>
    <dgm:cxn modelId="{8CA8137C-3039-445A-949D-A3AF7FCB32C2}" srcId="{91E7F5C5-49CD-4FFE-A7E0-9EA36AB9A173}" destId="{21F21201-C8C2-4597-A2E6-27EE26BFC03B}" srcOrd="0" destOrd="0" parTransId="{2C0CDB09-0706-4352-AEC8-C88F6F8572FF}" sibTransId="{170C2740-ECC1-4FA4-B6B0-2B2A4724FD8E}"/>
    <dgm:cxn modelId="{A18A257E-8825-4232-BA5B-A4FB2D73A6EA}" srcId="{6CC646B2-DC06-41CB-A489-FB9FC80BCAA8}" destId="{1902194D-B378-4B28-B4F2-1C9A4F2E2D23}" srcOrd="0" destOrd="0" parTransId="{B9D9903A-E1B0-46B2-8F5F-E0E63F7D224F}" sibTransId="{BC9C47C4-33BA-4F72-A973-B2F5C8C3C3D5}"/>
    <dgm:cxn modelId="{2F67E57F-B684-4EB8-B2A9-0B5F04628DC6}" type="presOf" srcId="{3EC18150-F730-496F-859B-807BD978C7BF}" destId="{5B8B7A5A-5495-40B5-A688-23913E779352}" srcOrd="1" destOrd="0" presId="urn:microsoft.com/office/officeart/2005/8/layout/hList9"/>
    <dgm:cxn modelId="{3A4E3480-2CDA-4423-B820-9420D3206553}" type="presOf" srcId="{1902194D-B378-4B28-B4F2-1C9A4F2E2D23}" destId="{1B2D2824-0892-4BD2-A2EC-F5AFA5533D51}" srcOrd="0" destOrd="0" presId="urn:microsoft.com/office/officeart/2005/8/layout/hList9"/>
    <dgm:cxn modelId="{C99E2086-FB16-48CC-80AA-26EBA9F9BF48}" type="presOf" srcId="{61BA96D9-0798-4745-BF26-CA6B11EFA150}" destId="{0AC44859-E269-49D1-927B-DDCE3437B4E0}" srcOrd="1" destOrd="0" presId="urn:microsoft.com/office/officeart/2005/8/layout/hList9"/>
    <dgm:cxn modelId="{60E74287-A4CF-4335-9205-D2E114EB0087}" type="presOf" srcId="{91E7F5C5-49CD-4FFE-A7E0-9EA36AB9A173}" destId="{3E831A10-84D3-4674-91B8-932463EDE544}" srcOrd="0" destOrd="0" presId="urn:microsoft.com/office/officeart/2005/8/layout/hList9"/>
    <dgm:cxn modelId="{F725F78A-F5EF-4751-8300-AAEF0B7583C0}" srcId="{C4861DA5-4D1F-4D94-8656-22BA45DA9495}" destId="{781782FE-1EAA-4A09-BA7C-69BFCB91ED94}" srcOrd="1" destOrd="0" parTransId="{FB7BE19B-A818-4CCF-831A-396C39E70EC3}" sibTransId="{53C09209-A62B-4C76-A041-01E03CE8D457}"/>
    <dgm:cxn modelId="{1A5E329B-8B15-4A08-AD5C-135E12A17F1A}" srcId="{DC870E5D-EB8A-49CE-B2EC-388478F1E377}" destId="{DFC24448-EFBA-42AC-A2D3-9FF1598C5F5B}" srcOrd="3" destOrd="0" parTransId="{CDCAD7A7-6DAB-4B0B-8828-C8C6CBCECF59}" sibTransId="{DEB2A5AF-32EB-497A-86AA-512E5FB6C341}"/>
    <dgm:cxn modelId="{B4E2EC9D-A514-47F3-8E43-2911D3A90AAA}" type="presOf" srcId="{3C242B6A-C60B-4905-9B30-8CC1E7C74FF3}" destId="{51581C9F-9D08-4B46-AD34-741C21FC7EB4}" srcOrd="0" destOrd="0" presId="urn:microsoft.com/office/officeart/2005/8/layout/hList9"/>
    <dgm:cxn modelId="{FA9BB89F-DE3A-402B-BBDC-055DAA4506FC}" srcId="{C4861DA5-4D1F-4D94-8656-22BA45DA9495}" destId="{CD1EBB81-0BC7-44AF-B5E3-44ECF38EDC14}" srcOrd="2" destOrd="0" parTransId="{00494EA4-EA29-4766-A783-9CFBEE24E370}" sibTransId="{B11232BC-FA8E-40C4-A7F6-A05BFB9FC221}"/>
    <dgm:cxn modelId="{3EFE01A7-C887-4EF1-ADE4-BB3297C56F2D}" type="presOf" srcId="{87AAA852-FFA6-4E1D-8726-3239550143F3}" destId="{ED8057FC-F7DC-4B0F-81F9-1E73A9B8935B}" srcOrd="0" destOrd="0" presId="urn:microsoft.com/office/officeart/2005/8/layout/hList9"/>
    <dgm:cxn modelId="{114061AE-1EDA-48EA-A8EB-755C2D6979E2}" type="presOf" srcId="{2E84E065-E0D0-4EB5-A170-F66BA3A3460C}" destId="{EAE62AFB-D441-4A77-A426-7129090CC380}" srcOrd="0" destOrd="0" presId="urn:microsoft.com/office/officeart/2005/8/layout/hList9"/>
    <dgm:cxn modelId="{E16E32B5-21AE-4142-B539-45B63C3F1B4F}" type="presOf" srcId="{184E566B-1189-4583-89D7-5641AE632790}" destId="{D9736831-6D6A-4016-B2FA-64838AEFCB13}" srcOrd="0" destOrd="0" presId="urn:microsoft.com/office/officeart/2005/8/layout/hList9"/>
    <dgm:cxn modelId="{DDD786C0-338E-4EBF-9C11-5732E133B57D}" srcId="{88F0F220-8506-4B5C-AB52-5F4B26AF9CE5}" destId="{3C242B6A-C60B-4905-9B30-8CC1E7C74FF3}" srcOrd="0" destOrd="0" parTransId="{8199693C-F1CA-4854-8E12-B27EA9259E7C}" sibTransId="{EC730167-0E67-433C-9CAF-C5803D44B98B}"/>
    <dgm:cxn modelId="{AAA1A9C2-E62F-42F3-8B19-9B3A9B0DFAA2}" type="presOf" srcId="{CD1EBB81-0BC7-44AF-B5E3-44ECF38EDC14}" destId="{9F6849C1-0A2C-4707-9A53-4CB202AC4725}" srcOrd="1" destOrd="0" presId="urn:microsoft.com/office/officeart/2005/8/layout/hList9"/>
    <dgm:cxn modelId="{2AAE06C3-3A56-45BB-A2A3-23F63AEBC614}" type="presOf" srcId="{2A6C2DB7-A9A2-42EB-9075-BBFA5326C10A}" destId="{15A29D16-B010-470C-9B04-1FB3914238E8}" srcOrd="1" destOrd="0" presId="urn:microsoft.com/office/officeart/2005/8/layout/hList9"/>
    <dgm:cxn modelId="{2A3019CA-4B99-4D77-95EE-DBE90C9E9036}" type="presOf" srcId="{61BA96D9-0798-4745-BF26-CA6B11EFA150}" destId="{68F11F38-E5D1-48F0-BC42-BF41C5AD7F30}" srcOrd="0" destOrd="0" presId="urn:microsoft.com/office/officeart/2005/8/layout/hList9"/>
    <dgm:cxn modelId="{396497CC-75C8-423B-A4E1-5B3DBE6333F8}" srcId="{6CC646B2-DC06-41CB-A489-FB9FC80BCAA8}" destId="{2A6C2DB7-A9A2-42EB-9075-BBFA5326C10A}" srcOrd="2" destOrd="0" parTransId="{DD4725BD-5D62-4442-B3E6-B536CADD088A}" sibTransId="{B71A654A-13F9-4DFA-9268-44FEDE8E0FC8}"/>
    <dgm:cxn modelId="{F49582D1-801B-41B8-A1A2-07C6821DF0A5}" srcId="{DC870E5D-EB8A-49CE-B2EC-388478F1E377}" destId="{3EC18150-F730-496F-859B-807BD978C7BF}" srcOrd="2" destOrd="0" parTransId="{D6B562F0-9429-4ED0-A91E-B73A68B8BC9F}" sibTransId="{1BC10F8C-F6F5-46EE-91AB-3C699842D0B4}"/>
    <dgm:cxn modelId="{213A94D5-0D73-4094-9664-AF4A266F35A5}" type="presOf" srcId="{6B3D196E-D78D-4B57-AA7D-27C131C9044E}" destId="{8A683BF6-E0B6-40EB-8811-800626CC72B8}" srcOrd="0" destOrd="0" presId="urn:microsoft.com/office/officeart/2005/8/layout/hList9"/>
    <dgm:cxn modelId="{9B4E50E0-EFAA-466A-AC20-8CF60345C549}" type="presOf" srcId="{57E03DEC-68D2-457F-B384-3F645E6439A5}" destId="{6B5D7DAC-184F-4E4E-B381-464301087B1D}" srcOrd="0" destOrd="0" presId="urn:microsoft.com/office/officeart/2005/8/layout/hList9"/>
    <dgm:cxn modelId="{C6A72EE3-A973-435A-8FE6-A6E05B8BFC7C}" type="presOf" srcId="{21F21201-C8C2-4597-A2E6-27EE26BFC03B}" destId="{642726A2-5AFE-4217-ABFB-AD4D0ACBCA24}" srcOrd="1" destOrd="0" presId="urn:microsoft.com/office/officeart/2005/8/layout/hList9"/>
    <dgm:cxn modelId="{E0B612E5-29C8-412E-9C63-2C3D35E91028}" type="presOf" srcId="{21F21201-C8C2-4597-A2E6-27EE26BFC03B}" destId="{206BBFA9-4A53-497C-A245-B65622BAE4ED}" srcOrd="0" destOrd="0" presId="urn:microsoft.com/office/officeart/2005/8/layout/hList9"/>
    <dgm:cxn modelId="{B39957E7-E968-4F70-B234-EAD277632ED8}" srcId="{DC870E5D-EB8A-49CE-B2EC-388478F1E377}" destId="{94F5D272-434B-4E6F-A790-9DDF23F3A72C}" srcOrd="1" destOrd="0" parTransId="{27238DD8-6FB3-49A9-B058-84483AF88D67}" sibTransId="{FDA0055A-51CB-4312-A362-B54EA5B224A0}"/>
    <dgm:cxn modelId="{978000EB-685F-403A-8B3B-0E4E1C67C391}" type="presOf" srcId="{6B3D196E-D78D-4B57-AA7D-27C131C9044E}" destId="{38E3C8CF-9205-4611-94CC-2B3C661F81D3}" srcOrd="1" destOrd="0" presId="urn:microsoft.com/office/officeart/2005/8/layout/hList9"/>
    <dgm:cxn modelId="{6870ABEF-F90D-4C12-BD7B-9087CE774D3F}" type="presOf" srcId="{C4861DA5-4D1F-4D94-8656-22BA45DA9495}" destId="{942C16E5-383C-443E-AD04-436D47906204}" srcOrd="0" destOrd="0" presId="urn:microsoft.com/office/officeart/2005/8/layout/hList9"/>
    <dgm:cxn modelId="{B0ACA7F4-54C6-4ED2-A16C-E8E05CFFF3F9}" srcId="{88F0F220-8506-4B5C-AB52-5F4B26AF9CE5}" destId="{77A242C5-2D09-487D-A003-6B0FD4A20B9C}" srcOrd="1" destOrd="0" parTransId="{69950DAA-C824-4992-8DBC-EC2FCF15EB15}" sibTransId="{18EB08A0-3398-4155-8929-2D364208D4DD}"/>
    <dgm:cxn modelId="{D028DBF6-1A18-4B54-979D-908AD818A5BB}" type="presOf" srcId="{CD1EBB81-0BC7-44AF-B5E3-44ECF38EDC14}" destId="{8DA669DE-CE95-47D9-9586-102B684D6E21}" srcOrd="0" destOrd="0" presId="urn:microsoft.com/office/officeart/2005/8/layout/hList9"/>
    <dgm:cxn modelId="{946855F8-22F0-490A-BD1E-6A57D74E9D7B}" type="presOf" srcId="{FBDE0A96-C68C-4B01-B0A9-D865B1FFEAD0}" destId="{5CFB3D18-A0C4-4D6D-A098-679382C0B250}" srcOrd="0" destOrd="0" presId="urn:microsoft.com/office/officeart/2005/8/layout/hList9"/>
    <dgm:cxn modelId="{5A0FF8FD-CA0E-47F6-AEEF-205B87F45C58}" srcId="{C4861DA5-4D1F-4D94-8656-22BA45DA9495}" destId="{184E566B-1189-4583-89D7-5641AE632790}" srcOrd="3" destOrd="0" parTransId="{A01ACE93-D8F5-4F24-8B6B-9A47E99DE975}" sibTransId="{3C30D5BE-6019-479D-A78C-7D9E3D33CBDE}"/>
    <dgm:cxn modelId="{A7496F27-2A27-4ED7-A92E-DBD2748EE917}" type="presParOf" srcId="{06785D4D-5F90-4FFF-86C8-4337E9B5AF1F}" destId="{A87E8F34-E5A3-439C-8679-D4938CD2B178}" srcOrd="0" destOrd="0" presId="urn:microsoft.com/office/officeart/2005/8/layout/hList9"/>
    <dgm:cxn modelId="{DE663383-7121-453B-92EA-781FDAEA912F}" type="presParOf" srcId="{06785D4D-5F90-4FFF-86C8-4337E9B5AF1F}" destId="{9B6E3C87-B493-4E97-933D-6441B712CD68}" srcOrd="1" destOrd="0" presId="urn:microsoft.com/office/officeart/2005/8/layout/hList9"/>
    <dgm:cxn modelId="{877998E1-A1D4-40E9-88E9-06F2C2ED7DA4}" type="presParOf" srcId="{9B6E3C87-B493-4E97-933D-6441B712CD68}" destId="{5CA5602F-FF02-4C93-BA58-EF09559A6725}" srcOrd="0" destOrd="0" presId="urn:microsoft.com/office/officeart/2005/8/layout/hList9"/>
    <dgm:cxn modelId="{906E8942-4881-4DE5-B70B-396B07BAB20B}" type="presParOf" srcId="{9B6E3C87-B493-4E97-933D-6441B712CD68}" destId="{4D47429D-537B-48C5-A4D5-2521C2269614}" srcOrd="1" destOrd="0" presId="urn:microsoft.com/office/officeart/2005/8/layout/hList9"/>
    <dgm:cxn modelId="{C2F7259C-2E3C-4E68-8145-D5E031284818}" type="presParOf" srcId="{4D47429D-537B-48C5-A4D5-2521C2269614}" destId="{1B2D2824-0892-4BD2-A2EC-F5AFA5533D51}" srcOrd="0" destOrd="0" presId="urn:microsoft.com/office/officeart/2005/8/layout/hList9"/>
    <dgm:cxn modelId="{68FE79F8-E763-43B7-9D42-E5430ED9DC92}" type="presParOf" srcId="{4D47429D-537B-48C5-A4D5-2521C2269614}" destId="{7005205B-370A-4555-9010-DA8439E595E2}" srcOrd="1" destOrd="0" presId="urn:microsoft.com/office/officeart/2005/8/layout/hList9"/>
    <dgm:cxn modelId="{55BC62B4-2CAD-4299-8DF3-4006D675C3E0}" type="presParOf" srcId="{9B6E3C87-B493-4E97-933D-6441B712CD68}" destId="{1062E7D8-A0EC-4BEB-959F-79280C2E8420}" srcOrd="2" destOrd="0" presId="urn:microsoft.com/office/officeart/2005/8/layout/hList9"/>
    <dgm:cxn modelId="{782800F0-A986-447E-AE03-81933CB23810}" type="presParOf" srcId="{1062E7D8-A0EC-4BEB-959F-79280C2E8420}" destId="{8A683BF6-E0B6-40EB-8811-800626CC72B8}" srcOrd="0" destOrd="0" presId="urn:microsoft.com/office/officeart/2005/8/layout/hList9"/>
    <dgm:cxn modelId="{3FC20D9E-C3F7-470C-96CA-4B28DBDF2DD7}" type="presParOf" srcId="{1062E7D8-A0EC-4BEB-959F-79280C2E8420}" destId="{38E3C8CF-9205-4611-94CC-2B3C661F81D3}" srcOrd="1" destOrd="0" presId="urn:microsoft.com/office/officeart/2005/8/layout/hList9"/>
    <dgm:cxn modelId="{7D7DEB1B-D1CC-4D7B-9FF1-E78C096CB6A6}" type="presParOf" srcId="{9B6E3C87-B493-4E97-933D-6441B712CD68}" destId="{42934090-8F13-49E2-9BE0-7379B25DA57F}" srcOrd="3" destOrd="0" presId="urn:microsoft.com/office/officeart/2005/8/layout/hList9"/>
    <dgm:cxn modelId="{1F8816C6-A162-4B55-8DAF-2753B1F3E147}" type="presParOf" srcId="{42934090-8F13-49E2-9BE0-7379B25DA57F}" destId="{B3800131-A0D0-4F6F-BEAB-60F8ABAA3389}" srcOrd="0" destOrd="0" presId="urn:microsoft.com/office/officeart/2005/8/layout/hList9"/>
    <dgm:cxn modelId="{81D0113D-9110-4C7C-BDC7-ECED4D0ADE07}" type="presParOf" srcId="{42934090-8F13-49E2-9BE0-7379B25DA57F}" destId="{15A29D16-B010-470C-9B04-1FB3914238E8}" srcOrd="1" destOrd="0" presId="urn:microsoft.com/office/officeart/2005/8/layout/hList9"/>
    <dgm:cxn modelId="{13144D65-410F-4F42-935A-CBE35FB46C3B}" type="presParOf" srcId="{9B6E3C87-B493-4E97-933D-6441B712CD68}" destId="{1BDF5FE3-53B2-4BF4-9E37-2B39BBFE36DB}" srcOrd="4" destOrd="0" presId="urn:microsoft.com/office/officeart/2005/8/layout/hList9"/>
    <dgm:cxn modelId="{30B578FD-F43E-44AB-A4A0-F8DA4530F537}" type="presParOf" srcId="{1BDF5FE3-53B2-4BF4-9E37-2B39BBFE36DB}" destId="{EAE62AFB-D441-4A77-A426-7129090CC380}" srcOrd="0" destOrd="0" presId="urn:microsoft.com/office/officeart/2005/8/layout/hList9"/>
    <dgm:cxn modelId="{6D7095FA-648C-46DF-9D36-0FBB4CD65058}" type="presParOf" srcId="{1BDF5FE3-53B2-4BF4-9E37-2B39BBFE36DB}" destId="{6E3D990D-664A-4F31-9B4F-01974F11D40B}" srcOrd="1" destOrd="0" presId="urn:microsoft.com/office/officeart/2005/8/layout/hList9"/>
    <dgm:cxn modelId="{87E6C6E4-29E5-462C-9B8D-7E0D4BC2CD82}" type="presParOf" srcId="{06785D4D-5F90-4FFF-86C8-4337E9B5AF1F}" destId="{C6B76BE5-5041-4F15-A9BB-A1935AA3DDF1}" srcOrd="2" destOrd="0" presId="urn:microsoft.com/office/officeart/2005/8/layout/hList9"/>
    <dgm:cxn modelId="{D504EFB8-2DD0-40E8-BC0C-9057D8AD5BFF}" type="presParOf" srcId="{06785D4D-5F90-4FFF-86C8-4337E9B5AF1F}" destId="{0FF58A5D-8D7A-45E9-A6E9-FE74D4BF57B8}" srcOrd="3" destOrd="0" presId="urn:microsoft.com/office/officeart/2005/8/layout/hList9"/>
    <dgm:cxn modelId="{CC6A9F4D-108A-40AB-BF67-08F117E40EFD}" type="presParOf" srcId="{06785D4D-5F90-4FFF-86C8-4337E9B5AF1F}" destId="{6C348E79-C010-4447-B4F3-FE9C2B4689DF}" srcOrd="4" destOrd="0" presId="urn:microsoft.com/office/officeart/2005/8/layout/hList9"/>
    <dgm:cxn modelId="{AD3C8EE8-9EA6-4A3E-81B9-815F266C7349}" type="presParOf" srcId="{06785D4D-5F90-4FFF-86C8-4337E9B5AF1F}" destId="{3851B570-1A91-453C-943B-ED31C05131B8}" srcOrd="5" destOrd="0" presId="urn:microsoft.com/office/officeart/2005/8/layout/hList9"/>
    <dgm:cxn modelId="{6046C12B-A203-4C22-823A-63261765ECE4}" type="presParOf" srcId="{06785D4D-5F90-4FFF-86C8-4337E9B5AF1F}" destId="{8BCADE94-DE94-4956-9C11-2A290D4E5121}" srcOrd="6" destOrd="0" presId="urn:microsoft.com/office/officeart/2005/8/layout/hList9"/>
    <dgm:cxn modelId="{D3EF895F-A64F-4D84-93E7-D15172402810}" type="presParOf" srcId="{8BCADE94-DE94-4956-9C11-2A290D4E5121}" destId="{3A55C46E-848B-4E3D-B440-DCFA49A5041C}" srcOrd="0" destOrd="0" presId="urn:microsoft.com/office/officeart/2005/8/layout/hList9"/>
    <dgm:cxn modelId="{5344A583-E2D0-4361-929D-3467BE29F6B6}" type="presParOf" srcId="{8BCADE94-DE94-4956-9C11-2A290D4E5121}" destId="{78F80CDA-5092-4037-945F-826C104A1DCF}" srcOrd="1" destOrd="0" presId="urn:microsoft.com/office/officeart/2005/8/layout/hList9"/>
    <dgm:cxn modelId="{96960947-278C-4BEA-A477-AE9D21851C9F}" type="presParOf" srcId="{78F80CDA-5092-4037-945F-826C104A1DCF}" destId="{ED8057FC-F7DC-4B0F-81F9-1E73A9B8935B}" srcOrd="0" destOrd="0" presId="urn:microsoft.com/office/officeart/2005/8/layout/hList9"/>
    <dgm:cxn modelId="{128B287D-0E95-4CD7-A25B-6D80A58882CB}" type="presParOf" srcId="{78F80CDA-5092-4037-945F-826C104A1DCF}" destId="{701CDDC0-62ED-4E46-97F9-04EC59D08891}" srcOrd="1" destOrd="0" presId="urn:microsoft.com/office/officeart/2005/8/layout/hList9"/>
    <dgm:cxn modelId="{3758FDF6-3611-4A4C-B85D-CC803B11DF31}" type="presParOf" srcId="{8BCADE94-DE94-4956-9C11-2A290D4E5121}" destId="{8DD3EB60-3D37-4B56-9AF1-CB3FDC26EFD4}" srcOrd="2" destOrd="0" presId="urn:microsoft.com/office/officeart/2005/8/layout/hList9"/>
    <dgm:cxn modelId="{6212D787-A89B-47CC-9A31-8C779BC402D2}" type="presParOf" srcId="{8DD3EB60-3D37-4B56-9AF1-CB3FDC26EFD4}" destId="{1CCCB08D-A518-44EA-812A-8CEB9332C67E}" srcOrd="0" destOrd="0" presId="urn:microsoft.com/office/officeart/2005/8/layout/hList9"/>
    <dgm:cxn modelId="{85DB707E-34DA-41E3-A279-291792C7031C}" type="presParOf" srcId="{8DD3EB60-3D37-4B56-9AF1-CB3FDC26EFD4}" destId="{4C3B58C0-D7B0-48C8-ADC3-C8CE75A594B6}" srcOrd="1" destOrd="0" presId="urn:microsoft.com/office/officeart/2005/8/layout/hList9"/>
    <dgm:cxn modelId="{5F60A560-9CA5-492D-9B13-307FFD3C49DD}" type="presParOf" srcId="{8BCADE94-DE94-4956-9C11-2A290D4E5121}" destId="{C8487B24-8F79-4812-B1A5-7FE81ADD6703}" srcOrd="3" destOrd="0" presId="urn:microsoft.com/office/officeart/2005/8/layout/hList9"/>
    <dgm:cxn modelId="{65D3F4AC-9D39-453F-AE5F-2E7D47FF9C0B}" type="presParOf" srcId="{C8487B24-8F79-4812-B1A5-7FE81ADD6703}" destId="{8DA669DE-CE95-47D9-9586-102B684D6E21}" srcOrd="0" destOrd="0" presId="urn:microsoft.com/office/officeart/2005/8/layout/hList9"/>
    <dgm:cxn modelId="{2EE26064-CDBB-44D8-B79E-A34F2886F985}" type="presParOf" srcId="{C8487B24-8F79-4812-B1A5-7FE81ADD6703}" destId="{9F6849C1-0A2C-4707-9A53-4CB202AC4725}" srcOrd="1" destOrd="0" presId="urn:microsoft.com/office/officeart/2005/8/layout/hList9"/>
    <dgm:cxn modelId="{266FD79B-EC58-4BE5-B451-348DF154162B}" type="presParOf" srcId="{8BCADE94-DE94-4956-9C11-2A290D4E5121}" destId="{AC89034D-F985-4D96-A294-D36990F81EEA}" srcOrd="4" destOrd="0" presId="urn:microsoft.com/office/officeart/2005/8/layout/hList9"/>
    <dgm:cxn modelId="{84EF2236-B077-4229-A8E3-FC8EF84FADC9}" type="presParOf" srcId="{AC89034D-F985-4D96-A294-D36990F81EEA}" destId="{D9736831-6D6A-4016-B2FA-64838AEFCB13}" srcOrd="0" destOrd="0" presId="urn:microsoft.com/office/officeart/2005/8/layout/hList9"/>
    <dgm:cxn modelId="{058C36E3-910B-4B9D-AD09-4AB62108CD4F}" type="presParOf" srcId="{AC89034D-F985-4D96-A294-D36990F81EEA}" destId="{DF230A14-4403-41A1-9489-6BBCC492A084}" srcOrd="1" destOrd="0" presId="urn:microsoft.com/office/officeart/2005/8/layout/hList9"/>
    <dgm:cxn modelId="{3ED48C30-B9AB-454B-816A-C991EF2F04D7}" type="presParOf" srcId="{06785D4D-5F90-4FFF-86C8-4337E9B5AF1F}" destId="{02CBDDD1-E0A3-4CEA-A61C-930A57740A3D}" srcOrd="7" destOrd="0" presId="urn:microsoft.com/office/officeart/2005/8/layout/hList9"/>
    <dgm:cxn modelId="{85BB7CED-A7B3-4370-9B74-5ADA9A4A4354}" type="presParOf" srcId="{06785D4D-5F90-4FFF-86C8-4337E9B5AF1F}" destId="{942C16E5-383C-443E-AD04-436D47906204}" srcOrd="8" destOrd="0" presId="urn:microsoft.com/office/officeart/2005/8/layout/hList9"/>
    <dgm:cxn modelId="{75114449-87E7-4BD9-88DA-D8878330BB28}" type="presParOf" srcId="{06785D4D-5F90-4FFF-86C8-4337E9B5AF1F}" destId="{965B4599-9D65-48AE-A3FA-034E76B1A562}" srcOrd="9" destOrd="0" presId="urn:microsoft.com/office/officeart/2005/8/layout/hList9"/>
    <dgm:cxn modelId="{3B1B9213-41E3-4159-8F87-3D4FAEE630C3}" type="presParOf" srcId="{06785D4D-5F90-4FFF-86C8-4337E9B5AF1F}" destId="{0542A3A5-6DCB-4FDD-A741-1A5E270FA8E6}" srcOrd="10" destOrd="0" presId="urn:microsoft.com/office/officeart/2005/8/layout/hList9"/>
    <dgm:cxn modelId="{8320820E-7B26-4FD8-B2F7-0940BE4E485C}" type="presParOf" srcId="{06785D4D-5F90-4FFF-86C8-4337E9B5AF1F}" destId="{8CFE107E-1F8D-4CC6-A03F-AC1377582551}" srcOrd="11" destOrd="0" presId="urn:microsoft.com/office/officeart/2005/8/layout/hList9"/>
    <dgm:cxn modelId="{A11D43FB-E66D-4F0B-ACA8-96130B4DC3EE}" type="presParOf" srcId="{8CFE107E-1F8D-4CC6-A03F-AC1377582551}" destId="{3497F932-0A05-4A58-AE64-5631DA04A3CF}" srcOrd="0" destOrd="0" presId="urn:microsoft.com/office/officeart/2005/8/layout/hList9"/>
    <dgm:cxn modelId="{3F6D9CE4-1F3A-418A-B5F4-8316DB61D79C}" type="presParOf" srcId="{8CFE107E-1F8D-4CC6-A03F-AC1377582551}" destId="{7BB079B4-9519-400A-A5E7-88DC2DC23C7A}" srcOrd="1" destOrd="0" presId="urn:microsoft.com/office/officeart/2005/8/layout/hList9"/>
    <dgm:cxn modelId="{4664C431-4DFA-4873-9424-6070E2D80C18}" type="presParOf" srcId="{7BB079B4-9519-400A-A5E7-88DC2DC23C7A}" destId="{51581C9F-9D08-4B46-AD34-741C21FC7EB4}" srcOrd="0" destOrd="0" presId="urn:microsoft.com/office/officeart/2005/8/layout/hList9"/>
    <dgm:cxn modelId="{9777F600-3350-408A-AF31-17D4F0B1D2DC}" type="presParOf" srcId="{7BB079B4-9519-400A-A5E7-88DC2DC23C7A}" destId="{B9F862FE-39D3-436F-BA68-563F1BB165CE}" srcOrd="1" destOrd="0" presId="urn:microsoft.com/office/officeart/2005/8/layout/hList9"/>
    <dgm:cxn modelId="{224C9DB2-5537-4CA4-AF24-CC1FFD28D1B5}" type="presParOf" srcId="{8CFE107E-1F8D-4CC6-A03F-AC1377582551}" destId="{4A142B42-3F95-4202-A10E-FC94E56C172F}" srcOrd="2" destOrd="0" presId="urn:microsoft.com/office/officeart/2005/8/layout/hList9"/>
    <dgm:cxn modelId="{E66789DB-8C67-4F0E-8517-66B726FD82EC}" type="presParOf" srcId="{4A142B42-3F95-4202-A10E-FC94E56C172F}" destId="{69370DCF-0183-492F-980F-036E4AD65AAA}" srcOrd="0" destOrd="0" presId="urn:microsoft.com/office/officeart/2005/8/layout/hList9"/>
    <dgm:cxn modelId="{E45A770B-526E-4DE6-BF17-B6A369FB7C02}" type="presParOf" srcId="{4A142B42-3F95-4202-A10E-FC94E56C172F}" destId="{D78CCBF1-4370-4DE0-9E71-8504CF410CF2}" srcOrd="1" destOrd="0" presId="urn:microsoft.com/office/officeart/2005/8/layout/hList9"/>
    <dgm:cxn modelId="{94B5D265-EB9C-443E-A203-9F43264D211D}" type="presParOf" srcId="{8CFE107E-1F8D-4CC6-A03F-AC1377582551}" destId="{B32350B4-DEDB-4BBA-B258-B41A379A9653}" srcOrd="3" destOrd="0" presId="urn:microsoft.com/office/officeart/2005/8/layout/hList9"/>
    <dgm:cxn modelId="{6CE69C84-AC96-4F30-A405-23F2B02599B2}" type="presParOf" srcId="{B32350B4-DEDB-4BBA-B258-B41A379A9653}" destId="{68F11F38-E5D1-48F0-BC42-BF41C5AD7F30}" srcOrd="0" destOrd="0" presId="urn:microsoft.com/office/officeart/2005/8/layout/hList9"/>
    <dgm:cxn modelId="{E7245770-DCF5-4BE3-A278-89162A3C401C}" type="presParOf" srcId="{B32350B4-DEDB-4BBA-B258-B41A379A9653}" destId="{0AC44859-E269-49D1-927B-DDCE3437B4E0}" srcOrd="1" destOrd="0" presId="urn:microsoft.com/office/officeart/2005/8/layout/hList9"/>
    <dgm:cxn modelId="{01196FCC-2D55-41C6-A3D7-3C020C06BCA3}" type="presParOf" srcId="{8CFE107E-1F8D-4CC6-A03F-AC1377582551}" destId="{C69240E6-FD9F-4DD2-A054-40A1CA0B44A3}" srcOrd="4" destOrd="0" presId="urn:microsoft.com/office/officeart/2005/8/layout/hList9"/>
    <dgm:cxn modelId="{2640BA5A-E813-4413-97D3-F2ED1440AA12}" type="presParOf" srcId="{C69240E6-FD9F-4DD2-A054-40A1CA0B44A3}" destId="{5CFB3D18-A0C4-4D6D-A098-679382C0B250}" srcOrd="0" destOrd="0" presId="urn:microsoft.com/office/officeart/2005/8/layout/hList9"/>
    <dgm:cxn modelId="{DB03BA88-F583-4E8E-8CCC-E40EE9A80014}" type="presParOf" srcId="{C69240E6-FD9F-4DD2-A054-40A1CA0B44A3}" destId="{1B0C22DA-1DCD-4B51-ADE9-AFE348C5C6D0}" srcOrd="1" destOrd="0" presId="urn:microsoft.com/office/officeart/2005/8/layout/hList9"/>
    <dgm:cxn modelId="{E595BFB6-D811-4C47-B546-60717454DE0F}" type="presParOf" srcId="{06785D4D-5F90-4FFF-86C8-4337E9B5AF1F}" destId="{3519526F-ABB0-4DFF-BA05-DCE8D245F64E}" srcOrd="12" destOrd="0" presId="urn:microsoft.com/office/officeart/2005/8/layout/hList9"/>
    <dgm:cxn modelId="{EF4D9A47-1981-4FAC-BCF4-B3CA8E0F39D0}" type="presParOf" srcId="{06785D4D-5F90-4FFF-86C8-4337E9B5AF1F}" destId="{C4BD681C-9ED8-4ADD-B6BA-16DE0A0F92B7}" srcOrd="13" destOrd="0" presId="urn:microsoft.com/office/officeart/2005/8/layout/hList9"/>
    <dgm:cxn modelId="{7428D829-00F5-4ADE-866B-F75F90192604}" type="presParOf" srcId="{06785D4D-5F90-4FFF-86C8-4337E9B5AF1F}" destId="{7650360F-939E-45F6-98CE-95E18D0B8821}" srcOrd="14" destOrd="0" presId="urn:microsoft.com/office/officeart/2005/8/layout/hList9"/>
    <dgm:cxn modelId="{0BD9B418-00B6-4C34-A56F-79F4466AFA4F}" type="presParOf" srcId="{06785D4D-5F90-4FFF-86C8-4337E9B5AF1F}" destId="{A10C449E-F858-4208-897A-81AF5F76A858}" srcOrd="15" destOrd="0" presId="urn:microsoft.com/office/officeart/2005/8/layout/hList9"/>
    <dgm:cxn modelId="{33632944-D388-4C4E-B1E7-2E2DAD5BBDC4}" type="presParOf" srcId="{06785D4D-5F90-4FFF-86C8-4337E9B5AF1F}" destId="{5EF71C59-D188-4BE8-A54F-CA7AE6B481D6}" srcOrd="16" destOrd="0" presId="urn:microsoft.com/office/officeart/2005/8/layout/hList9"/>
    <dgm:cxn modelId="{FFD75FF1-3C02-42D8-849A-D7F222D093E6}" type="presParOf" srcId="{5EF71C59-D188-4BE8-A54F-CA7AE6B481D6}" destId="{E8FBF4B9-03D5-40CC-A81A-73B31004845C}" srcOrd="0" destOrd="0" presId="urn:microsoft.com/office/officeart/2005/8/layout/hList9"/>
    <dgm:cxn modelId="{A451AF76-9D8A-47FF-9B67-AD172FF29614}" type="presParOf" srcId="{5EF71C59-D188-4BE8-A54F-CA7AE6B481D6}" destId="{0283AD99-9D1B-4616-A0DE-48F299984CCF}" srcOrd="1" destOrd="0" presId="urn:microsoft.com/office/officeart/2005/8/layout/hList9"/>
    <dgm:cxn modelId="{F72B1A7B-0585-41AB-AE67-559BD373E434}" type="presParOf" srcId="{0283AD99-9D1B-4616-A0DE-48F299984CCF}" destId="{206BBFA9-4A53-497C-A245-B65622BAE4ED}" srcOrd="0" destOrd="0" presId="urn:microsoft.com/office/officeart/2005/8/layout/hList9"/>
    <dgm:cxn modelId="{C0227E7E-D00A-409C-857F-E7FDB38C3754}" type="presParOf" srcId="{0283AD99-9D1B-4616-A0DE-48F299984CCF}" destId="{642726A2-5AFE-4217-ABFB-AD4D0ACBCA24}" srcOrd="1" destOrd="0" presId="urn:microsoft.com/office/officeart/2005/8/layout/hList9"/>
    <dgm:cxn modelId="{67AB8F13-2D5D-4A72-9167-BE47E4C18B90}" type="presParOf" srcId="{06785D4D-5F90-4FFF-86C8-4337E9B5AF1F}" destId="{E93C1589-A149-4564-8D56-45D6972290C5}" srcOrd="17" destOrd="0" presId="urn:microsoft.com/office/officeart/2005/8/layout/hList9"/>
    <dgm:cxn modelId="{D3C4A139-DBBE-4EC9-9194-69C3CBEC4386}" type="presParOf" srcId="{06785D4D-5F90-4FFF-86C8-4337E9B5AF1F}" destId="{3E831A10-84D3-4674-91B8-932463EDE544}" srcOrd="18" destOrd="0" presId="urn:microsoft.com/office/officeart/2005/8/layout/hList9"/>
    <dgm:cxn modelId="{2C6022FF-6AA2-46B4-87D3-AF92908CDBCA}" type="presParOf" srcId="{06785D4D-5F90-4FFF-86C8-4337E9B5AF1F}" destId="{63D443E3-D3F0-4AAE-9A65-3DBC1B472063}" srcOrd="19" destOrd="0" presId="urn:microsoft.com/office/officeart/2005/8/layout/hList9"/>
    <dgm:cxn modelId="{2AE855C5-9CC0-4292-AB71-E31C29D3BF73}" type="presParOf" srcId="{06785D4D-5F90-4FFF-86C8-4337E9B5AF1F}" destId="{454C5BBA-5E8F-4793-AD6B-4BE7C885F1E4}" srcOrd="20" destOrd="0" presId="urn:microsoft.com/office/officeart/2005/8/layout/hList9"/>
    <dgm:cxn modelId="{23921A40-A832-4489-8319-FFAFA03D8151}" type="presParOf" srcId="{06785D4D-5F90-4FFF-86C8-4337E9B5AF1F}" destId="{47EB799E-E9FF-4EC0-A093-743F40FF4192}" srcOrd="21" destOrd="0" presId="urn:microsoft.com/office/officeart/2005/8/layout/hList9"/>
    <dgm:cxn modelId="{996C0AFA-57E2-4A6D-84A4-815181A2510F}" type="presParOf" srcId="{47EB799E-E9FF-4EC0-A093-743F40FF4192}" destId="{DCE73C7F-32DA-44F8-A032-F3FF6D9B39DE}" srcOrd="0" destOrd="0" presId="urn:microsoft.com/office/officeart/2005/8/layout/hList9"/>
    <dgm:cxn modelId="{87720047-B544-4E1C-A086-F48B945886D7}" type="presParOf" srcId="{47EB799E-E9FF-4EC0-A093-743F40FF4192}" destId="{488D6F6D-8D46-4308-A4CE-4B7D6B47EECA}" srcOrd="1" destOrd="0" presId="urn:microsoft.com/office/officeart/2005/8/layout/hList9"/>
    <dgm:cxn modelId="{27E037CB-C57C-4728-8416-703930375C07}" type="presParOf" srcId="{488D6F6D-8D46-4308-A4CE-4B7D6B47EECA}" destId="{6B5D7DAC-184F-4E4E-B381-464301087B1D}" srcOrd="0" destOrd="0" presId="urn:microsoft.com/office/officeart/2005/8/layout/hList9"/>
    <dgm:cxn modelId="{8B5B5B25-F92F-4A71-A80C-287833AB539E}" type="presParOf" srcId="{488D6F6D-8D46-4308-A4CE-4B7D6B47EECA}" destId="{51602AFD-33A4-4778-8F1C-4FCFA9B18568}" srcOrd="1" destOrd="0" presId="urn:microsoft.com/office/officeart/2005/8/layout/hList9"/>
    <dgm:cxn modelId="{C66045E5-C704-43A5-92C6-507673F83355}" type="presParOf" srcId="{47EB799E-E9FF-4EC0-A093-743F40FF4192}" destId="{2EB56F74-0C07-4828-9E1C-315CF5DF49EB}" srcOrd="2" destOrd="0" presId="urn:microsoft.com/office/officeart/2005/8/layout/hList9"/>
    <dgm:cxn modelId="{BB37921E-2B70-4022-AB5D-54FE15E18459}" type="presParOf" srcId="{2EB56F74-0C07-4828-9E1C-315CF5DF49EB}" destId="{72F8FA18-290A-4190-84AF-87B3917694C7}" srcOrd="0" destOrd="0" presId="urn:microsoft.com/office/officeart/2005/8/layout/hList9"/>
    <dgm:cxn modelId="{B931C753-3FC4-4925-ABF4-E5DF6C280ABA}" type="presParOf" srcId="{2EB56F74-0C07-4828-9E1C-315CF5DF49EB}" destId="{ED118665-0538-4957-9CB8-B47C05FAD1A8}" srcOrd="1" destOrd="0" presId="urn:microsoft.com/office/officeart/2005/8/layout/hList9"/>
    <dgm:cxn modelId="{52FBA573-AD84-4670-BF85-29BAA178CBFB}" type="presParOf" srcId="{47EB799E-E9FF-4EC0-A093-743F40FF4192}" destId="{0B4A2D72-960C-43FA-887C-4CF2D08E53B8}" srcOrd="3" destOrd="0" presId="urn:microsoft.com/office/officeart/2005/8/layout/hList9"/>
    <dgm:cxn modelId="{2999340A-068E-4870-810A-30A0DD777A4F}" type="presParOf" srcId="{0B4A2D72-960C-43FA-887C-4CF2D08E53B8}" destId="{5A0BB25F-B95B-4863-99F0-4417ABF7ABBF}" srcOrd="0" destOrd="0" presId="urn:microsoft.com/office/officeart/2005/8/layout/hList9"/>
    <dgm:cxn modelId="{23356AF7-1918-49E1-B644-CBA052738A57}" type="presParOf" srcId="{0B4A2D72-960C-43FA-887C-4CF2D08E53B8}" destId="{5B8B7A5A-5495-40B5-A688-23913E779352}" srcOrd="1" destOrd="0" presId="urn:microsoft.com/office/officeart/2005/8/layout/hList9"/>
    <dgm:cxn modelId="{87772903-801B-435C-8040-31C141DA5F17}" type="presParOf" srcId="{47EB799E-E9FF-4EC0-A093-743F40FF4192}" destId="{ABA25423-18A3-4650-A0E7-ABCB37367A49}" srcOrd="4" destOrd="0" presId="urn:microsoft.com/office/officeart/2005/8/layout/hList9"/>
    <dgm:cxn modelId="{254EA6F8-F0D1-40FE-A9F4-8D537DA3C4F8}" type="presParOf" srcId="{ABA25423-18A3-4650-A0E7-ABCB37367A49}" destId="{6C3FDFF1-A504-4981-AC05-5659DF4C5D45}" srcOrd="0" destOrd="0" presId="urn:microsoft.com/office/officeart/2005/8/layout/hList9"/>
    <dgm:cxn modelId="{82DFFD4D-36FB-464A-BFE3-390233CB4113}" type="presParOf" srcId="{ABA25423-18A3-4650-A0E7-ABCB37367A49}" destId="{5D659F93-C48C-4B57-9BF9-135CDE235FCE}" srcOrd="1" destOrd="0" presId="urn:microsoft.com/office/officeart/2005/8/layout/hList9"/>
    <dgm:cxn modelId="{CBF769AB-BC9E-43F5-B3EC-818B233C83A9}" type="presParOf" srcId="{06785D4D-5F90-4FFF-86C8-4337E9B5AF1F}" destId="{E9FB550D-789C-4A64-947C-A166DAD6486D}" srcOrd="22" destOrd="0" presId="urn:microsoft.com/office/officeart/2005/8/layout/hList9"/>
    <dgm:cxn modelId="{E5FF8C6E-D6D3-4950-9238-726403203224}" type="presParOf" srcId="{06785D4D-5F90-4FFF-86C8-4337E9B5AF1F}" destId="{6A72AD2A-FFF4-4FA0-9E12-42AA40CFFE68}" srcOrd="2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D2824-0892-4BD2-A2EC-F5AFA5533D51}">
      <dsp:nvSpPr>
        <dsp:cNvPr id="0" name=""/>
        <dsp:cNvSpPr/>
      </dsp:nvSpPr>
      <dsp:spPr>
        <a:xfrm>
          <a:off x="735259" y="1214986"/>
          <a:ext cx="1378352" cy="919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SDGE3217 – Comprehensive Audit Program - Com</a:t>
          </a:r>
        </a:p>
      </dsp:txBody>
      <dsp:txXfrm>
        <a:off x="955795" y="1214986"/>
        <a:ext cx="1157816" cy="919361"/>
      </dsp:txXfrm>
    </dsp:sp>
    <dsp:sp modelId="{8A683BF6-E0B6-40EB-8811-800626CC72B8}">
      <dsp:nvSpPr>
        <dsp:cNvPr id="0" name=""/>
        <dsp:cNvSpPr/>
      </dsp:nvSpPr>
      <dsp:spPr>
        <a:xfrm>
          <a:off x="735259" y="2134347"/>
          <a:ext cx="1378352" cy="919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SDGE3220 – SW-COM-Calculated Incentives</a:t>
          </a:r>
        </a:p>
      </dsp:txBody>
      <dsp:txXfrm>
        <a:off x="955795" y="2134347"/>
        <a:ext cx="1157816" cy="919361"/>
      </dsp:txXfrm>
    </dsp:sp>
    <dsp:sp modelId="{B3800131-A0D0-4F6F-BEAB-60F8ABAA3389}">
      <dsp:nvSpPr>
        <dsp:cNvPr id="0" name=""/>
        <dsp:cNvSpPr/>
      </dsp:nvSpPr>
      <dsp:spPr>
        <a:xfrm>
          <a:off x="735259" y="3053708"/>
          <a:ext cx="1378352" cy="919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SDGE3223 – SW-COM-Deemed Incentives</a:t>
          </a:r>
        </a:p>
      </dsp:txBody>
      <dsp:txXfrm>
        <a:off x="955795" y="3053708"/>
        <a:ext cx="1157816" cy="919361"/>
      </dsp:txXfrm>
    </dsp:sp>
    <dsp:sp modelId="{EAE62AFB-D441-4A77-A426-7129090CC380}">
      <dsp:nvSpPr>
        <dsp:cNvPr id="0" name=""/>
        <dsp:cNvSpPr/>
      </dsp:nvSpPr>
      <dsp:spPr>
        <a:xfrm>
          <a:off x="735259" y="3973070"/>
          <a:ext cx="1378352" cy="919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SDGE3226 – SW-COM Direct Install</a:t>
          </a:r>
        </a:p>
      </dsp:txBody>
      <dsp:txXfrm>
        <a:off x="955795" y="3973070"/>
        <a:ext cx="1157816" cy="919361"/>
      </dsp:txXfrm>
    </dsp:sp>
    <dsp:sp modelId="{0FF58A5D-8D7A-45E9-A6E9-FE74D4BF57B8}">
      <dsp:nvSpPr>
        <dsp:cNvPr id="0" name=""/>
        <dsp:cNvSpPr/>
      </dsp:nvSpPr>
      <dsp:spPr>
        <a:xfrm>
          <a:off x="137" y="847425"/>
          <a:ext cx="918901" cy="918901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Commercial (Serving Public Sector)</a:t>
          </a:r>
        </a:p>
      </dsp:txBody>
      <dsp:txXfrm>
        <a:off x="134707" y="981995"/>
        <a:ext cx="649761" cy="649761"/>
      </dsp:txXfrm>
    </dsp:sp>
    <dsp:sp modelId="{ED8057FC-F7DC-4B0F-81F9-1E73A9B8935B}">
      <dsp:nvSpPr>
        <dsp:cNvPr id="0" name=""/>
        <dsp:cNvSpPr/>
      </dsp:nvSpPr>
      <dsp:spPr>
        <a:xfrm>
          <a:off x="3032513" y="1214986"/>
          <a:ext cx="1378352" cy="919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SDGE3229 – Comprehensive Audit Program - Ind</a:t>
          </a:r>
        </a:p>
      </dsp:txBody>
      <dsp:txXfrm>
        <a:off x="3253050" y="1214986"/>
        <a:ext cx="1157816" cy="919361"/>
      </dsp:txXfrm>
    </dsp:sp>
    <dsp:sp modelId="{1CCCB08D-A518-44EA-812A-8CEB9332C67E}">
      <dsp:nvSpPr>
        <dsp:cNvPr id="0" name=""/>
        <dsp:cNvSpPr/>
      </dsp:nvSpPr>
      <dsp:spPr>
        <a:xfrm>
          <a:off x="3032513" y="2134347"/>
          <a:ext cx="1378352" cy="919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SDGE3227 – SW-IND-Strategic Energy Management</a:t>
          </a:r>
        </a:p>
      </dsp:txBody>
      <dsp:txXfrm>
        <a:off x="3253050" y="2134347"/>
        <a:ext cx="1157816" cy="919361"/>
      </dsp:txXfrm>
    </dsp:sp>
    <dsp:sp modelId="{8DA669DE-CE95-47D9-9586-102B684D6E21}">
      <dsp:nvSpPr>
        <dsp:cNvPr id="0" name=""/>
        <dsp:cNvSpPr/>
      </dsp:nvSpPr>
      <dsp:spPr>
        <a:xfrm>
          <a:off x="3032513" y="3053708"/>
          <a:ext cx="1378352" cy="919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SDGE3231 – SW-IND – Calculated Incentives</a:t>
          </a:r>
        </a:p>
      </dsp:txBody>
      <dsp:txXfrm>
        <a:off x="3253050" y="3053708"/>
        <a:ext cx="1157816" cy="919361"/>
      </dsp:txXfrm>
    </dsp:sp>
    <dsp:sp modelId="{D9736831-6D6A-4016-B2FA-64838AEFCB13}">
      <dsp:nvSpPr>
        <dsp:cNvPr id="0" name=""/>
        <dsp:cNvSpPr/>
      </dsp:nvSpPr>
      <dsp:spPr>
        <a:xfrm>
          <a:off x="3032513" y="3973070"/>
          <a:ext cx="1378352" cy="919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SDGE3233 – SW-IND-Deemed Incentives</a:t>
          </a:r>
        </a:p>
      </dsp:txBody>
      <dsp:txXfrm>
        <a:off x="3253050" y="3973070"/>
        <a:ext cx="1157816" cy="919361"/>
      </dsp:txXfrm>
    </dsp:sp>
    <dsp:sp modelId="{942C16E5-383C-443E-AD04-436D47906204}">
      <dsp:nvSpPr>
        <dsp:cNvPr id="0" name=""/>
        <dsp:cNvSpPr/>
      </dsp:nvSpPr>
      <dsp:spPr>
        <a:xfrm>
          <a:off x="2297392" y="847425"/>
          <a:ext cx="918901" cy="918901"/>
        </a:xfrm>
        <a:prstGeom prst="ellipse">
          <a:avLst/>
        </a:prstGeom>
        <a:solidFill>
          <a:schemeClr val="accent1">
            <a:shade val="80000"/>
            <a:hueOff val="76561"/>
            <a:satOff val="-1098"/>
            <a:lumOff val="64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Industrial</a:t>
          </a:r>
        </a:p>
      </dsp:txBody>
      <dsp:txXfrm>
        <a:off x="2431962" y="981995"/>
        <a:ext cx="649761" cy="649761"/>
      </dsp:txXfrm>
    </dsp:sp>
    <dsp:sp modelId="{51581C9F-9D08-4B46-AD34-741C21FC7EB4}">
      <dsp:nvSpPr>
        <dsp:cNvPr id="0" name=""/>
        <dsp:cNvSpPr/>
      </dsp:nvSpPr>
      <dsp:spPr>
        <a:xfrm>
          <a:off x="5329767" y="1214986"/>
          <a:ext cx="1378352" cy="919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SDGE3236 - Comprehensive Audit Program – Ag</a:t>
          </a:r>
        </a:p>
      </dsp:txBody>
      <dsp:txXfrm>
        <a:off x="5550304" y="1214986"/>
        <a:ext cx="1157816" cy="919361"/>
      </dsp:txXfrm>
    </dsp:sp>
    <dsp:sp modelId="{69370DCF-0183-492F-980F-036E4AD65AAA}">
      <dsp:nvSpPr>
        <dsp:cNvPr id="0" name=""/>
        <dsp:cNvSpPr/>
      </dsp:nvSpPr>
      <dsp:spPr>
        <a:xfrm>
          <a:off x="5329767" y="2134347"/>
          <a:ext cx="1378352" cy="919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SDGE3237 - SW-AG-Calculated Incentives</a:t>
          </a:r>
        </a:p>
      </dsp:txBody>
      <dsp:txXfrm>
        <a:off x="5550304" y="2134347"/>
        <a:ext cx="1157816" cy="919361"/>
      </dsp:txXfrm>
    </dsp:sp>
    <dsp:sp modelId="{68F11F38-E5D1-48F0-BC42-BF41C5AD7F30}">
      <dsp:nvSpPr>
        <dsp:cNvPr id="0" name=""/>
        <dsp:cNvSpPr/>
      </dsp:nvSpPr>
      <dsp:spPr>
        <a:xfrm>
          <a:off x="5329767" y="3053708"/>
          <a:ext cx="1378352" cy="919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SDGE3239 - SW-AG-Deemed Incentives</a:t>
          </a:r>
        </a:p>
      </dsp:txBody>
      <dsp:txXfrm>
        <a:off x="5550304" y="3053708"/>
        <a:ext cx="1157816" cy="919361"/>
      </dsp:txXfrm>
    </dsp:sp>
    <dsp:sp modelId="{5CFB3D18-A0C4-4D6D-A098-679382C0B250}">
      <dsp:nvSpPr>
        <dsp:cNvPr id="0" name=""/>
        <dsp:cNvSpPr/>
      </dsp:nvSpPr>
      <dsp:spPr>
        <a:xfrm>
          <a:off x="5329767" y="3973070"/>
          <a:ext cx="1378352" cy="919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SDGE3322 Streamline Ag Efficiency</a:t>
          </a:r>
        </a:p>
      </dsp:txBody>
      <dsp:txXfrm>
        <a:off x="5550304" y="3973070"/>
        <a:ext cx="1157816" cy="919361"/>
      </dsp:txXfrm>
    </dsp:sp>
    <dsp:sp modelId="{C4BD681C-9ED8-4ADD-B6BA-16DE0A0F92B7}">
      <dsp:nvSpPr>
        <dsp:cNvPr id="0" name=""/>
        <dsp:cNvSpPr/>
      </dsp:nvSpPr>
      <dsp:spPr>
        <a:xfrm>
          <a:off x="4594646" y="847425"/>
          <a:ext cx="918901" cy="918901"/>
        </a:xfrm>
        <a:prstGeom prst="ellipse">
          <a:avLst/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Agriculture</a:t>
          </a:r>
        </a:p>
      </dsp:txBody>
      <dsp:txXfrm>
        <a:off x="4729216" y="981995"/>
        <a:ext cx="649761" cy="649761"/>
      </dsp:txXfrm>
    </dsp:sp>
    <dsp:sp modelId="{206BBFA9-4A53-497C-A245-B65622BAE4ED}">
      <dsp:nvSpPr>
        <dsp:cNvPr id="0" name=""/>
        <dsp:cNvSpPr/>
      </dsp:nvSpPr>
      <dsp:spPr>
        <a:xfrm>
          <a:off x="7627022" y="1214986"/>
          <a:ext cx="1378352" cy="919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SDGE3261 – Local-IDSM-ME&amp;O-Behavioral Program</a:t>
          </a:r>
        </a:p>
      </dsp:txBody>
      <dsp:txXfrm>
        <a:off x="7847558" y="1214986"/>
        <a:ext cx="1157816" cy="919361"/>
      </dsp:txXfrm>
    </dsp:sp>
    <dsp:sp modelId="{3E831A10-84D3-4674-91B8-932463EDE544}">
      <dsp:nvSpPr>
        <dsp:cNvPr id="0" name=""/>
        <dsp:cNvSpPr/>
      </dsp:nvSpPr>
      <dsp:spPr>
        <a:xfrm>
          <a:off x="6891900" y="847425"/>
          <a:ext cx="918901" cy="918901"/>
        </a:xfrm>
        <a:prstGeom prst="ellipse">
          <a:avLst/>
        </a:prstGeom>
        <a:solidFill>
          <a:schemeClr val="accent1">
            <a:shade val="80000"/>
            <a:hueOff val="229684"/>
            <a:satOff val="-3294"/>
            <a:lumOff val="192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Residential</a:t>
          </a:r>
        </a:p>
      </dsp:txBody>
      <dsp:txXfrm>
        <a:off x="7026470" y="981995"/>
        <a:ext cx="649761" cy="649761"/>
      </dsp:txXfrm>
    </dsp:sp>
    <dsp:sp modelId="{6B5D7DAC-184F-4E4E-B381-464301087B1D}">
      <dsp:nvSpPr>
        <dsp:cNvPr id="0" name=""/>
        <dsp:cNvSpPr/>
      </dsp:nvSpPr>
      <dsp:spPr>
        <a:xfrm>
          <a:off x="9924276" y="1214986"/>
          <a:ext cx="1378352" cy="919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SDGE3260 – Local-IDSM-ME&amp;O-Local Marketing</a:t>
          </a:r>
        </a:p>
      </dsp:txBody>
      <dsp:txXfrm>
        <a:off x="10144812" y="1214986"/>
        <a:ext cx="1157816" cy="919361"/>
      </dsp:txXfrm>
    </dsp:sp>
    <dsp:sp modelId="{72F8FA18-290A-4190-84AF-87B3917694C7}">
      <dsp:nvSpPr>
        <dsp:cNvPr id="0" name=""/>
        <dsp:cNvSpPr/>
      </dsp:nvSpPr>
      <dsp:spPr>
        <a:xfrm>
          <a:off x="9924276" y="2134347"/>
          <a:ext cx="1378352" cy="919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SDGE3267 – </a:t>
          </a:r>
          <a:r>
            <a:rPr lang="en-US" sz="1000" kern="1200" dirty="0" err="1"/>
            <a:t>LInstP</a:t>
          </a:r>
          <a:r>
            <a:rPr lang="en-US" sz="1000" kern="1200" dirty="0"/>
            <a:t>-CA Community College Partnership</a:t>
          </a:r>
        </a:p>
      </dsp:txBody>
      <dsp:txXfrm>
        <a:off x="10144812" y="2134347"/>
        <a:ext cx="1157816" cy="919361"/>
      </dsp:txXfrm>
    </dsp:sp>
    <dsp:sp modelId="{5A0BB25F-B95B-4863-99F0-4417ABF7ABBF}">
      <dsp:nvSpPr>
        <dsp:cNvPr id="0" name=""/>
        <dsp:cNvSpPr/>
      </dsp:nvSpPr>
      <dsp:spPr>
        <a:xfrm>
          <a:off x="9924276" y="3053708"/>
          <a:ext cx="1378352" cy="919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SDGE3268 – </a:t>
          </a:r>
          <a:r>
            <a:rPr lang="en-US" sz="1000" kern="1200" dirty="0" err="1"/>
            <a:t>LInstP</a:t>
          </a:r>
          <a:r>
            <a:rPr lang="en-US" sz="1000" kern="1200" dirty="0"/>
            <a:t>-UC/CSU/IOU Partnership</a:t>
          </a:r>
        </a:p>
      </dsp:txBody>
      <dsp:txXfrm>
        <a:off x="10144812" y="3053708"/>
        <a:ext cx="1157816" cy="919361"/>
      </dsp:txXfrm>
    </dsp:sp>
    <dsp:sp modelId="{6C3FDFF1-A504-4981-AC05-5659DF4C5D45}">
      <dsp:nvSpPr>
        <dsp:cNvPr id="0" name=""/>
        <dsp:cNvSpPr/>
      </dsp:nvSpPr>
      <dsp:spPr>
        <a:xfrm>
          <a:off x="9924276" y="3973070"/>
          <a:ext cx="1378352" cy="919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SDGE3269 – </a:t>
          </a:r>
          <a:r>
            <a:rPr lang="en-US" sz="1000" kern="1200" dirty="0" err="1"/>
            <a:t>LInstP</a:t>
          </a:r>
          <a:r>
            <a:rPr lang="en-US" sz="1000" kern="1200" dirty="0"/>
            <a:t>-State of CA/IOU Partnership</a:t>
          </a:r>
        </a:p>
      </dsp:txBody>
      <dsp:txXfrm>
        <a:off x="10144812" y="3973070"/>
        <a:ext cx="1157816" cy="919361"/>
      </dsp:txXfrm>
    </dsp:sp>
    <dsp:sp modelId="{6A72AD2A-FFF4-4FA0-9E12-42AA40CFFE68}">
      <dsp:nvSpPr>
        <dsp:cNvPr id="0" name=""/>
        <dsp:cNvSpPr/>
      </dsp:nvSpPr>
      <dsp:spPr>
        <a:xfrm>
          <a:off x="9189155" y="847425"/>
          <a:ext cx="918901" cy="918901"/>
        </a:xfrm>
        <a:prstGeom prst="ellipse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Other</a:t>
          </a:r>
        </a:p>
      </dsp:txBody>
      <dsp:txXfrm>
        <a:off x="9323725" y="981995"/>
        <a:ext cx="649761" cy="6497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634-E883-48E6-B5F4-2E748A64012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A68B-7371-46F0-80DD-8C6115104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2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634-E883-48E6-B5F4-2E748A64012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A68B-7371-46F0-80DD-8C6115104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634-E883-48E6-B5F4-2E748A64012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A68B-7371-46F0-80DD-8C6115104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50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85750" indent="-190500">
              <a:spcBef>
                <a:spcPts val="1000"/>
              </a:spcBef>
              <a:buSzPct val="120000"/>
              <a:buFont typeface="Arial"/>
              <a:buChar char="•"/>
              <a:defRPr sz="1400"/>
            </a:lvl1pPr>
            <a:lvl2pPr marL="482600" indent="-190500">
              <a:spcBef>
                <a:spcPts val="1000"/>
              </a:spcBef>
              <a:buSzPct val="120000"/>
              <a:buFont typeface="Arial"/>
              <a:buChar char="•"/>
              <a:defRPr sz="1400"/>
            </a:lvl2pPr>
            <a:lvl3pPr marL="714375" indent="-190500">
              <a:spcBef>
                <a:spcPts val="1000"/>
              </a:spcBef>
              <a:buSzPct val="120000"/>
              <a:buFont typeface="Arial"/>
              <a:buChar char="•"/>
              <a:defRPr sz="1400"/>
            </a:lvl3pPr>
            <a:lvl4pPr marL="1014412" indent="-190500">
              <a:spcBef>
                <a:spcPts val="1000"/>
              </a:spcBef>
              <a:buSzPct val="120000"/>
              <a:buFont typeface="Arial"/>
              <a:buChar char="•"/>
              <a:defRPr sz="1400"/>
            </a:lvl4pPr>
            <a:lvl5pPr marL="1309688" indent="-285750">
              <a:buFont typeface="Arial"/>
              <a:buChar char="•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634-E883-48E6-B5F4-2E748A64012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A68B-7371-46F0-80DD-8C6115104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4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634-E883-48E6-B5F4-2E748A64012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A68B-7371-46F0-80DD-8C6115104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4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634-E883-48E6-B5F4-2E748A64012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A68B-7371-46F0-80DD-8C6115104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634-E883-48E6-B5F4-2E748A64012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A68B-7371-46F0-80DD-8C6115104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2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634-E883-48E6-B5F4-2E748A64012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A68B-7371-46F0-80DD-8C6115104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8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634-E883-48E6-B5F4-2E748A64012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A68B-7371-46F0-80DD-8C6115104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5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634-E883-48E6-B5F4-2E748A64012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A68B-7371-46F0-80DD-8C6115104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7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634-E883-48E6-B5F4-2E748A64012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A68B-7371-46F0-80DD-8C6115104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5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634-E883-48E6-B5F4-2E748A64012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A68B-7371-46F0-80DD-8C6115104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28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8839200" cy="836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15634-E883-48E6-B5F4-2E748A64012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CA68B-7371-46F0-80DD-8C611510490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0" descr="sdlmc3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17501" y="285750"/>
            <a:ext cx="23241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21667" y="1219201"/>
            <a:ext cx="11658600" cy="49213"/>
          </a:xfrm>
          <a:prstGeom prst="rect">
            <a:avLst/>
          </a:prstGeom>
          <a:solidFill>
            <a:srgbClr val="DE0A4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21667" y="1143000"/>
            <a:ext cx="11658600" cy="25400"/>
          </a:xfrm>
          <a:prstGeom prst="rect">
            <a:avLst/>
          </a:prstGeom>
          <a:solidFill>
            <a:srgbClr val="0000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292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F7C48-B0CC-443E-8BD2-CBCB9D3A0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2253038"/>
          </a:xfrm>
        </p:spPr>
        <p:txBody>
          <a:bodyPr>
            <a:normAutofit/>
          </a:bodyPr>
          <a:lstStyle/>
          <a:p>
            <a:r>
              <a:rPr lang="en-US" dirty="0"/>
              <a:t>San Diego Gas &amp; Electric</a:t>
            </a:r>
            <a:br>
              <a:rPr lang="en-US" dirty="0"/>
            </a:br>
            <a:r>
              <a:rPr lang="en-US" dirty="0"/>
              <a:t>2022 – 2023 ABAL</a:t>
            </a:r>
            <a:br>
              <a:rPr lang="en-US" dirty="0"/>
            </a:br>
            <a:r>
              <a:rPr lang="en-US" dirty="0"/>
              <a:t>Program Closure Webinar</a:t>
            </a:r>
          </a:p>
        </p:txBody>
      </p:sp>
    </p:spTree>
    <p:extLst>
      <p:ext uri="{BB962C8B-B14F-4D97-AF65-F5344CB8AC3E}">
        <p14:creationId xmlns:p14="http://schemas.microsoft.com/office/powerpoint/2010/main" val="37509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EF49B-1594-4188-9799-F7538A6EB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SDG&amp;E Proposed Program Closure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E3C169F-5386-4C4B-91F3-2C3DC468FD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1777323"/>
              </p:ext>
            </p:extLst>
          </p:nvPr>
        </p:nvGraphicFramePr>
        <p:xfrm>
          <a:off x="609600" y="937780"/>
          <a:ext cx="11302767" cy="5739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013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57EF-7245-4189-BFDA-3D5BD81B2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Overviews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0CE9D8C-A04C-4DEF-9640-2E978304C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692788"/>
              </p:ext>
            </p:extLst>
          </p:nvPr>
        </p:nvGraphicFramePr>
        <p:xfrm>
          <a:off x="260060" y="2322463"/>
          <a:ext cx="11719421" cy="3920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38">
                  <a:extLst>
                    <a:ext uri="{9D8B030D-6E8A-4147-A177-3AD203B41FA5}">
                      <a16:colId xmlns:a16="http://schemas.microsoft.com/office/drawing/2014/main" val="3059136264"/>
                    </a:ext>
                  </a:extLst>
                </a:gridCol>
                <a:gridCol w="997730">
                  <a:extLst>
                    <a:ext uri="{9D8B030D-6E8A-4147-A177-3AD203B41FA5}">
                      <a16:colId xmlns:a16="http://schemas.microsoft.com/office/drawing/2014/main" val="2067164351"/>
                    </a:ext>
                  </a:extLst>
                </a:gridCol>
                <a:gridCol w="927916">
                  <a:extLst>
                    <a:ext uri="{9D8B030D-6E8A-4147-A177-3AD203B41FA5}">
                      <a16:colId xmlns:a16="http://schemas.microsoft.com/office/drawing/2014/main" val="4050122961"/>
                    </a:ext>
                  </a:extLst>
                </a:gridCol>
                <a:gridCol w="810339">
                  <a:extLst>
                    <a:ext uri="{9D8B030D-6E8A-4147-A177-3AD203B41FA5}">
                      <a16:colId xmlns:a16="http://schemas.microsoft.com/office/drawing/2014/main" val="1395994790"/>
                    </a:ext>
                  </a:extLst>
                </a:gridCol>
                <a:gridCol w="1021652">
                  <a:extLst>
                    <a:ext uri="{9D8B030D-6E8A-4147-A177-3AD203B41FA5}">
                      <a16:colId xmlns:a16="http://schemas.microsoft.com/office/drawing/2014/main" val="3512943818"/>
                    </a:ext>
                  </a:extLst>
                </a:gridCol>
                <a:gridCol w="1252526">
                  <a:extLst>
                    <a:ext uri="{9D8B030D-6E8A-4147-A177-3AD203B41FA5}">
                      <a16:colId xmlns:a16="http://schemas.microsoft.com/office/drawing/2014/main" val="922072063"/>
                    </a:ext>
                  </a:extLst>
                </a:gridCol>
                <a:gridCol w="2153404">
                  <a:extLst>
                    <a:ext uri="{9D8B030D-6E8A-4147-A177-3AD203B41FA5}">
                      <a16:colId xmlns:a16="http://schemas.microsoft.com/office/drawing/2014/main" val="2871163362"/>
                    </a:ext>
                  </a:extLst>
                </a:gridCol>
                <a:gridCol w="2063692">
                  <a:extLst>
                    <a:ext uri="{9D8B030D-6E8A-4147-A177-3AD203B41FA5}">
                      <a16:colId xmlns:a16="http://schemas.microsoft.com/office/drawing/2014/main" val="462861436"/>
                    </a:ext>
                  </a:extLst>
                </a:gridCol>
                <a:gridCol w="897624">
                  <a:extLst>
                    <a:ext uri="{9D8B030D-6E8A-4147-A177-3AD203B41FA5}">
                      <a16:colId xmlns:a16="http://schemas.microsoft.com/office/drawing/2014/main" val="196791526"/>
                    </a:ext>
                  </a:extLst>
                </a:gridCol>
              </a:tblGrid>
              <a:tr h="588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Program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Program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Program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Market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Program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Market Channels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Reason for Closure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Transition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Timeline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871627"/>
                  </a:ext>
                </a:extLst>
              </a:tr>
              <a:tr h="833054">
                <a:tc>
                  <a:txBody>
                    <a:bodyPr/>
                    <a:lstStyle/>
                    <a:p>
                      <a:r>
                        <a:rPr lang="en-US" sz="1400" dirty="0"/>
                        <a:t>Comprehensive Audit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SDGE3217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Non-Resource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Downstream/ 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3P program serving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Program will finalize all audits already in progress by 1/23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12/22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158382"/>
                  </a:ext>
                </a:extLst>
              </a:tr>
              <a:tr h="833054">
                <a:tc>
                  <a:txBody>
                    <a:bodyPr/>
                    <a:lstStyle/>
                    <a:p>
                      <a:r>
                        <a:rPr lang="en-US" sz="1400" dirty="0"/>
                        <a:t>SW-COM-Calculated Incentives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SDGE3220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Downstream/ Incentive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3P program serving sector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Program will close for new applications/ Contracts 12/22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12/22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233402"/>
                  </a:ext>
                </a:extLst>
              </a:tr>
              <a:tr h="833054">
                <a:tc>
                  <a:txBody>
                    <a:bodyPr/>
                    <a:lstStyle/>
                    <a:p>
                      <a:r>
                        <a:rPr lang="en-US" sz="1400" dirty="0"/>
                        <a:t>SW-COM-Deemed Incentives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SDGE3223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Downstream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3P program serving sector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Program will close and installations must be finalized by 12/22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12/22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888213"/>
                  </a:ext>
                </a:extLst>
              </a:tr>
              <a:tr h="833054">
                <a:tc>
                  <a:txBody>
                    <a:bodyPr/>
                    <a:lstStyle/>
                    <a:p>
                      <a:r>
                        <a:rPr lang="en-US" sz="1400" dirty="0"/>
                        <a:t>SW-COM Direct Install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SDGE3226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Downstream/Direct Install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3P program serving sector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Program will close and installations must be finalized by 12/22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12/22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62444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ABDFBAA-B48D-41B9-B28A-009199D8DEC8}"/>
              </a:ext>
            </a:extLst>
          </p:cNvPr>
          <p:cNvSpPr txBox="1"/>
          <p:nvPr/>
        </p:nvSpPr>
        <p:spPr>
          <a:xfrm>
            <a:off x="3247470" y="1368356"/>
            <a:ext cx="5863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Legacy programs currently serving the Public Sector</a:t>
            </a:r>
          </a:p>
        </p:txBody>
      </p:sp>
    </p:spTree>
    <p:extLst>
      <p:ext uri="{BB962C8B-B14F-4D97-AF65-F5344CB8AC3E}">
        <p14:creationId xmlns:p14="http://schemas.microsoft.com/office/powerpoint/2010/main" val="76903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57EF-7245-4189-BFDA-3D5BD81B2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Overviews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0CE9D8C-A04C-4DEF-9640-2E978304C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020209"/>
              </p:ext>
            </p:extLst>
          </p:nvPr>
        </p:nvGraphicFramePr>
        <p:xfrm>
          <a:off x="260060" y="2322463"/>
          <a:ext cx="11719421" cy="3920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38">
                  <a:extLst>
                    <a:ext uri="{9D8B030D-6E8A-4147-A177-3AD203B41FA5}">
                      <a16:colId xmlns:a16="http://schemas.microsoft.com/office/drawing/2014/main" val="3059136264"/>
                    </a:ext>
                  </a:extLst>
                </a:gridCol>
                <a:gridCol w="997730">
                  <a:extLst>
                    <a:ext uri="{9D8B030D-6E8A-4147-A177-3AD203B41FA5}">
                      <a16:colId xmlns:a16="http://schemas.microsoft.com/office/drawing/2014/main" val="2067164351"/>
                    </a:ext>
                  </a:extLst>
                </a:gridCol>
                <a:gridCol w="927916">
                  <a:extLst>
                    <a:ext uri="{9D8B030D-6E8A-4147-A177-3AD203B41FA5}">
                      <a16:colId xmlns:a16="http://schemas.microsoft.com/office/drawing/2014/main" val="4050122961"/>
                    </a:ext>
                  </a:extLst>
                </a:gridCol>
                <a:gridCol w="810339">
                  <a:extLst>
                    <a:ext uri="{9D8B030D-6E8A-4147-A177-3AD203B41FA5}">
                      <a16:colId xmlns:a16="http://schemas.microsoft.com/office/drawing/2014/main" val="1395994790"/>
                    </a:ext>
                  </a:extLst>
                </a:gridCol>
                <a:gridCol w="1021652">
                  <a:extLst>
                    <a:ext uri="{9D8B030D-6E8A-4147-A177-3AD203B41FA5}">
                      <a16:colId xmlns:a16="http://schemas.microsoft.com/office/drawing/2014/main" val="3512943818"/>
                    </a:ext>
                  </a:extLst>
                </a:gridCol>
                <a:gridCol w="1252526">
                  <a:extLst>
                    <a:ext uri="{9D8B030D-6E8A-4147-A177-3AD203B41FA5}">
                      <a16:colId xmlns:a16="http://schemas.microsoft.com/office/drawing/2014/main" val="922072063"/>
                    </a:ext>
                  </a:extLst>
                </a:gridCol>
                <a:gridCol w="2153404">
                  <a:extLst>
                    <a:ext uri="{9D8B030D-6E8A-4147-A177-3AD203B41FA5}">
                      <a16:colId xmlns:a16="http://schemas.microsoft.com/office/drawing/2014/main" val="2871163362"/>
                    </a:ext>
                  </a:extLst>
                </a:gridCol>
                <a:gridCol w="2063692">
                  <a:extLst>
                    <a:ext uri="{9D8B030D-6E8A-4147-A177-3AD203B41FA5}">
                      <a16:colId xmlns:a16="http://schemas.microsoft.com/office/drawing/2014/main" val="462861436"/>
                    </a:ext>
                  </a:extLst>
                </a:gridCol>
                <a:gridCol w="897624">
                  <a:extLst>
                    <a:ext uri="{9D8B030D-6E8A-4147-A177-3AD203B41FA5}">
                      <a16:colId xmlns:a16="http://schemas.microsoft.com/office/drawing/2014/main" val="196791526"/>
                    </a:ext>
                  </a:extLst>
                </a:gridCol>
              </a:tblGrid>
              <a:tr h="588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Program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Program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Program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Market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Program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Market Channels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Reason for Closure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Transition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Timeline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871627"/>
                  </a:ext>
                </a:extLst>
              </a:tr>
              <a:tr h="833054">
                <a:tc>
                  <a:txBody>
                    <a:bodyPr/>
                    <a:lstStyle/>
                    <a:p>
                      <a:r>
                        <a:rPr lang="en-US" sz="1400" dirty="0"/>
                        <a:t>Comprehensive Audit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SDGE3229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Non-Resource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Downstream/ 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3P program serving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Program will finalize all audits already in progress by 10/22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9/22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158382"/>
                  </a:ext>
                </a:extLst>
              </a:tr>
              <a:tr h="833054">
                <a:tc>
                  <a:txBody>
                    <a:bodyPr/>
                    <a:lstStyle/>
                    <a:p>
                      <a:r>
                        <a:rPr lang="en-US" sz="1400" dirty="0"/>
                        <a:t>SW-IND-Calculated Incentives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SDGE3231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Downstream/ Incentive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3P program serving sector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Program will close for new applications/ Contracts 9/22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9/22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233402"/>
                  </a:ext>
                </a:extLst>
              </a:tr>
              <a:tr h="833054">
                <a:tc>
                  <a:txBody>
                    <a:bodyPr/>
                    <a:lstStyle/>
                    <a:p>
                      <a:r>
                        <a:rPr lang="en-US" sz="1400" dirty="0"/>
                        <a:t>SW-IND-Deemed Incentives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SDGE3233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Downstream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3P program serving sector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Program will close and installations must be finalized by 9/22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9/22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888213"/>
                  </a:ext>
                </a:extLst>
              </a:tr>
              <a:tr h="833054">
                <a:tc>
                  <a:txBody>
                    <a:bodyPr/>
                    <a:lstStyle/>
                    <a:p>
                      <a:r>
                        <a:rPr lang="en-US" sz="1400" dirty="0"/>
                        <a:t>SW-IND-Strategic Energy Management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SDGE3227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Downstream/ SEM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3P program serving sector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Program will close and installations must be finalized by 9/22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9/22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62444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ABDFBAA-B48D-41B9-B28A-009199D8DEC8}"/>
              </a:ext>
            </a:extLst>
          </p:cNvPr>
          <p:cNvSpPr txBox="1"/>
          <p:nvPr/>
        </p:nvSpPr>
        <p:spPr>
          <a:xfrm>
            <a:off x="3247470" y="1368356"/>
            <a:ext cx="5863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Legacy programs currently serving the Industrial Sector</a:t>
            </a:r>
          </a:p>
        </p:txBody>
      </p:sp>
    </p:spTree>
    <p:extLst>
      <p:ext uri="{BB962C8B-B14F-4D97-AF65-F5344CB8AC3E}">
        <p14:creationId xmlns:p14="http://schemas.microsoft.com/office/powerpoint/2010/main" val="835712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57EF-7245-4189-BFDA-3D5BD81B2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Overviews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0CE9D8C-A04C-4DEF-9640-2E978304C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423361"/>
              </p:ext>
            </p:extLst>
          </p:nvPr>
        </p:nvGraphicFramePr>
        <p:xfrm>
          <a:off x="260060" y="2322463"/>
          <a:ext cx="11719421" cy="3920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38">
                  <a:extLst>
                    <a:ext uri="{9D8B030D-6E8A-4147-A177-3AD203B41FA5}">
                      <a16:colId xmlns:a16="http://schemas.microsoft.com/office/drawing/2014/main" val="3059136264"/>
                    </a:ext>
                  </a:extLst>
                </a:gridCol>
                <a:gridCol w="997730">
                  <a:extLst>
                    <a:ext uri="{9D8B030D-6E8A-4147-A177-3AD203B41FA5}">
                      <a16:colId xmlns:a16="http://schemas.microsoft.com/office/drawing/2014/main" val="2067164351"/>
                    </a:ext>
                  </a:extLst>
                </a:gridCol>
                <a:gridCol w="927916">
                  <a:extLst>
                    <a:ext uri="{9D8B030D-6E8A-4147-A177-3AD203B41FA5}">
                      <a16:colId xmlns:a16="http://schemas.microsoft.com/office/drawing/2014/main" val="4050122961"/>
                    </a:ext>
                  </a:extLst>
                </a:gridCol>
                <a:gridCol w="810339">
                  <a:extLst>
                    <a:ext uri="{9D8B030D-6E8A-4147-A177-3AD203B41FA5}">
                      <a16:colId xmlns:a16="http://schemas.microsoft.com/office/drawing/2014/main" val="1395994790"/>
                    </a:ext>
                  </a:extLst>
                </a:gridCol>
                <a:gridCol w="1021652">
                  <a:extLst>
                    <a:ext uri="{9D8B030D-6E8A-4147-A177-3AD203B41FA5}">
                      <a16:colId xmlns:a16="http://schemas.microsoft.com/office/drawing/2014/main" val="3512943818"/>
                    </a:ext>
                  </a:extLst>
                </a:gridCol>
                <a:gridCol w="1252526">
                  <a:extLst>
                    <a:ext uri="{9D8B030D-6E8A-4147-A177-3AD203B41FA5}">
                      <a16:colId xmlns:a16="http://schemas.microsoft.com/office/drawing/2014/main" val="922072063"/>
                    </a:ext>
                  </a:extLst>
                </a:gridCol>
                <a:gridCol w="2153404">
                  <a:extLst>
                    <a:ext uri="{9D8B030D-6E8A-4147-A177-3AD203B41FA5}">
                      <a16:colId xmlns:a16="http://schemas.microsoft.com/office/drawing/2014/main" val="2871163362"/>
                    </a:ext>
                  </a:extLst>
                </a:gridCol>
                <a:gridCol w="2063692">
                  <a:extLst>
                    <a:ext uri="{9D8B030D-6E8A-4147-A177-3AD203B41FA5}">
                      <a16:colId xmlns:a16="http://schemas.microsoft.com/office/drawing/2014/main" val="462861436"/>
                    </a:ext>
                  </a:extLst>
                </a:gridCol>
                <a:gridCol w="897624">
                  <a:extLst>
                    <a:ext uri="{9D8B030D-6E8A-4147-A177-3AD203B41FA5}">
                      <a16:colId xmlns:a16="http://schemas.microsoft.com/office/drawing/2014/main" val="196791526"/>
                    </a:ext>
                  </a:extLst>
                </a:gridCol>
              </a:tblGrid>
              <a:tr h="588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Program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Program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Program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Market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Program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Market Channels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Reason for Closure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Transition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Timeline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871627"/>
                  </a:ext>
                </a:extLst>
              </a:tr>
              <a:tr h="833054">
                <a:tc>
                  <a:txBody>
                    <a:bodyPr/>
                    <a:lstStyle/>
                    <a:p>
                      <a:r>
                        <a:rPr lang="en-US" sz="1400" dirty="0"/>
                        <a:t>Comprehensive Audit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SDGE3236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Non-Resource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Downstream/ 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3P program serving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Program will finalize all audits already in progress by 10/22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9/22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158382"/>
                  </a:ext>
                </a:extLst>
              </a:tr>
              <a:tr h="833054">
                <a:tc>
                  <a:txBody>
                    <a:bodyPr/>
                    <a:lstStyle/>
                    <a:p>
                      <a:r>
                        <a:rPr lang="en-US" sz="1400" dirty="0"/>
                        <a:t>SW-Ag-Calculated Incentives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SDGE3237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Downstream/ Incentive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3P program serving sector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Program will close for new applications/ Contracts 9/22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9/22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233402"/>
                  </a:ext>
                </a:extLst>
              </a:tr>
              <a:tr h="833054">
                <a:tc>
                  <a:txBody>
                    <a:bodyPr/>
                    <a:lstStyle/>
                    <a:p>
                      <a:r>
                        <a:rPr lang="en-US" sz="1400" dirty="0"/>
                        <a:t>SW-Ag-Deemed Incentives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SDGE3239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Downstream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3P program serving sector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Program will close and installations must be finalized by 9/22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9/22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888213"/>
                  </a:ext>
                </a:extLst>
              </a:tr>
              <a:tr h="833054">
                <a:tc>
                  <a:txBody>
                    <a:bodyPr/>
                    <a:lstStyle/>
                    <a:p>
                      <a:r>
                        <a:rPr lang="en-US" sz="1400" dirty="0"/>
                        <a:t>Streamline Ag Efficiency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SDGE3322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Downstream/ SEM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3P program serving sector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Program will close and installations must be finalized by 9/22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9/22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62444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ABDFBAA-B48D-41B9-B28A-009199D8DEC8}"/>
              </a:ext>
            </a:extLst>
          </p:cNvPr>
          <p:cNvSpPr txBox="1"/>
          <p:nvPr/>
        </p:nvSpPr>
        <p:spPr>
          <a:xfrm>
            <a:off x="3247470" y="1368356"/>
            <a:ext cx="5863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Legacy programs currently serving the Agriculture Sector</a:t>
            </a:r>
          </a:p>
        </p:txBody>
      </p:sp>
    </p:spTree>
    <p:extLst>
      <p:ext uri="{BB962C8B-B14F-4D97-AF65-F5344CB8AC3E}">
        <p14:creationId xmlns:p14="http://schemas.microsoft.com/office/powerpoint/2010/main" val="1139909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57EF-7245-4189-BFDA-3D5BD81B2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Overviews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0CE9D8C-A04C-4DEF-9640-2E978304C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556681"/>
              </p:ext>
            </p:extLst>
          </p:nvPr>
        </p:nvGraphicFramePr>
        <p:xfrm>
          <a:off x="236289" y="2322463"/>
          <a:ext cx="11719421" cy="4376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38">
                  <a:extLst>
                    <a:ext uri="{9D8B030D-6E8A-4147-A177-3AD203B41FA5}">
                      <a16:colId xmlns:a16="http://schemas.microsoft.com/office/drawing/2014/main" val="3059136264"/>
                    </a:ext>
                  </a:extLst>
                </a:gridCol>
                <a:gridCol w="997730">
                  <a:extLst>
                    <a:ext uri="{9D8B030D-6E8A-4147-A177-3AD203B41FA5}">
                      <a16:colId xmlns:a16="http://schemas.microsoft.com/office/drawing/2014/main" val="2067164351"/>
                    </a:ext>
                  </a:extLst>
                </a:gridCol>
                <a:gridCol w="927916">
                  <a:extLst>
                    <a:ext uri="{9D8B030D-6E8A-4147-A177-3AD203B41FA5}">
                      <a16:colId xmlns:a16="http://schemas.microsoft.com/office/drawing/2014/main" val="4050122961"/>
                    </a:ext>
                  </a:extLst>
                </a:gridCol>
                <a:gridCol w="810339">
                  <a:extLst>
                    <a:ext uri="{9D8B030D-6E8A-4147-A177-3AD203B41FA5}">
                      <a16:colId xmlns:a16="http://schemas.microsoft.com/office/drawing/2014/main" val="1395994790"/>
                    </a:ext>
                  </a:extLst>
                </a:gridCol>
                <a:gridCol w="1021652">
                  <a:extLst>
                    <a:ext uri="{9D8B030D-6E8A-4147-A177-3AD203B41FA5}">
                      <a16:colId xmlns:a16="http://schemas.microsoft.com/office/drawing/2014/main" val="3512943818"/>
                    </a:ext>
                  </a:extLst>
                </a:gridCol>
                <a:gridCol w="1252526">
                  <a:extLst>
                    <a:ext uri="{9D8B030D-6E8A-4147-A177-3AD203B41FA5}">
                      <a16:colId xmlns:a16="http://schemas.microsoft.com/office/drawing/2014/main" val="922072063"/>
                    </a:ext>
                  </a:extLst>
                </a:gridCol>
                <a:gridCol w="2153404">
                  <a:extLst>
                    <a:ext uri="{9D8B030D-6E8A-4147-A177-3AD203B41FA5}">
                      <a16:colId xmlns:a16="http://schemas.microsoft.com/office/drawing/2014/main" val="2871163362"/>
                    </a:ext>
                  </a:extLst>
                </a:gridCol>
                <a:gridCol w="2063692">
                  <a:extLst>
                    <a:ext uri="{9D8B030D-6E8A-4147-A177-3AD203B41FA5}">
                      <a16:colId xmlns:a16="http://schemas.microsoft.com/office/drawing/2014/main" val="462861436"/>
                    </a:ext>
                  </a:extLst>
                </a:gridCol>
                <a:gridCol w="897624">
                  <a:extLst>
                    <a:ext uri="{9D8B030D-6E8A-4147-A177-3AD203B41FA5}">
                      <a16:colId xmlns:a16="http://schemas.microsoft.com/office/drawing/2014/main" val="196791526"/>
                    </a:ext>
                  </a:extLst>
                </a:gridCol>
              </a:tblGrid>
              <a:tr h="588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Program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Program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Program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Market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Program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Market Channels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Reason for Closure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Transition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Timeline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871627"/>
                  </a:ext>
                </a:extLst>
              </a:tr>
              <a:tr h="729841">
                <a:tc>
                  <a:txBody>
                    <a:bodyPr/>
                    <a:lstStyle/>
                    <a:p>
                      <a:r>
                        <a:rPr lang="en-US" sz="1400" dirty="0"/>
                        <a:t>Local-IDSM-ME&amp;O-Behavioral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SDGE3261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Downstream/ Behavioral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3P program serving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Program will finalize all audits already in progress by 12/22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12/22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158382"/>
                  </a:ext>
                </a:extLst>
              </a:tr>
              <a:tr h="786886">
                <a:tc>
                  <a:txBody>
                    <a:bodyPr/>
                    <a:lstStyle/>
                    <a:p>
                      <a:r>
                        <a:rPr lang="en-US" sz="1400" dirty="0"/>
                        <a:t>Local-IDSM-ME&amp;O-Local Marketing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SDGE3260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Cross- Cutting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Non-Resource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Downstream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3P programs performing Marketing and Outreach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3Ps are performing outreach and marketing efforts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12/21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233402"/>
                  </a:ext>
                </a:extLst>
              </a:tr>
              <a:tr h="833054">
                <a:tc>
                  <a:txBody>
                    <a:bodyPr/>
                    <a:lstStyle/>
                    <a:p>
                      <a:r>
                        <a:rPr lang="en-US" sz="1400" dirty="0" err="1"/>
                        <a:t>LInstP</a:t>
                      </a:r>
                      <a:r>
                        <a:rPr lang="en-US" sz="1400" dirty="0"/>
                        <a:t>-California Community College Partnerships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SDGE3267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Non-Resource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Downstream/ Partnership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SW 3P Program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Program will close and transition to SW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12/22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888213"/>
                  </a:ext>
                </a:extLst>
              </a:tr>
              <a:tr h="593606">
                <a:tc>
                  <a:txBody>
                    <a:bodyPr/>
                    <a:lstStyle/>
                    <a:p>
                      <a:r>
                        <a:rPr lang="en-US" sz="1400" dirty="0" err="1"/>
                        <a:t>LInstP</a:t>
                      </a:r>
                      <a:r>
                        <a:rPr lang="en-US" sz="1400" dirty="0"/>
                        <a:t>-UC/CSU/IOU Partnership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SDGE3268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Non-Resource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Downstream/ Partnership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SW 3P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Program will close and transition to SW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12/22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624443"/>
                  </a:ext>
                </a:extLst>
              </a:tr>
              <a:tr h="696286">
                <a:tc>
                  <a:txBody>
                    <a:bodyPr/>
                    <a:lstStyle/>
                    <a:p>
                      <a:r>
                        <a:rPr lang="en-US" sz="1400" dirty="0" err="1"/>
                        <a:t>LInstP</a:t>
                      </a:r>
                      <a:r>
                        <a:rPr lang="en-US" sz="1400" dirty="0"/>
                        <a:t>-State of California/IOU Partnership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SDGE3269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Non-Resource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Downstream/ Partnership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SW 3P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Program will close and transition to SW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12/22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79568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ABDFBAA-B48D-41B9-B28A-009199D8DEC8}"/>
              </a:ext>
            </a:extLst>
          </p:cNvPr>
          <p:cNvSpPr txBox="1"/>
          <p:nvPr/>
        </p:nvSpPr>
        <p:spPr>
          <a:xfrm>
            <a:off x="3247470" y="1368356"/>
            <a:ext cx="5863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Legacy programs currently serving the Other Sectors</a:t>
            </a:r>
          </a:p>
        </p:txBody>
      </p:sp>
    </p:spTree>
    <p:extLst>
      <p:ext uri="{BB962C8B-B14F-4D97-AF65-F5344CB8AC3E}">
        <p14:creationId xmlns:p14="http://schemas.microsoft.com/office/powerpoint/2010/main" val="213863876"/>
      </p:ext>
    </p:extLst>
  </p:cSld>
  <p:clrMapOvr>
    <a:masterClrMapping/>
  </p:clrMapOvr>
</p:sld>
</file>

<file path=ppt/theme/theme1.xml><?xml version="1.0" encoding="utf-8"?>
<a:theme xmlns:a="http://schemas.openxmlformats.org/drawingml/2006/main" name="SDGE 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DGE White" id="{3ED97B17-3338-464F-B58B-6B418E7FEAED}" vid="{CD9A8246-1C30-4459-BE72-CC5901652E8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SDGE White</Template>
  <TotalTime>114</TotalTime>
  <Words>640</Words>
  <Application>Microsoft Office PowerPoint</Application>
  <PresentationFormat>Widescreen</PresentationFormat>
  <Paragraphs>221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SDGE White</vt:lpstr>
      <vt:lpstr>San Diego Gas &amp; Electric 2022 – 2023 ABAL Program Closure Webinar</vt:lpstr>
      <vt:lpstr>Overview of SDG&amp;E Proposed Program Closure</vt:lpstr>
      <vt:lpstr>Program Overviews</vt:lpstr>
      <vt:lpstr>Program Overviews</vt:lpstr>
      <vt:lpstr>Program Overviews</vt:lpstr>
      <vt:lpstr>Program Overviews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Diego Gas &amp; Electric 2022 – 2023 ABAL Program Closure Webinar</dc:title>
  <dc:creator>Allyn, Elaine E</dc:creator>
  <cp:lastModifiedBy>Allyn, Elaine E</cp:lastModifiedBy>
  <cp:revision>1</cp:revision>
  <dcterms:created xsi:type="dcterms:W3CDTF">2021-10-15T20:15:49Z</dcterms:created>
  <dcterms:modified xsi:type="dcterms:W3CDTF">2021-10-15T22:10:32Z</dcterms:modified>
</cp:coreProperties>
</file>