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7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/>
    <p:restoredTop sz="96327"/>
  </p:normalViewPr>
  <p:slideViewPr>
    <p:cSldViewPr snapToGrid="0" snapToObjects="1">
      <p:cViewPr varScale="1">
        <p:scale>
          <a:sx n="107" d="100"/>
          <a:sy n="107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77C7-43F1-3342-82D4-6F78D3E9404A}" type="datetimeFigureOut">
              <a:rPr lang="en-US" smtClean="0"/>
              <a:t>7/1/21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01E73-A63F-3348-BFAA-4C174207A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8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8C87CF-7112-014A-909A-3EF588A9D2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6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C4B65-1F3D-0440-AC0C-9CF8B3AE8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D0382-84FD-304E-919F-D85CCD7AF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A0EE2-96FA-364E-8530-2C5EF508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7197E-DAAA-F746-954B-06824E9F5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CF1DC-E7F5-CE44-8868-B19EE8DB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8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DA57C-F9E7-6944-AEAF-E66AFFA9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4CB23-84DF-0947-9C81-C8AF1779D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A0477-2610-7B41-AD0D-D069E907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AF54D-8C6D-0B4F-B28F-E2B27045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33F5E-7E7D-354F-8D40-3756DFF4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8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8CAA13-05FC-4F49-A445-F1F0C3BEE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54250-51A8-8F42-866E-0FB4A7BBA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6EE1A-E401-9D4C-BEA2-DCAEF1F8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D9AD1-5DFB-F840-8DAE-48F48531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463E-88CB-5E4D-8D1B-C3D487B62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2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D7B22-04DB-C44B-83C5-D89073A2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823A3-F191-AE43-AFBF-21E049C5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13975-778B-E947-B152-C1DFC98F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D534F-4DE7-B84C-9FF7-08F17B79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F925F-061F-D444-9288-FC7F5A4E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1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099C5-4D13-C248-BEE2-17FFEA6B5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FEC17-E3EE-2B4B-8907-13CB8785D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35C0C-BF60-6B4B-9AA4-BA19B352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2AC8-44BB-AA41-8433-B18FF89C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4FE07-C0E8-004A-A509-1D086107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A0CC-3BFE-9745-997C-18926967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46B7D-48D1-E348-AF3B-988187FDA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F8A2E-2FA8-2B4A-BF81-D260ADB58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D46D5-46DE-F744-AC2F-7E9F3C45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A1AD7-480A-1949-B99B-7C8357FC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FA8EA-02A1-7046-882F-95344E6E4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2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48AB2-5D07-EE48-9FE3-AFAFB5852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709A3-E029-7443-9B4B-8C520DB3E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E5761-959E-6F43-9B8C-D072D58D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F173E-FC1F-FF4F-B04A-8B70511F3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BA1C3-CDD5-4541-9AAC-A5EECE686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72CDE7-52E5-4D49-A62F-61EE36DA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96ECC-FCBC-D24E-8289-190A6E9D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38BA5B-D3C7-FD46-B7BC-0E77B042D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8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671F9-284F-5E41-A151-346A8C3E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2E3FD-CD22-0F46-AFCF-CDF6D876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39D5D-008A-3541-A0C8-0F5F3B1E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2D341-8BF3-D049-94E7-FD762C62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0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C5E825-E452-134A-8F42-DA35A7AD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7BF10-610D-FB42-B158-CC0DEC33B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D8C32-C2EA-8841-84C9-715F2B8A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6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A7D9-A404-B541-9F01-D5A40BBC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16CAC-6C77-394C-B495-3E8F31CE7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645EF-BF43-554A-99A4-B55EB11AB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C54AA-D55B-0F4E-A513-C539FF30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06537-6678-9B4E-90DD-5B1F5793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22A0E-EEA0-304F-9707-B04BD8FB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0433-1171-F342-9CB7-4EF362CF2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E5D2E-43A3-5C46-BCE4-43C0625D8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54DAA-FCB2-FA44-A109-D7A20DC28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23D98-E30E-1745-BBBB-899F696A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E0274-84CE-BB4B-95C8-E4D5BFB7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51F37-089A-8D46-B868-876077EC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7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A7815-AAB4-0F4A-90BA-093F44FF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EC20F-7F6C-BB4F-9862-50FF95AD1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A910B-6D4C-5F4E-99B4-3C7A1556A6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B819A-DAEA-A84D-AAC1-9534AE0F2769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EC211-F8DC-3F47-8B92-8535023FF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6E812-2874-B043-AD47-DF3FD8801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6500-8787-3041-A425-25E8CF73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1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64C3-79D8-2C4D-98F3-A16985B92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 dirty="0"/>
              <a:t>Initial Discussion of Short- and Long-Term Implications for CAEECC of Final Decision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E79E-C9F4-5047-AD35-B75968D3C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664"/>
            <a:ext cx="10515600" cy="53178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Short-Term Implications (2021)</a:t>
            </a:r>
          </a:p>
          <a:p>
            <a:pPr lvl="1"/>
            <a:r>
              <a:rPr lang="en-US" dirty="0"/>
              <a:t>Formation of Equity &amp; Market Support Metrics WGs (June-Sept 2021)</a:t>
            </a:r>
          </a:p>
          <a:p>
            <a:pPr lvl="1"/>
            <a:r>
              <a:rPr lang="en-US" dirty="0"/>
              <a:t>Discuss Biz Plan &amp; 4-yr Portfolio filing </a:t>
            </a:r>
            <a:r>
              <a:rPr lang="en-US" i="1" dirty="0"/>
              <a:t>template</a:t>
            </a:r>
            <a:r>
              <a:rPr lang="en-US" dirty="0"/>
              <a:t>—June and possibly September full CAEECC meetings</a:t>
            </a:r>
          </a:p>
          <a:p>
            <a:pPr lvl="1"/>
            <a:r>
              <a:rPr lang="en-US" dirty="0"/>
              <a:t>Consultation role for Biz Plans &amp; 4-yr Portfolio filings due Feb 2022 – September meeting</a:t>
            </a:r>
          </a:p>
          <a:p>
            <a:pPr lvl="1"/>
            <a:r>
              <a:rPr lang="en-US" dirty="0"/>
              <a:t>Brief updates on filed 2-year ABALs (dropped requirement to fully vet thru CAEECC pre-filing) – September full CAEECC meeting</a:t>
            </a:r>
          </a:p>
          <a:p>
            <a:pPr lvl="1"/>
            <a:r>
              <a:rPr lang="en-US" dirty="0"/>
              <a:t>Review of select issues on Draft Biz Plans &amp; 4-yr Portfolio filings (e.g., metrics)-–December full CAEECC meeting</a:t>
            </a:r>
          </a:p>
          <a:p>
            <a:pPr lvl="1"/>
            <a:r>
              <a:rPr lang="en-US" i="1" dirty="0"/>
              <a:t>Other short-term implications?</a:t>
            </a:r>
          </a:p>
          <a:p>
            <a:pPr marL="0" indent="0">
              <a:buNone/>
            </a:pPr>
            <a:r>
              <a:rPr lang="en-US" b="1" dirty="0"/>
              <a:t>Long-Term Implications (2022 and beyond)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Mid-cycle--true-up advice letters and trigger-based filings </a:t>
            </a:r>
          </a:p>
          <a:p>
            <a:pPr lvl="1"/>
            <a:r>
              <a:rPr lang="en-US" dirty="0"/>
              <a:t>Mid-cycle--potential, goals, engineering, &amp; avoided cost updates?</a:t>
            </a:r>
          </a:p>
          <a:p>
            <a:pPr lvl="1"/>
            <a:r>
              <a:rPr lang="en-US" dirty="0"/>
              <a:t>Portfolio Application (4 years) and Business Plan (8 years)—both filed together every 4 years [note: updated after 6/24 mtg based on ED feedback]</a:t>
            </a:r>
          </a:p>
          <a:p>
            <a:pPr lvl="1"/>
            <a:r>
              <a:rPr lang="en-US" i="1" dirty="0"/>
              <a:t>Other long-term implications?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F8597-F040-4B4B-9900-2FAD32F6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9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173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Initial Discussion of Short- and Long-Term Implications for CAEECC of Final Decision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Discussion of Short- and Long-Term Implications for CAEECC of Final Decision</dc:title>
  <dc:creator>Katherine Mckeague Abrams</dc:creator>
  <cp:lastModifiedBy>Katherine Mckeague Abrams</cp:lastModifiedBy>
  <cp:revision>3</cp:revision>
  <dcterms:created xsi:type="dcterms:W3CDTF">2021-06-17T15:25:01Z</dcterms:created>
  <dcterms:modified xsi:type="dcterms:W3CDTF">2021-07-01T17:56:04Z</dcterms:modified>
</cp:coreProperties>
</file>