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9164" y="411480"/>
            <a:ext cx="10893672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23950"/>
            <a:ext cx="9789584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9789584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4988" y="6122895"/>
            <a:ext cx="2844800" cy="259317"/>
          </a:xfrm>
        </p:spPr>
        <p:txBody>
          <a:bodyPr/>
          <a:lstStyle/>
          <a:p>
            <a:fld id="{9CA409C2-F031-EA43-AA49-93F3526333E7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122894"/>
            <a:ext cx="38608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88000" y="6122895"/>
            <a:ext cx="1016000" cy="271463"/>
          </a:xfrm>
        </p:spPr>
        <p:txBody>
          <a:bodyPr/>
          <a:lstStyle/>
          <a:p>
            <a:fld id="{2C6B1FF6-39B9-40F5-8B67-33C6354A3D4F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 dirty="0">
              <a:solidFill>
                <a:srgbClr val="D2CB6C">
                  <a:shade val="75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11767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 sz="1800">
                      <a:solidFill>
                        <a:srgbClr val="FFFFFF"/>
                      </a:solidFill>
                      <a:latin typeface="Calisto MT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1694329"/>
            <a:ext cx="4011084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092" y="609601"/>
            <a:ext cx="54864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67" y="2672323"/>
            <a:ext cx="4011084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393D-CB23-214A-B966-B547A8ACAD0D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470523" y="310123"/>
            <a:ext cx="4531783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7941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691640"/>
            <a:ext cx="4011168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84745" y="612775"/>
            <a:ext cx="54864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136" y="2670048"/>
            <a:ext cx="4011168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303-95FF-194D-9486-BE95645E6C3F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86870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4287820"/>
            <a:ext cx="10695969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5129" y="331694"/>
            <a:ext cx="11228832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136" y="5271248"/>
            <a:ext cx="10695969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0D0F-D82B-AB40-910B-A419B390970F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501311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FD9-24CC-D14F-B9A0-15463629A2A6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181427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199" y="609601"/>
            <a:ext cx="1888564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0963" y="609601"/>
            <a:ext cx="8373036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510F-740B-DF4F-83FB-19851BE236D9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7868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70AE-6681-A444-8D27-781B2634277B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14425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49164" y="411480"/>
            <a:ext cx="10893672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1" y="3442448"/>
            <a:ext cx="9793816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1" y="5029200"/>
            <a:ext cx="9793816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9012" y="6122895"/>
            <a:ext cx="2844800" cy="259317"/>
          </a:xfrm>
        </p:spPr>
        <p:txBody>
          <a:bodyPr/>
          <a:lstStyle/>
          <a:p>
            <a:fld id="{C2880B9C-C4B7-614C-BCB8-E4E8930994D2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124401"/>
            <a:ext cx="38608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48657" y="533401"/>
            <a:ext cx="10448544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659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1" y="1371600"/>
            <a:ext cx="9793816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1" y="3134567"/>
            <a:ext cx="9793816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E3C9-5EF4-7144-9B18-454A33DA42B2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32652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48" y="2147889"/>
            <a:ext cx="475488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2147889"/>
            <a:ext cx="475488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BEA2-F4AC-1348-9C42-5899CB47EF98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42994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8" y="1708991"/>
            <a:ext cx="475488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8" y="2590801"/>
            <a:ext cx="475488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4052" y="1708991"/>
            <a:ext cx="475488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4052" y="2590801"/>
            <a:ext cx="475488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D010-6673-AD48-BAFF-B1676E0A93BA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5124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3F89-3BDB-2B49-8E4F-4F3ED9873B9C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48712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E526-9AB7-6E48-B75C-FB2AA7B61495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52119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1169892"/>
            <a:ext cx="4011084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092" y="609601"/>
            <a:ext cx="54864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67" y="2147889"/>
            <a:ext cx="4011084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78F4-8D2E-1F47-997F-6DD4C146A413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56065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0151" y="244158"/>
            <a:ext cx="9793816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2133601"/>
            <a:ext cx="9793817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6371592"/>
            <a:ext cx="28448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9D46E4EC-E0F1-EE42-98E7-AD24C05538B4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pPr/>
              <a:t>2/19/20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5120" y="6371591"/>
            <a:ext cx="38608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8000" y="6356351"/>
            <a:ext cx="1016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65595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A6F32-F8A3-9546-8970-6B0C0442B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73" y="244158"/>
            <a:ext cx="8363164" cy="1339850"/>
          </a:xfrm>
        </p:spPr>
        <p:txBody>
          <a:bodyPr>
            <a:normAutofit/>
          </a:bodyPr>
          <a:lstStyle/>
          <a:p>
            <a:r>
              <a:rPr lang="en-US" sz="3500" dirty="0"/>
              <a:t>Full CAEECC #25 (May 14--Los Angeles) </a:t>
            </a:r>
            <a:br>
              <a:rPr lang="en-US" sz="3500" dirty="0"/>
            </a:br>
            <a:r>
              <a:rPr lang="en-US" sz="4000" dirty="0"/>
              <a:t>Potential Topics: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0CABE-18FD-2141-AEC2-92CBF42D1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Updates: </a:t>
            </a:r>
          </a:p>
          <a:p>
            <a:pPr lvl="1"/>
            <a:r>
              <a:rPr lang="en-US" dirty="0"/>
              <a:t>3P Implementation</a:t>
            </a:r>
          </a:p>
          <a:p>
            <a:pPr lvl="1"/>
            <a:r>
              <a:rPr lang="en-US" dirty="0"/>
              <a:t>EE Filling Processes WG final report</a:t>
            </a:r>
          </a:p>
          <a:p>
            <a:pPr lvl="1"/>
            <a:r>
              <a:rPr lang="en-US" dirty="0"/>
              <a:t>MTWG re-launch</a:t>
            </a:r>
            <a:endParaRPr lang="en-US" sz="1800" dirty="0"/>
          </a:p>
          <a:p>
            <a:r>
              <a:rPr lang="en-US" dirty="0"/>
              <a:t>Inland-REN - Vetting of business plan (rescheduled from February)</a:t>
            </a:r>
          </a:p>
          <a:p>
            <a:r>
              <a:rPr lang="en-US" dirty="0"/>
              <a:t>Rolling Portfolio Progress (potential new on-going agenda item)</a:t>
            </a:r>
            <a:endParaRPr lang="en-US" sz="2000" dirty="0"/>
          </a:p>
          <a:p>
            <a:r>
              <a:rPr lang="en-US" dirty="0"/>
              <a:t>HTR - scoping and approach to analysis to determine underserved by current programs ahead of launching CAEECC-hosted </a:t>
            </a:r>
            <a:r>
              <a:rPr lang="en-US"/>
              <a:t>HTR Workshops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BB7DF-C0B0-5F43-812E-9FDC248A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1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440530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Brush Script MT</vt:lpstr>
      <vt:lpstr>Arial</vt:lpstr>
      <vt:lpstr>Calisto MT</vt:lpstr>
      <vt:lpstr>Capital</vt:lpstr>
      <vt:lpstr>Full CAEECC #25 (May 14--Los Angeles)  Potential Topics: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CAEECC #25 (May 14, SoCal)  Potential Topics: </dc:title>
  <dc:creator>Meredith Cowart</dc:creator>
  <cp:lastModifiedBy>Jonathan Raab</cp:lastModifiedBy>
  <cp:revision>2</cp:revision>
  <dcterms:created xsi:type="dcterms:W3CDTF">2020-02-19T20:06:17Z</dcterms:created>
  <dcterms:modified xsi:type="dcterms:W3CDTF">2020-02-19T20:13:02Z</dcterms:modified>
</cp:coreProperties>
</file>