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 id="2147483743" r:id="rId3"/>
    <p:sldMasterId id="2147483800" r:id="rId4"/>
    <p:sldMasterId id="2147483817" r:id="rId5"/>
  </p:sldMasterIdLst>
  <p:notesMasterIdLst>
    <p:notesMasterId r:id="rId64"/>
  </p:notesMasterIdLst>
  <p:sldIdLst>
    <p:sldId id="721" r:id="rId6"/>
    <p:sldId id="8212" r:id="rId7"/>
    <p:sldId id="269" r:id="rId8"/>
    <p:sldId id="8235" r:id="rId9"/>
    <p:sldId id="737" r:id="rId10"/>
    <p:sldId id="8167" r:id="rId11"/>
    <p:sldId id="8221" r:id="rId12"/>
    <p:sldId id="8275" r:id="rId13"/>
    <p:sldId id="8276" r:id="rId14"/>
    <p:sldId id="8265" r:id="rId15"/>
    <p:sldId id="8277" r:id="rId16"/>
    <p:sldId id="8278" r:id="rId17"/>
    <p:sldId id="8222" r:id="rId18"/>
    <p:sldId id="752" r:id="rId19"/>
    <p:sldId id="8168" r:id="rId20"/>
    <p:sldId id="8169" r:id="rId21"/>
    <p:sldId id="8225" r:id="rId22"/>
    <p:sldId id="8066" r:id="rId23"/>
    <p:sldId id="8031" r:id="rId24"/>
    <p:sldId id="8032" r:id="rId25"/>
    <p:sldId id="8018" r:id="rId26"/>
    <p:sldId id="8250" r:id="rId27"/>
    <p:sldId id="8249" r:id="rId28"/>
    <p:sldId id="8281" r:id="rId29"/>
    <p:sldId id="8282" r:id="rId30"/>
    <p:sldId id="8237" r:id="rId31"/>
    <p:sldId id="8273" r:id="rId32"/>
    <p:sldId id="8241" r:id="rId33"/>
    <p:sldId id="8266" r:id="rId34"/>
    <p:sldId id="8220" r:id="rId35"/>
    <p:sldId id="8210" r:id="rId36"/>
    <p:sldId id="8271" r:id="rId37"/>
    <p:sldId id="8253" r:id="rId38"/>
    <p:sldId id="8242" r:id="rId39"/>
    <p:sldId id="8172" r:id="rId40"/>
    <p:sldId id="8247" r:id="rId41"/>
    <p:sldId id="8279" r:id="rId42"/>
    <p:sldId id="8246" r:id="rId43"/>
    <p:sldId id="8283" r:id="rId44"/>
    <p:sldId id="8268" r:id="rId45"/>
    <p:sldId id="8269" r:id="rId46"/>
    <p:sldId id="8270" r:id="rId47"/>
    <p:sldId id="748" r:id="rId48"/>
    <p:sldId id="8072" r:id="rId49"/>
    <p:sldId id="8170" r:id="rId50"/>
    <p:sldId id="8243" r:id="rId51"/>
    <p:sldId id="8140" r:id="rId52"/>
    <p:sldId id="8244" r:id="rId53"/>
    <p:sldId id="8245" r:id="rId54"/>
    <p:sldId id="7948" r:id="rId55"/>
    <p:sldId id="780" r:id="rId56"/>
    <p:sldId id="8134" r:id="rId57"/>
    <p:sldId id="8062" r:id="rId58"/>
    <p:sldId id="8041" r:id="rId59"/>
    <p:sldId id="8214" r:id="rId60"/>
    <p:sldId id="8215" r:id="rId61"/>
    <p:sldId id="8189" r:id="rId62"/>
    <p:sldId id="819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0"/>
    <p:restoredTop sz="92727"/>
  </p:normalViewPr>
  <p:slideViewPr>
    <p:cSldViewPr snapToGrid="0" snapToObjects="1">
      <p:cViewPr varScale="1">
        <p:scale>
          <a:sx n="105" d="100"/>
          <a:sy n="105" d="100"/>
        </p:scale>
        <p:origin x="3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ata2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ata8.xml.rels><?xml version="1.0" encoding="UTF-8" standalone="yes"?>
<Relationships xmlns="http://schemas.openxmlformats.org/package/2006/relationships"><Relationship Id="rId1" Type="http://schemas.openxmlformats.org/officeDocument/2006/relationships/hyperlink" Target="https://www.caeecc.org/compensation-task-force"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diagrams/_rels/drawing8.xml.rels><?xml version="1.0" encoding="UTF-8" standalone="yes"?>
<Relationships xmlns="http://schemas.openxmlformats.org/package/2006/relationships"><Relationship Id="rId1" Type="http://schemas.openxmlformats.org/officeDocument/2006/relationships/hyperlink" Target="https://www.caeecc.org/compensation-task-force"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9BCE3-5D85-4870-8A9F-DC7639DE99A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EAE7BD-A8E0-486F-AFBA-866C49167070}">
      <dgm:prSet/>
      <dgm:spPr/>
      <dgm:t>
        <a:bodyPr/>
        <a:lstStyle/>
        <a:p>
          <a:pPr>
            <a:lnSpc>
              <a:spcPct val="100000"/>
            </a:lnSpc>
          </a:pPr>
          <a:r>
            <a:rPr lang="en-US" dirty="0"/>
            <a:t>Raise hand to enter queue – then unmute when called upon</a:t>
          </a:r>
        </a:p>
      </dgm:t>
    </dgm:pt>
    <dgm:pt modelId="{6CC9FE1B-B228-47D2-9268-FDF7CD9C2C8B}" type="parTrans" cxnId="{090B71BA-2F88-48C7-B360-A078E2BEEAFB}">
      <dgm:prSet/>
      <dgm:spPr/>
      <dgm:t>
        <a:bodyPr/>
        <a:lstStyle/>
        <a:p>
          <a:endParaRPr lang="en-US"/>
        </a:p>
      </dgm:t>
    </dgm:pt>
    <dgm:pt modelId="{D6A2CD84-38E9-4C66-97B8-FFCBBAA233D4}" type="sibTrans" cxnId="{090B71BA-2F88-48C7-B360-A078E2BEEAFB}">
      <dgm:prSet/>
      <dgm:spPr/>
      <dgm:t>
        <a:bodyPr/>
        <a:lstStyle/>
        <a:p>
          <a:endParaRPr lang="en-US"/>
        </a:p>
      </dgm:t>
    </dgm:pt>
    <dgm:pt modelId="{972514A3-B0B0-4765-ACE1-40BC90805160}">
      <dgm:prSet/>
      <dgm:spPr/>
      <dgm:t>
        <a:bodyPr/>
        <a:lstStyle/>
        <a:p>
          <a:pPr>
            <a:lnSpc>
              <a:spcPct val="100000"/>
            </a:lnSpc>
          </a:pPr>
          <a:r>
            <a:rPr lang="en-US"/>
            <a:t>Mute when not speaking</a:t>
          </a:r>
        </a:p>
      </dgm:t>
    </dgm:pt>
    <dgm:pt modelId="{9B5A35C7-FEE3-4909-A1C6-1B744CC98B3A}" type="parTrans" cxnId="{590F302F-9F95-402D-B256-1F9E7F0449C6}">
      <dgm:prSet/>
      <dgm:spPr/>
      <dgm:t>
        <a:bodyPr/>
        <a:lstStyle/>
        <a:p>
          <a:endParaRPr lang="en-US"/>
        </a:p>
      </dgm:t>
    </dgm:pt>
    <dgm:pt modelId="{C3A7047D-B84B-4607-BD17-767F89FE5F60}" type="sibTrans" cxnId="{590F302F-9F95-402D-B256-1F9E7F0449C6}">
      <dgm:prSet/>
      <dgm:spPr/>
      <dgm:t>
        <a:bodyPr/>
        <a:lstStyle/>
        <a:p>
          <a:endParaRPr lang="en-US"/>
        </a:p>
      </dgm:t>
    </dgm:pt>
    <dgm:pt modelId="{31D2A422-A6EA-42BC-AE25-28AD4F03DF49}">
      <dgm:prSet/>
      <dgm:spPr/>
      <dgm:t>
        <a:bodyPr/>
        <a:lstStyle/>
        <a:p>
          <a:pPr>
            <a:lnSpc>
              <a:spcPct val="100000"/>
            </a:lnSpc>
          </a:pPr>
          <a:r>
            <a:rPr lang="en-US" dirty="0"/>
            <a:t>Zoom in &amp; out of documents</a:t>
          </a:r>
        </a:p>
      </dgm:t>
    </dgm:pt>
    <dgm:pt modelId="{930F7AFC-AB38-4F67-8106-DC12B6FB7AA2}" type="parTrans" cxnId="{656AEC4C-647B-4623-AE1E-5F86EB7A9EAE}">
      <dgm:prSet/>
      <dgm:spPr/>
      <dgm:t>
        <a:bodyPr/>
        <a:lstStyle/>
        <a:p>
          <a:endParaRPr lang="en-US"/>
        </a:p>
      </dgm:t>
    </dgm:pt>
    <dgm:pt modelId="{88068A44-8B80-46BC-8809-8A1BF16DE184}" type="sibTrans" cxnId="{656AEC4C-647B-4623-AE1E-5F86EB7A9EAE}">
      <dgm:prSet/>
      <dgm:spPr/>
      <dgm:t>
        <a:bodyPr/>
        <a:lstStyle/>
        <a:p>
          <a:endParaRPr lang="en-US"/>
        </a:p>
      </dgm:t>
    </dgm:pt>
    <dgm:pt modelId="{34458D32-F086-BD47-AA4A-CFD7AAE6E55B}">
      <dgm:prSet/>
      <dgm:spPr/>
      <dgm:t>
        <a:bodyPr/>
        <a:lstStyle/>
        <a:p>
          <a:pPr>
            <a:lnSpc>
              <a:spcPct val="100000"/>
            </a:lnSpc>
          </a:pPr>
          <a:r>
            <a:rPr lang="en-US" dirty="0"/>
            <a:t>Chat the Host (Susan Rivo) with technical difficulties</a:t>
          </a:r>
        </a:p>
        <a:p>
          <a:pPr>
            <a:lnSpc>
              <a:spcPct val="100000"/>
            </a:lnSpc>
          </a:pPr>
          <a:endParaRPr lang="en-US" dirty="0"/>
        </a:p>
        <a:p>
          <a:pPr>
            <a:lnSpc>
              <a:spcPct val="100000"/>
            </a:lnSpc>
          </a:pPr>
          <a:r>
            <a:rPr lang="en-US" dirty="0"/>
            <a:t>Chat “Everyone” with substantive questions or comments (Members should provide verbal remarks)</a:t>
          </a:r>
        </a:p>
      </dgm:t>
    </dgm:pt>
    <dgm:pt modelId="{D37A77CF-11EE-FF4B-9F2C-2C54798CC41A}" type="parTrans" cxnId="{2AD1BBC7-921C-8245-9137-FE0E32C2B696}">
      <dgm:prSet/>
      <dgm:spPr/>
      <dgm:t>
        <a:bodyPr/>
        <a:lstStyle/>
        <a:p>
          <a:endParaRPr lang="en-US"/>
        </a:p>
      </dgm:t>
    </dgm:pt>
    <dgm:pt modelId="{6E03A318-3F08-6845-A90C-9D9C5C3CA4CD}" type="sibTrans" cxnId="{2AD1BBC7-921C-8245-9137-FE0E32C2B696}">
      <dgm:prSet/>
      <dgm:spPr/>
      <dgm:t>
        <a:bodyPr/>
        <a:lstStyle/>
        <a:p>
          <a:endParaRPr lang="en-US"/>
        </a:p>
      </dgm:t>
    </dgm:pt>
    <dgm:pt modelId="{0C538F9C-1848-412F-A33F-C87EAA4F3CFB}" type="pres">
      <dgm:prSet presAssocID="{2BA9BCE3-5D85-4870-8A9F-DC7639DE99A2}" presName="root" presStyleCnt="0">
        <dgm:presLayoutVars>
          <dgm:dir/>
          <dgm:resizeHandles val="exact"/>
        </dgm:presLayoutVars>
      </dgm:prSet>
      <dgm:spPr/>
    </dgm:pt>
    <dgm:pt modelId="{3F849958-38CC-46FF-B95B-6A32EB8E0E30}" type="pres">
      <dgm:prSet presAssocID="{FDEAE7BD-A8E0-486F-AFBA-866C49167070}" presName="compNode" presStyleCnt="0"/>
      <dgm:spPr/>
    </dgm:pt>
    <dgm:pt modelId="{3FB4F020-149E-49D2-9E71-E6E7D552333E}" type="pres">
      <dgm:prSet presAssocID="{FDEAE7BD-A8E0-486F-AFBA-866C491670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623FDACC-389D-46ED-A935-1B2F1CB5115C}" type="pres">
      <dgm:prSet presAssocID="{FDEAE7BD-A8E0-486F-AFBA-866C49167070}" presName="spaceRect" presStyleCnt="0"/>
      <dgm:spPr/>
    </dgm:pt>
    <dgm:pt modelId="{2630AB69-E4D9-4326-8469-DDD46E8E94DC}" type="pres">
      <dgm:prSet presAssocID="{FDEAE7BD-A8E0-486F-AFBA-866C49167070}" presName="textRect" presStyleLbl="revTx" presStyleIdx="0" presStyleCnt="4">
        <dgm:presLayoutVars>
          <dgm:chMax val="1"/>
          <dgm:chPref val="1"/>
        </dgm:presLayoutVars>
      </dgm:prSet>
      <dgm:spPr/>
    </dgm:pt>
    <dgm:pt modelId="{57A8F07C-AA8C-437E-ADF2-6EE70319C843}" type="pres">
      <dgm:prSet presAssocID="{D6A2CD84-38E9-4C66-97B8-FFCBBAA233D4}" presName="sibTrans" presStyleCnt="0"/>
      <dgm:spPr/>
    </dgm:pt>
    <dgm:pt modelId="{709882F7-D008-488D-85EF-DD34DC8E42F9}" type="pres">
      <dgm:prSet presAssocID="{972514A3-B0B0-4765-ACE1-40BC90805160}" presName="compNode" presStyleCnt="0"/>
      <dgm:spPr/>
    </dgm:pt>
    <dgm:pt modelId="{065AE336-4380-4C84-A674-CF9EDAD8E718}" type="pres">
      <dgm:prSet presAssocID="{972514A3-B0B0-4765-ACE1-40BC908051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19BBF517-EDA6-407E-BBB1-887AB0043ABA}" type="pres">
      <dgm:prSet presAssocID="{972514A3-B0B0-4765-ACE1-40BC90805160}" presName="spaceRect" presStyleCnt="0"/>
      <dgm:spPr/>
    </dgm:pt>
    <dgm:pt modelId="{49F0A529-CF80-42FB-8961-528866FDF05F}" type="pres">
      <dgm:prSet presAssocID="{972514A3-B0B0-4765-ACE1-40BC90805160}" presName="textRect" presStyleLbl="revTx" presStyleIdx="1" presStyleCnt="4">
        <dgm:presLayoutVars>
          <dgm:chMax val="1"/>
          <dgm:chPref val="1"/>
        </dgm:presLayoutVars>
      </dgm:prSet>
      <dgm:spPr/>
    </dgm:pt>
    <dgm:pt modelId="{14209E9E-72EB-4CED-A801-CB7522BE863C}" type="pres">
      <dgm:prSet presAssocID="{C3A7047D-B84B-4607-BD17-767F89FE5F60}" presName="sibTrans" presStyleCnt="0"/>
      <dgm:spPr/>
    </dgm:pt>
    <dgm:pt modelId="{52DEB943-7AF3-4185-B870-A2880CA770F7}" type="pres">
      <dgm:prSet presAssocID="{31D2A422-A6EA-42BC-AE25-28AD4F03DF49}" presName="compNode" presStyleCnt="0"/>
      <dgm:spPr/>
    </dgm:pt>
    <dgm:pt modelId="{4722D7C9-8B33-407F-B517-621A46DA06B6}" type="pres">
      <dgm:prSet presAssocID="{31D2A422-A6EA-42BC-AE25-28AD4F03DF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Out"/>
        </a:ext>
      </dgm:extLst>
    </dgm:pt>
    <dgm:pt modelId="{2699B156-2206-4CC9-9DAA-071E3A7F96B5}" type="pres">
      <dgm:prSet presAssocID="{31D2A422-A6EA-42BC-AE25-28AD4F03DF49}" presName="spaceRect" presStyleCnt="0"/>
      <dgm:spPr/>
    </dgm:pt>
    <dgm:pt modelId="{997F3BA6-B38C-41CE-BA47-37792853838E}" type="pres">
      <dgm:prSet presAssocID="{31D2A422-A6EA-42BC-AE25-28AD4F03DF49}" presName="textRect" presStyleLbl="revTx" presStyleIdx="2" presStyleCnt="4">
        <dgm:presLayoutVars>
          <dgm:chMax val="1"/>
          <dgm:chPref val="1"/>
        </dgm:presLayoutVars>
      </dgm:prSet>
      <dgm:spPr/>
    </dgm:pt>
    <dgm:pt modelId="{DFEC3C91-F654-9D43-A11C-866E15D90147}" type="pres">
      <dgm:prSet presAssocID="{88068A44-8B80-46BC-8809-8A1BF16DE184}" presName="sibTrans" presStyleCnt="0"/>
      <dgm:spPr/>
    </dgm:pt>
    <dgm:pt modelId="{38D79367-67FB-4D49-B847-7DCCEAFA9781}" type="pres">
      <dgm:prSet presAssocID="{34458D32-F086-BD47-AA4A-CFD7AAE6E55B}" presName="compNode" presStyleCnt="0"/>
      <dgm:spPr/>
    </dgm:pt>
    <dgm:pt modelId="{DE5459B0-FA52-FC45-9A63-1C0D9D94AC7C}" type="pres">
      <dgm:prSet presAssocID="{34458D32-F086-BD47-AA4A-CFD7AAE6E55B}" presName="iconRect" presStyleLbl="node1" presStyleIdx="3" presStyleCnt="4"/>
      <dgm:spPr/>
    </dgm:pt>
    <dgm:pt modelId="{E503CE5A-98FB-8349-9CF5-F4755D5959B6}" type="pres">
      <dgm:prSet presAssocID="{34458D32-F086-BD47-AA4A-CFD7AAE6E55B}" presName="spaceRect" presStyleCnt="0"/>
      <dgm:spPr/>
    </dgm:pt>
    <dgm:pt modelId="{DEDCBFDE-A1EC-FD45-898E-68EE02B819D5}" type="pres">
      <dgm:prSet presAssocID="{34458D32-F086-BD47-AA4A-CFD7AAE6E55B}" presName="textRect" presStyleLbl="revTx" presStyleIdx="3" presStyleCnt="4" custScaleY="248065" custLinFactY="9365" custLinFactNeighborX="1408" custLinFactNeighborY="100000">
        <dgm:presLayoutVars>
          <dgm:chMax val="1"/>
          <dgm:chPref val="1"/>
        </dgm:presLayoutVars>
      </dgm:prSet>
      <dgm:spPr/>
    </dgm:pt>
  </dgm:ptLst>
  <dgm:cxnLst>
    <dgm:cxn modelId="{093B171D-1DCF-8E44-961A-9C0DAD38F037}" type="presOf" srcId="{34458D32-F086-BD47-AA4A-CFD7AAE6E55B}" destId="{DEDCBFDE-A1EC-FD45-898E-68EE02B819D5}" srcOrd="0" destOrd="0" presId="urn:microsoft.com/office/officeart/2018/2/layout/IconLabelList"/>
    <dgm:cxn modelId="{2C615E2A-60CE-4388-8ABE-48CB86437289}" type="presOf" srcId="{972514A3-B0B0-4765-ACE1-40BC90805160}" destId="{49F0A529-CF80-42FB-8961-528866FDF05F}" srcOrd="0" destOrd="0" presId="urn:microsoft.com/office/officeart/2018/2/layout/IconLabelList"/>
    <dgm:cxn modelId="{590F302F-9F95-402D-B256-1F9E7F0449C6}" srcId="{2BA9BCE3-5D85-4870-8A9F-DC7639DE99A2}" destId="{972514A3-B0B0-4765-ACE1-40BC90805160}" srcOrd="1" destOrd="0" parTransId="{9B5A35C7-FEE3-4909-A1C6-1B744CC98B3A}" sibTransId="{C3A7047D-B84B-4607-BD17-767F89FE5F60}"/>
    <dgm:cxn modelId="{656AEC4C-647B-4623-AE1E-5F86EB7A9EAE}" srcId="{2BA9BCE3-5D85-4870-8A9F-DC7639DE99A2}" destId="{31D2A422-A6EA-42BC-AE25-28AD4F03DF49}" srcOrd="2" destOrd="0" parTransId="{930F7AFC-AB38-4F67-8106-DC12B6FB7AA2}" sibTransId="{88068A44-8B80-46BC-8809-8A1BF16DE184}"/>
    <dgm:cxn modelId="{090B71BA-2F88-48C7-B360-A078E2BEEAFB}" srcId="{2BA9BCE3-5D85-4870-8A9F-DC7639DE99A2}" destId="{FDEAE7BD-A8E0-486F-AFBA-866C49167070}" srcOrd="0" destOrd="0" parTransId="{6CC9FE1B-B228-47D2-9268-FDF7CD9C2C8B}" sibTransId="{D6A2CD84-38E9-4C66-97B8-FFCBBAA233D4}"/>
    <dgm:cxn modelId="{2AD1BBC7-921C-8245-9137-FE0E32C2B696}" srcId="{2BA9BCE3-5D85-4870-8A9F-DC7639DE99A2}" destId="{34458D32-F086-BD47-AA4A-CFD7AAE6E55B}" srcOrd="3" destOrd="0" parTransId="{D37A77CF-11EE-FF4B-9F2C-2C54798CC41A}" sibTransId="{6E03A318-3F08-6845-A90C-9D9C5C3CA4CD}"/>
    <dgm:cxn modelId="{767103CD-8EF0-4C84-BAE7-B952CCFDCA96}" type="presOf" srcId="{31D2A422-A6EA-42BC-AE25-28AD4F03DF49}" destId="{997F3BA6-B38C-41CE-BA47-37792853838E}" srcOrd="0" destOrd="0" presId="urn:microsoft.com/office/officeart/2018/2/layout/IconLabelList"/>
    <dgm:cxn modelId="{92504EE3-E8C9-492B-B804-A36F9487F39C}" type="presOf" srcId="{2BA9BCE3-5D85-4870-8A9F-DC7639DE99A2}" destId="{0C538F9C-1848-412F-A33F-C87EAA4F3CFB}" srcOrd="0" destOrd="0" presId="urn:microsoft.com/office/officeart/2018/2/layout/IconLabelList"/>
    <dgm:cxn modelId="{920CCCE6-D7C5-4C2A-9F2A-EAAE8D3104F8}" type="presOf" srcId="{FDEAE7BD-A8E0-486F-AFBA-866C49167070}" destId="{2630AB69-E4D9-4326-8469-DDD46E8E94DC}" srcOrd="0" destOrd="0" presId="urn:microsoft.com/office/officeart/2018/2/layout/IconLabelList"/>
    <dgm:cxn modelId="{3027D0CC-B02E-42B9-A0A3-7E899B67830F}" type="presParOf" srcId="{0C538F9C-1848-412F-A33F-C87EAA4F3CFB}" destId="{3F849958-38CC-46FF-B95B-6A32EB8E0E30}" srcOrd="0" destOrd="0" presId="urn:microsoft.com/office/officeart/2018/2/layout/IconLabelList"/>
    <dgm:cxn modelId="{51F67F07-1240-49C9-8F55-64ADED610823}" type="presParOf" srcId="{3F849958-38CC-46FF-B95B-6A32EB8E0E30}" destId="{3FB4F020-149E-49D2-9E71-E6E7D552333E}" srcOrd="0" destOrd="0" presId="urn:microsoft.com/office/officeart/2018/2/layout/IconLabelList"/>
    <dgm:cxn modelId="{7D4ED13C-2D33-4F8D-8233-E71CCC1A0172}" type="presParOf" srcId="{3F849958-38CC-46FF-B95B-6A32EB8E0E30}" destId="{623FDACC-389D-46ED-A935-1B2F1CB5115C}" srcOrd="1" destOrd="0" presId="urn:microsoft.com/office/officeart/2018/2/layout/IconLabelList"/>
    <dgm:cxn modelId="{241E00BA-2F27-4F1B-9D75-0165DAD6EC26}" type="presParOf" srcId="{3F849958-38CC-46FF-B95B-6A32EB8E0E30}" destId="{2630AB69-E4D9-4326-8469-DDD46E8E94DC}" srcOrd="2" destOrd="0" presId="urn:microsoft.com/office/officeart/2018/2/layout/IconLabelList"/>
    <dgm:cxn modelId="{0442766B-E135-4599-B045-4E530AB793CF}" type="presParOf" srcId="{0C538F9C-1848-412F-A33F-C87EAA4F3CFB}" destId="{57A8F07C-AA8C-437E-ADF2-6EE70319C843}" srcOrd="1" destOrd="0" presId="urn:microsoft.com/office/officeart/2018/2/layout/IconLabelList"/>
    <dgm:cxn modelId="{0977717D-E34E-42A0-851D-3A9CB132E0AB}" type="presParOf" srcId="{0C538F9C-1848-412F-A33F-C87EAA4F3CFB}" destId="{709882F7-D008-488D-85EF-DD34DC8E42F9}" srcOrd="2" destOrd="0" presId="urn:microsoft.com/office/officeart/2018/2/layout/IconLabelList"/>
    <dgm:cxn modelId="{BC5F0DFE-6980-40B5-BCA4-CA3D758A8E87}" type="presParOf" srcId="{709882F7-D008-488D-85EF-DD34DC8E42F9}" destId="{065AE336-4380-4C84-A674-CF9EDAD8E718}" srcOrd="0" destOrd="0" presId="urn:microsoft.com/office/officeart/2018/2/layout/IconLabelList"/>
    <dgm:cxn modelId="{01AEF4B4-27E8-4269-B9DC-F4DBACA0133A}" type="presParOf" srcId="{709882F7-D008-488D-85EF-DD34DC8E42F9}" destId="{19BBF517-EDA6-407E-BBB1-887AB0043ABA}" srcOrd="1" destOrd="0" presId="urn:microsoft.com/office/officeart/2018/2/layout/IconLabelList"/>
    <dgm:cxn modelId="{790CC477-28D2-4051-8097-34A13990FA0B}" type="presParOf" srcId="{709882F7-D008-488D-85EF-DD34DC8E42F9}" destId="{49F0A529-CF80-42FB-8961-528866FDF05F}" srcOrd="2" destOrd="0" presId="urn:microsoft.com/office/officeart/2018/2/layout/IconLabelList"/>
    <dgm:cxn modelId="{3A717FE9-46B0-40F7-8374-5B8040933444}" type="presParOf" srcId="{0C538F9C-1848-412F-A33F-C87EAA4F3CFB}" destId="{14209E9E-72EB-4CED-A801-CB7522BE863C}" srcOrd="3" destOrd="0" presId="urn:microsoft.com/office/officeart/2018/2/layout/IconLabelList"/>
    <dgm:cxn modelId="{E1E311CF-B532-4313-B453-1A25B7672E0C}" type="presParOf" srcId="{0C538F9C-1848-412F-A33F-C87EAA4F3CFB}" destId="{52DEB943-7AF3-4185-B870-A2880CA770F7}" srcOrd="4" destOrd="0" presId="urn:microsoft.com/office/officeart/2018/2/layout/IconLabelList"/>
    <dgm:cxn modelId="{AAA78A9A-5CF7-4D25-890C-1C8CBDF607E0}" type="presParOf" srcId="{52DEB943-7AF3-4185-B870-A2880CA770F7}" destId="{4722D7C9-8B33-407F-B517-621A46DA06B6}" srcOrd="0" destOrd="0" presId="urn:microsoft.com/office/officeart/2018/2/layout/IconLabelList"/>
    <dgm:cxn modelId="{D57F7B56-3AF3-4DD4-9719-2E0CAF18A403}" type="presParOf" srcId="{52DEB943-7AF3-4185-B870-A2880CA770F7}" destId="{2699B156-2206-4CC9-9DAA-071E3A7F96B5}" srcOrd="1" destOrd="0" presId="urn:microsoft.com/office/officeart/2018/2/layout/IconLabelList"/>
    <dgm:cxn modelId="{747E0183-8A5E-4406-ABE6-F19E2090D0F4}" type="presParOf" srcId="{52DEB943-7AF3-4185-B870-A2880CA770F7}" destId="{997F3BA6-B38C-41CE-BA47-37792853838E}" srcOrd="2" destOrd="0" presId="urn:microsoft.com/office/officeart/2018/2/layout/IconLabelList"/>
    <dgm:cxn modelId="{0143293E-B4FC-9A42-9C2F-4F382FBE27B3}" type="presParOf" srcId="{0C538F9C-1848-412F-A33F-C87EAA4F3CFB}" destId="{DFEC3C91-F654-9D43-A11C-866E15D90147}" srcOrd="5" destOrd="0" presId="urn:microsoft.com/office/officeart/2018/2/layout/IconLabelList"/>
    <dgm:cxn modelId="{B42FC9B2-CC1B-3640-8BC4-C2C35CCF0B34}" type="presParOf" srcId="{0C538F9C-1848-412F-A33F-C87EAA4F3CFB}" destId="{38D79367-67FB-4D49-B847-7DCCEAFA9781}" srcOrd="6" destOrd="0" presId="urn:microsoft.com/office/officeart/2018/2/layout/IconLabelList"/>
    <dgm:cxn modelId="{81D3F9FB-CDA3-174D-898C-410D0A1B3E29}" type="presParOf" srcId="{38D79367-67FB-4D49-B847-7DCCEAFA9781}" destId="{DE5459B0-FA52-FC45-9A63-1C0D9D94AC7C}" srcOrd="0" destOrd="0" presId="urn:microsoft.com/office/officeart/2018/2/layout/IconLabelList"/>
    <dgm:cxn modelId="{8E48A30A-840F-584D-B18E-20184AAEC9C9}" type="presParOf" srcId="{38D79367-67FB-4D49-B847-7DCCEAFA9781}" destId="{E503CE5A-98FB-8349-9CF5-F4755D5959B6}" srcOrd="1" destOrd="0" presId="urn:microsoft.com/office/officeart/2018/2/layout/IconLabelList"/>
    <dgm:cxn modelId="{24513A36-DD48-1D41-AE55-F2C49013788A}" type="presParOf" srcId="{38D79367-67FB-4D49-B847-7DCCEAFA9781}" destId="{DEDCBFDE-A1EC-FD45-898E-68EE02B819D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67BAE4-C4ED-4751-BA1A-C77BC493212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609344-2FDB-4F2F-8C8B-4FCD3FB2DCAE}">
      <dgm:prSet custT="1"/>
      <dgm:spPr/>
      <dgm:t>
        <a:bodyPr/>
        <a:lstStyle/>
        <a:p>
          <a:pPr>
            <a:defRPr b="1"/>
          </a:pPr>
          <a:r>
            <a:rPr lang="en-US" sz="1800"/>
            <a:t>Kickoff meeting 6/8/2022</a:t>
          </a:r>
        </a:p>
      </dgm:t>
    </dgm:pt>
    <dgm:pt modelId="{28D058F3-C6B2-41A4-B193-F256A11F389C}" type="parTrans" cxnId="{072E8110-B2F1-4712-ADD1-51F23590C31A}">
      <dgm:prSet/>
      <dgm:spPr/>
      <dgm:t>
        <a:bodyPr/>
        <a:lstStyle/>
        <a:p>
          <a:endParaRPr lang="en-US"/>
        </a:p>
      </dgm:t>
    </dgm:pt>
    <dgm:pt modelId="{A4F86DFB-27BF-4ECC-BFA1-9E8BF1D87E83}" type="sibTrans" cxnId="{072E8110-B2F1-4712-ADD1-51F23590C31A}">
      <dgm:prSet/>
      <dgm:spPr/>
      <dgm:t>
        <a:bodyPr/>
        <a:lstStyle/>
        <a:p>
          <a:endParaRPr lang="en-US"/>
        </a:p>
      </dgm:t>
    </dgm:pt>
    <dgm:pt modelId="{26D81436-AA8F-4968-A837-91F4CB7DF2CE}">
      <dgm:prSet custT="1"/>
      <dgm:spPr/>
      <dgm:t>
        <a:bodyPr/>
        <a:lstStyle/>
        <a:p>
          <a:r>
            <a:rPr lang="en-US" sz="1800" dirty="0"/>
            <a:t>-received presentation from CAEECC Composition, Diversity, Equity &amp; Inclusion WG members</a:t>
          </a:r>
        </a:p>
      </dgm:t>
    </dgm:pt>
    <dgm:pt modelId="{E2C1AF4D-D1A8-4E8A-892F-2416262B0634}" type="parTrans" cxnId="{500DCF48-5BA2-487F-843B-A9F527147A99}">
      <dgm:prSet/>
      <dgm:spPr/>
      <dgm:t>
        <a:bodyPr/>
        <a:lstStyle/>
        <a:p>
          <a:endParaRPr lang="en-US"/>
        </a:p>
      </dgm:t>
    </dgm:pt>
    <dgm:pt modelId="{F1EE1247-42E6-47FD-8759-2BC452631755}" type="sibTrans" cxnId="{500DCF48-5BA2-487F-843B-A9F527147A99}">
      <dgm:prSet/>
      <dgm:spPr/>
      <dgm:t>
        <a:bodyPr/>
        <a:lstStyle/>
        <a:p>
          <a:endParaRPr lang="en-US"/>
        </a:p>
      </dgm:t>
    </dgm:pt>
    <dgm:pt modelId="{E9618589-E6D2-4B12-855B-8A4B5A6533D9}">
      <dgm:prSet custT="1"/>
      <dgm:spPr/>
      <dgm:t>
        <a:bodyPr/>
        <a:lstStyle/>
        <a:p>
          <a:r>
            <a:rPr lang="en-US" sz="1800" dirty="0"/>
            <a:t>-brainstormed funding guidelines, eligibility criteria, and potential funding sources</a:t>
          </a:r>
        </a:p>
      </dgm:t>
    </dgm:pt>
    <dgm:pt modelId="{AE1EDECD-5057-497B-B9BF-0B05EC9B87E1}" type="parTrans" cxnId="{DEB4FA0B-1EFF-4DEF-8703-CD63E8154C81}">
      <dgm:prSet/>
      <dgm:spPr/>
      <dgm:t>
        <a:bodyPr/>
        <a:lstStyle/>
        <a:p>
          <a:endParaRPr lang="en-US"/>
        </a:p>
      </dgm:t>
    </dgm:pt>
    <dgm:pt modelId="{EB67FB54-AA2B-483C-844E-2483D3178C3A}" type="sibTrans" cxnId="{DEB4FA0B-1EFF-4DEF-8703-CD63E8154C81}">
      <dgm:prSet/>
      <dgm:spPr/>
      <dgm:t>
        <a:bodyPr/>
        <a:lstStyle/>
        <a:p>
          <a:endParaRPr lang="en-US"/>
        </a:p>
      </dgm:t>
    </dgm:pt>
    <dgm:pt modelId="{48509E60-87F0-4B4C-A3B7-9F85247F5675}">
      <dgm:prSet custT="1"/>
      <dgm:spPr/>
      <dgm:t>
        <a:bodyPr/>
        <a:lstStyle/>
        <a:p>
          <a:pPr>
            <a:defRPr b="1"/>
          </a:pPr>
          <a:r>
            <a:rPr lang="en-US" sz="1800" dirty="0"/>
            <a:t>Will meet twice more prior to the next Full CAEECC meeting on 9/15</a:t>
          </a:r>
        </a:p>
        <a:p>
          <a:pPr>
            <a:defRPr b="1"/>
          </a:pPr>
          <a:endParaRPr lang="en-US" sz="1800" dirty="0"/>
        </a:p>
        <a:p>
          <a:pPr>
            <a:defRPr b="1"/>
          </a:pPr>
          <a:r>
            <a:rPr lang="en-US" sz="1800" b="0" dirty="0"/>
            <a:t>-meetings will be led by Michelle and </a:t>
          </a:r>
          <a:r>
            <a:rPr lang="en-US" sz="1800" b="0" dirty="0" err="1"/>
            <a:t>Suhaila</a:t>
          </a:r>
          <a:r>
            <a:rPr lang="en-US" sz="1800" b="0" dirty="0"/>
            <a:t> from Common Spark Consulting</a:t>
          </a:r>
        </a:p>
      </dgm:t>
    </dgm:pt>
    <dgm:pt modelId="{80FD4033-B874-482C-812A-B1955DF034D8}" type="parTrans" cxnId="{48BA10A9-5319-42FC-9EE7-09F9B9504DB2}">
      <dgm:prSet/>
      <dgm:spPr/>
      <dgm:t>
        <a:bodyPr/>
        <a:lstStyle/>
        <a:p>
          <a:endParaRPr lang="en-US"/>
        </a:p>
      </dgm:t>
    </dgm:pt>
    <dgm:pt modelId="{355CA0D0-3448-4062-901C-A5C7E2481038}" type="sibTrans" cxnId="{48BA10A9-5319-42FC-9EE7-09F9B9504DB2}">
      <dgm:prSet/>
      <dgm:spPr/>
      <dgm:t>
        <a:bodyPr/>
        <a:lstStyle/>
        <a:p>
          <a:endParaRPr lang="en-US"/>
        </a:p>
      </dgm:t>
    </dgm:pt>
    <dgm:pt modelId="{034A47D1-F2AC-42C0-9F12-1676D59C9504}" type="pres">
      <dgm:prSet presAssocID="{8267BAE4-C4ED-4751-BA1A-C77BC493212B}" presName="root" presStyleCnt="0">
        <dgm:presLayoutVars>
          <dgm:dir/>
          <dgm:resizeHandles val="exact"/>
        </dgm:presLayoutVars>
      </dgm:prSet>
      <dgm:spPr/>
    </dgm:pt>
    <dgm:pt modelId="{53BF4EDC-CC6D-493A-8CBF-0DD3326099CC}" type="pres">
      <dgm:prSet presAssocID="{91609344-2FDB-4F2F-8C8B-4FCD3FB2DCAE}" presName="compNode" presStyleCnt="0"/>
      <dgm:spPr/>
    </dgm:pt>
    <dgm:pt modelId="{4AE86533-6D1D-47D9-B0E1-C75306E3BAE5}" type="pres">
      <dgm:prSet presAssocID="{91609344-2FDB-4F2F-8C8B-4FCD3FB2DCA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ers"/>
        </a:ext>
      </dgm:extLst>
    </dgm:pt>
    <dgm:pt modelId="{0AC10443-21F2-4C0F-9073-65EBACCF34BB}" type="pres">
      <dgm:prSet presAssocID="{91609344-2FDB-4F2F-8C8B-4FCD3FB2DCAE}" presName="iconSpace" presStyleCnt="0"/>
      <dgm:spPr/>
    </dgm:pt>
    <dgm:pt modelId="{8C7ED4C7-FCEA-4AD0-9B8C-5D3A85C314C6}" type="pres">
      <dgm:prSet presAssocID="{91609344-2FDB-4F2F-8C8B-4FCD3FB2DCAE}" presName="parTx" presStyleLbl="revTx" presStyleIdx="0" presStyleCnt="4">
        <dgm:presLayoutVars>
          <dgm:chMax val="0"/>
          <dgm:chPref val="0"/>
        </dgm:presLayoutVars>
      </dgm:prSet>
      <dgm:spPr/>
    </dgm:pt>
    <dgm:pt modelId="{585556EB-B95F-4CB5-A8B2-DB50D5A38122}" type="pres">
      <dgm:prSet presAssocID="{91609344-2FDB-4F2F-8C8B-4FCD3FB2DCAE}" presName="txSpace" presStyleCnt="0"/>
      <dgm:spPr/>
    </dgm:pt>
    <dgm:pt modelId="{3613D0DB-725C-4765-914B-0519942EEA99}" type="pres">
      <dgm:prSet presAssocID="{91609344-2FDB-4F2F-8C8B-4FCD3FB2DCAE}" presName="desTx" presStyleLbl="revTx" presStyleIdx="1" presStyleCnt="4" custLinFactNeighborX="-281" custLinFactNeighborY="-27312">
        <dgm:presLayoutVars/>
      </dgm:prSet>
      <dgm:spPr/>
    </dgm:pt>
    <dgm:pt modelId="{0CB4DD35-2E44-4757-BB3F-902C99348240}" type="pres">
      <dgm:prSet presAssocID="{A4F86DFB-27BF-4ECC-BFA1-9E8BF1D87E83}" presName="sibTrans" presStyleCnt="0"/>
      <dgm:spPr/>
    </dgm:pt>
    <dgm:pt modelId="{7582D279-5CC2-473B-BFFA-F310A5748260}" type="pres">
      <dgm:prSet presAssocID="{48509E60-87F0-4B4C-A3B7-9F85247F5675}" presName="compNode" presStyleCnt="0"/>
      <dgm:spPr/>
    </dgm:pt>
    <dgm:pt modelId="{0D3EE94F-F26B-4154-AA1A-140CFC7ECC6E}" type="pres">
      <dgm:prSet presAssocID="{48509E60-87F0-4B4C-A3B7-9F85247F56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681AA6E3-7871-416C-887B-1C6D2694317F}" type="pres">
      <dgm:prSet presAssocID="{48509E60-87F0-4B4C-A3B7-9F85247F5675}" presName="iconSpace" presStyleCnt="0"/>
      <dgm:spPr/>
    </dgm:pt>
    <dgm:pt modelId="{BD290728-6285-469B-BE0C-8DF26A7FA88E}" type="pres">
      <dgm:prSet presAssocID="{48509E60-87F0-4B4C-A3B7-9F85247F5675}" presName="parTx" presStyleLbl="revTx" presStyleIdx="2" presStyleCnt="4">
        <dgm:presLayoutVars>
          <dgm:chMax val="0"/>
          <dgm:chPref val="0"/>
        </dgm:presLayoutVars>
      </dgm:prSet>
      <dgm:spPr/>
    </dgm:pt>
    <dgm:pt modelId="{B71E45B8-00FB-4BC9-B0CB-CA1CF3CAD0EC}" type="pres">
      <dgm:prSet presAssocID="{48509E60-87F0-4B4C-A3B7-9F85247F5675}" presName="txSpace" presStyleCnt="0"/>
      <dgm:spPr/>
    </dgm:pt>
    <dgm:pt modelId="{05DDB9AE-179F-420B-9F61-05B6ADD12B03}" type="pres">
      <dgm:prSet presAssocID="{48509E60-87F0-4B4C-A3B7-9F85247F5675}" presName="desTx" presStyleLbl="revTx" presStyleIdx="3" presStyleCnt="4">
        <dgm:presLayoutVars/>
      </dgm:prSet>
      <dgm:spPr/>
    </dgm:pt>
  </dgm:ptLst>
  <dgm:cxnLst>
    <dgm:cxn modelId="{DEB4FA0B-1EFF-4DEF-8703-CD63E8154C81}" srcId="{91609344-2FDB-4F2F-8C8B-4FCD3FB2DCAE}" destId="{E9618589-E6D2-4B12-855B-8A4B5A6533D9}" srcOrd="1" destOrd="0" parTransId="{AE1EDECD-5057-497B-B9BF-0B05EC9B87E1}" sibTransId="{EB67FB54-AA2B-483C-844E-2483D3178C3A}"/>
    <dgm:cxn modelId="{072E8110-B2F1-4712-ADD1-51F23590C31A}" srcId="{8267BAE4-C4ED-4751-BA1A-C77BC493212B}" destId="{91609344-2FDB-4F2F-8C8B-4FCD3FB2DCAE}" srcOrd="0" destOrd="0" parTransId="{28D058F3-C6B2-41A4-B193-F256A11F389C}" sibTransId="{A4F86DFB-27BF-4ECC-BFA1-9E8BF1D87E83}"/>
    <dgm:cxn modelId="{16272629-5074-4E17-9808-7161B8C982C2}" type="presOf" srcId="{26D81436-AA8F-4968-A837-91F4CB7DF2CE}" destId="{3613D0DB-725C-4765-914B-0519942EEA99}" srcOrd="0" destOrd="0" presId="urn:microsoft.com/office/officeart/2018/5/layout/CenteredIconLabelDescriptionList"/>
    <dgm:cxn modelId="{500DCF48-5BA2-487F-843B-A9F527147A99}" srcId="{91609344-2FDB-4F2F-8C8B-4FCD3FB2DCAE}" destId="{26D81436-AA8F-4968-A837-91F4CB7DF2CE}" srcOrd="0" destOrd="0" parTransId="{E2C1AF4D-D1A8-4E8A-892F-2416262B0634}" sibTransId="{F1EE1247-42E6-47FD-8759-2BC452631755}"/>
    <dgm:cxn modelId="{B88ECE79-0B24-4CF3-9A01-E981A955DA46}" type="presOf" srcId="{91609344-2FDB-4F2F-8C8B-4FCD3FB2DCAE}" destId="{8C7ED4C7-FCEA-4AD0-9B8C-5D3A85C314C6}" srcOrd="0" destOrd="0" presId="urn:microsoft.com/office/officeart/2018/5/layout/CenteredIconLabelDescriptionList"/>
    <dgm:cxn modelId="{E215EC87-ABA7-4D64-A21B-79588071BD4F}" type="presOf" srcId="{48509E60-87F0-4B4C-A3B7-9F85247F5675}" destId="{BD290728-6285-469B-BE0C-8DF26A7FA88E}" srcOrd="0" destOrd="0" presId="urn:microsoft.com/office/officeart/2018/5/layout/CenteredIconLabelDescriptionList"/>
    <dgm:cxn modelId="{48BA10A9-5319-42FC-9EE7-09F9B9504DB2}" srcId="{8267BAE4-C4ED-4751-BA1A-C77BC493212B}" destId="{48509E60-87F0-4B4C-A3B7-9F85247F5675}" srcOrd="1" destOrd="0" parTransId="{80FD4033-B874-482C-812A-B1955DF034D8}" sibTransId="{355CA0D0-3448-4062-901C-A5C7E2481038}"/>
    <dgm:cxn modelId="{796341E5-F20A-411D-8B9E-C60D3EDD8E82}" type="presOf" srcId="{8267BAE4-C4ED-4751-BA1A-C77BC493212B}" destId="{034A47D1-F2AC-42C0-9F12-1676D59C9504}" srcOrd="0" destOrd="0" presId="urn:microsoft.com/office/officeart/2018/5/layout/CenteredIconLabelDescriptionList"/>
    <dgm:cxn modelId="{736591EA-53B5-4D2E-A5B1-8AE9BFD91593}" type="presOf" srcId="{E9618589-E6D2-4B12-855B-8A4B5A6533D9}" destId="{3613D0DB-725C-4765-914B-0519942EEA99}" srcOrd="0" destOrd="1" presId="urn:microsoft.com/office/officeart/2018/5/layout/CenteredIconLabelDescriptionList"/>
    <dgm:cxn modelId="{A7677119-BED1-4906-980C-8E6AD7DC78EB}" type="presParOf" srcId="{034A47D1-F2AC-42C0-9F12-1676D59C9504}" destId="{53BF4EDC-CC6D-493A-8CBF-0DD3326099CC}" srcOrd="0" destOrd="0" presId="urn:microsoft.com/office/officeart/2018/5/layout/CenteredIconLabelDescriptionList"/>
    <dgm:cxn modelId="{43CC40F4-5D0B-4D19-AE5F-A903B76C88AD}" type="presParOf" srcId="{53BF4EDC-CC6D-493A-8CBF-0DD3326099CC}" destId="{4AE86533-6D1D-47D9-B0E1-C75306E3BAE5}" srcOrd="0" destOrd="0" presId="urn:microsoft.com/office/officeart/2018/5/layout/CenteredIconLabelDescriptionList"/>
    <dgm:cxn modelId="{3B8BBCB9-4F4F-4830-AEC7-DBA07E834DEA}" type="presParOf" srcId="{53BF4EDC-CC6D-493A-8CBF-0DD3326099CC}" destId="{0AC10443-21F2-4C0F-9073-65EBACCF34BB}" srcOrd="1" destOrd="0" presId="urn:microsoft.com/office/officeart/2018/5/layout/CenteredIconLabelDescriptionList"/>
    <dgm:cxn modelId="{E56FD4AF-0208-4D86-AEF7-DF4171124412}" type="presParOf" srcId="{53BF4EDC-CC6D-493A-8CBF-0DD3326099CC}" destId="{8C7ED4C7-FCEA-4AD0-9B8C-5D3A85C314C6}" srcOrd="2" destOrd="0" presId="urn:microsoft.com/office/officeart/2018/5/layout/CenteredIconLabelDescriptionList"/>
    <dgm:cxn modelId="{BE0922E7-17C3-4A20-95FC-B53883115465}" type="presParOf" srcId="{53BF4EDC-CC6D-493A-8CBF-0DD3326099CC}" destId="{585556EB-B95F-4CB5-A8B2-DB50D5A38122}" srcOrd="3" destOrd="0" presId="urn:microsoft.com/office/officeart/2018/5/layout/CenteredIconLabelDescriptionList"/>
    <dgm:cxn modelId="{8D85ECBA-6A96-4C53-8228-B2F02C456286}" type="presParOf" srcId="{53BF4EDC-CC6D-493A-8CBF-0DD3326099CC}" destId="{3613D0DB-725C-4765-914B-0519942EEA99}" srcOrd="4" destOrd="0" presId="urn:microsoft.com/office/officeart/2018/5/layout/CenteredIconLabelDescriptionList"/>
    <dgm:cxn modelId="{D541E03B-4CE4-4AB1-A89F-196AC8B1567C}" type="presParOf" srcId="{034A47D1-F2AC-42C0-9F12-1676D59C9504}" destId="{0CB4DD35-2E44-4757-BB3F-902C99348240}" srcOrd="1" destOrd="0" presId="urn:microsoft.com/office/officeart/2018/5/layout/CenteredIconLabelDescriptionList"/>
    <dgm:cxn modelId="{CDA411C1-1E2F-4909-8653-D33DB4007755}" type="presParOf" srcId="{034A47D1-F2AC-42C0-9F12-1676D59C9504}" destId="{7582D279-5CC2-473B-BFFA-F310A5748260}" srcOrd="2" destOrd="0" presId="urn:microsoft.com/office/officeart/2018/5/layout/CenteredIconLabelDescriptionList"/>
    <dgm:cxn modelId="{C711E04E-064E-4AF0-A81B-B1C366952A53}" type="presParOf" srcId="{7582D279-5CC2-473B-BFFA-F310A5748260}" destId="{0D3EE94F-F26B-4154-AA1A-140CFC7ECC6E}" srcOrd="0" destOrd="0" presId="urn:microsoft.com/office/officeart/2018/5/layout/CenteredIconLabelDescriptionList"/>
    <dgm:cxn modelId="{A1841151-EC11-4A1B-A891-369866418FC9}" type="presParOf" srcId="{7582D279-5CC2-473B-BFFA-F310A5748260}" destId="{681AA6E3-7871-416C-887B-1C6D2694317F}" srcOrd="1" destOrd="0" presId="urn:microsoft.com/office/officeart/2018/5/layout/CenteredIconLabelDescriptionList"/>
    <dgm:cxn modelId="{49922BE7-C9C2-4078-9645-810E9909D123}" type="presParOf" srcId="{7582D279-5CC2-473B-BFFA-F310A5748260}" destId="{BD290728-6285-469B-BE0C-8DF26A7FA88E}" srcOrd="2" destOrd="0" presId="urn:microsoft.com/office/officeart/2018/5/layout/CenteredIconLabelDescriptionList"/>
    <dgm:cxn modelId="{1858112E-2084-4EDD-A5D4-82FBEE5674E3}" type="presParOf" srcId="{7582D279-5CC2-473B-BFFA-F310A5748260}" destId="{B71E45B8-00FB-4BC9-B0CB-CA1CF3CAD0EC}" srcOrd="3" destOrd="0" presId="urn:microsoft.com/office/officeart/2018/5/layout/CenteredIconLabelDescriptionList"/>
    <dgm:cxn modelId="{E7E2CEB0-30C9-4CD6-B965-9E17CA39135C}" type="presParOf" srcId="{7582D279-5CC2-473B-BFFA-F310A5748260}" destId="{05DDB9AE-179F-420B-9F61-05B6ADD12B0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D0634D-DA76-4A19-88F8-951C7DF3A1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283ADEC-8670-4BAD-8ACD-79FA87E7397C}">
      <dgm:prSet phldrT="[Text]" custT="1"/>
      <dgm:spPr/>
      <dgm:t>
        <a:bodyPr/>
        <a:lstStyle/>
        <a:p>
          <a:pPr>
            <a:buFont typeface="+mj-lt"/>
            <a:buAutoNum type="alphaUcPeriod"/>
          </a:pPr>
          <a:r>
            <a:rPr lang="en-US" sz="2000" u="none" dirty="0"/>
            <a:t>SCOPE OF CAEECC: Align the governance policies with CPUC and state goals around justice, equity, diversity, and inclusion as well as recognize climate goals and the shift of energy efficiency to support carbon goals and address health inequities. </a:t>
          </a:r>
          <a:endParaRPr lang="en-US" sz="2000" dirty="0"/>
        </a:p>
      </dgm:t>
    </dgm:pt>
    <dgm:pt modelId="{3C151B24-391F-44B0-B583-F44115209097}" type="parTrans" cxnId="{272CA3EA-E96A-401C-8F8F-97EB477A6303}">
      <dgm:prSet/>
      <dgm:spPr/>
      <dgm:t>
        <a:bodyPr/>
        <a:lstStyle/>
        <a:p>
          <a:endParaRPr lang="en-US"/>
        </a:p>
      </dgm:t>
    </dgm:pt>
    <dgm:pt modelId="{B750E850-E1DA-45D7-9BED-BBE62D820C78}" type="sibTrans" cxnId="{272CA3EA-E96A-401C-8F8F-97EB477A6303}">
      <dgm:prSet/>
      <dgm:spPr/>
      <dgm:t>
        <a:bodyPr/>
        <a:lstStyle/>
        <a:p>
          <a:endParaRPr lang="en-US"/>
        </a:p>
      </dgm:t>
    </dgm:pt>
    <dgm:pt modelId="{67A352C8-4263-4228-9791-7C8743C6340A}">
      <dgm:prSet phldrT="[Text]" custT="1"/>
      <dgm:spPr/>
      <dgm:t>
        <a:bodyPr/>
        <a:lstStyle/>
        <a:p>
          <a:pPr>
            <a:buFont typeface="+mj-lt"/>
            <a:buAutoNum type="alphaUcPeriod"/>
          </a:pPr>
          <a:r>
            <a:rPr lang="en-US" sz="2000" dirty="0"/>
            <a:t>COMPOSITION OF CAEECC: Create a framework with a diversity of voices representative of the community within the scope of CAEECC’s work.</a:t>
          </a:r>
        </a:p>
      </dgm:t>
    </dgm:pt>
    <dgm:pt modelId="{9309C530-0411-4ECC-A51B-67D2F72E99DB}" type="parTrans" cxnId="{763AFF1F-7A0C-4821-95A1-709B849A758A}">
      <dgm:prSet/>
      <dgm:spPr/>
      <dgm:t>
        <a:bodyPr/>
        <a:lstStyle/>
        <a:p>
          <a:endParaRPr lang="en-US"/>
        </a:p>
      </dgm:t>
    </dgm:pt>
    <dgm:pt modelId="{7467AA8A-988A-4187-BF61-2AD25631B064}" type="sibTrans" cxnId="{763AFF1F-7A0C-4821-95A1-709B849A758A}">
      <dgm:prSet/>
      <dgm:spPr/>
      <dgm:t>
        <a:bodyPr/>
        <a:lstStyle/>
        <a:p>
          <a:endParaRPr lang="en-US"/>
        </a:p>
      </dgm:t>
    </dgm:pt>
    <dgm:pt modelId="{A12866E3-676A-4CAF-A501-75ECF4522F01}">
      <dgm:prSet phldrT="[Text]" custT="1"/>
      <dgm:spPr/>
      <dgm:t>
        <a:bodyPr/>
        <a:lstStyle/>
        <a:p>
          <a:pPr>
            <a:buFont typeface="+mj-lt"/>
            <a:buAutoNum type="alphaUcPeriod"/>
          </a:pPr>
          <a:r>
            <a:rPr lang="en-US" sz="2000" dirty="0"/>
            <a:t>APPROACH TO INCLUSIVITY: Enable inclusive meetings and various opportunities for underrepresented voices to have access to, and supportive capacity for meaningfully participation. </a:t>
          </a:r>
        </a:p>
      </dgm:t>
    </dgm:pt>
    <dgm:pt modelId="{08F77568-5E16-41F4-B9EF-8F600E71538B}" type="parTrans" cxnId="{A48B6F45-02A5-4ED9-B626-BC736FECB06F}">
      <dgm:prSet/>
      <dgm:spPr/>
      <dgm:t>
        <a:bodyPr/>
        <a:lstStyle/>
        <a:p>
          <a:endParaRPr lang="en-US"/>
        </a:p>
      </dgm:t>
    </dgm:pt>
    <dgm:pt modelId="{16123C3B-FCCD-47AF-ABE2-6F01A1C4313D}" type="sibTrans" cxnId="{A48B6F45-02A5-4ED9-B626-BC736FECB06F}">
      <dgm:prSet/>
      <dgm:spPr/>
      <dgm:t>
        <a:bodyPr/>
        <a:lstStyle/>
        <a:p>
          <a:endParaRPr lang="en-US"/>
        </a:p>
      </dgm:t>
    </dgm:pt>
    <dgm:pt modelId="{3D0092D2-1F4C-436E-8D4A-D210DDEC5EE9}" type="pres">
      <dgm:prSet presAssocID="{D6D0634D-DA76-4A19-88F8-951C7DF3A1D1}" presName="Name0" presStyleCnt="0">
        <dgm:presLayoutVars>
          <dgm:chMax val="7"/>
          <dgm:chPref val="7"/>
          <dgm:dir/>
        </dgm:presLayoutVars>
      </dgm:prSet>
      <dgm:spPr/>
    </dgm:pt>
    <dgm:pt modelId="{5834D3D9-09EC-4623-B9FF-A38A78086312}" type="pres">
      <dgm:prSet presAssocID="{D6D0634D-DA76-4A19-88F8-951C7DF3A1D1}" presName="Name1" presStyleCnt="0"/>
      <dgm:spPr/>
    </dgm:pt>
    <dgm:pt modelId="{3FD66749-14D9-4802-94B3-B1460AFDC5FE}" type="pres">
      <dgm:prSet presAssocID="{D6D0634D-DA76-4A19-88F8-951C7DF3A1D1}" presName="cycle" presStyleCnt="0"/>
      <dgm:spPr/>
    </dgm:pt>
    <dgm:pt modelId="{119949F3-3403-43BD-B6D9-FCAEE154D90D}" type="pres">
      <dgm:prSet presAssocID="{D6D0634D-DA76-4A19-88F8-951C7DF3A1D1}" presName="srcNode" presStyleLbl="node1" presStyleIdx="0" presStyleCnt="3"/>
      <dgm:spPr/>
    </dgm:pt>
    <dgm:pt modelId="{19B2F2FD-7F76-41F3-B902-7C5B91E9081A}" type="pres">
      <dgm:prSet presAssocID="{D6D0634D-DA76-4A19-88F8-951C7DF3A1D1}" presName="conn" presStyleLbl="parChTrans1D2" presStyleIdx="0" presStyleCnt="1"/>
      <dgm:spPr/>
    </dgm:pt>
    <dgm:pt modelId="{B300CE2D-277C-4934-9587-D5F9EF312152}" type="pres">
      <dgm:prSet presAssocID="{D6D0634D-DA76-4A19-88F8-951C7DF3A1D1}" presName="extraNode" presStyleLbl="node1" presStyleIdx="0" presStyleCnt="3"/>
      <dgm:spPr/>
    </dgm:pt>
    <dgm:pt modelId="{03A087D1-37C0-42E8-8247-7515F99DE4D1}" type="pres">
      <dgm:prSet presAssocID="{D6D0634D-DA76-4A19-88F8-951C7DF3A1D1}" presName="dstNode" presStyleLbl="node1" presStyleIdx="0" presStyleCnt="3"/>
      <dgm:spPr/>
    </dgm:pt>
    <dgm:pt modelId="{D5BD9DD0-90F4-3545-9F52-7C3E62930947}" type="pres">
      <dgm:prSet presAssocID="{5283ADEC-8670-4BAD-8ACD-79FA87E7397C}" presName="text_1" presStyleLbl="node1" presStyleIdx="0" presStyleCnt="3">
        <dgm:presLayoutVars>
          <dgm:bulletEnabled val="1"/>
        </dgm:presLayoutVars>
      </dgm:prSet>
      <dgm:spPr/>
    </dgm:pt>
    <dgm:pt modelId="{62F4F542-622C-4444-B476-FF84CA8664B5}" type="pres">
      <dgm:prSet presAssocID="{5283ADEC-8670-4BAD-8ACD-79FA87E7397C}" presName="accent_1" presStyleCnt="0"/>
      <dgm:spPr/>
    </dgm:pt>
    <dgm:pt modelId="{FB589483-FCF1-46EF-B84F-836DFF8BE42A}" type="pres">
      <dgm:prSet presAssocID="{5283ADEC-8670-4BAD-8ACD-79FA87E7397C}" presName="accentRepeatNode" presStyleLbl="solidFgAcc1" presStyleIdx="0" presStyleCnt="3"/>
      <dgm:spPr/>
    </dgm:pt>
    <dgm:pt modelId="{D0E2A2BF-698E-CB4A-9FA3-B2F54C53C7FB}" type="pres">
      <dgm:prSet presAssocID="{67A352C8-4263-4228-9791-7C8743C6340A}" presName="text_2" presStyleLbl="node1" presStyleIdx="1" presStyleCnt="3">
        <dgm:presLayoutVars>
          <dgm:bulletEnabled val="1"/>
        </dgm:presLayoutVars>
      </dgm:prSet>
      <dgm:spPr/>
    </dgm:pt>
    <dgm:pt modelId="{736032BD-2E0D-3543-8B3C-9B392812054C}" type="pres">
      <dgm:prSet presAssocID="{67A352C8-4263-4228-9791-7C8743C6340A}" presName="accent_2" presStyleCnt="0"/>
      <dgm:spPr/>
    </dgm:pt>
    <dgm:pt modelId="{3B6A8D7B-18CD-4A82-A2FE-42B99D86C88D}" type="pres">
      <dgm:prSet presAssocID="{67A352C8-4263-4228-9791-7C8743C6340A}" presName="accentRepeatNode" presStyleLbl="solidFgAcc1" presStyleIdx="1" presStyleCnt="3"/>
      <dgm:spPr/>
    </dgm:pt>
    <dgm:pt modelId="{3D129305-B0A0-AC49-9193-B566750E66EA}" type="pres">
      <dgm:prSet presAssocID="{A12866E3-676A-4CAF-A501-75ECF4522F01}" presName="text_3" presStyleLbl="node1" presStyleIdx="2" presStyleCnt="3">
        <dgm:presLayoutVars>
          <dgm:bulletEnabled val="1"/>
        </dgm:presLayoutVars>
      </dgm:prSet>
      <dgm:spPr/>
    </dgm:pt>
    <dgm:pt modelId="{75377B60-1876-064D-A5B0-F9852D38B9A3}" type="pres">
      <dgm:prSet presAssocID="{A12866E3-676A-4CAF-A501-75ECF4522F01}" presName="accent_3" presStyleCnt="0"/>
      <dgm:spPr/>
    </dgm:pt>
    <dgm:pt modelId="{040552BB-9A20-4BB4-B2D6-7B40773B5E13}" type="pres">
      <dgm:prSet presAssocID="{A12866E3-676A-4CAF-A501-75ECF4522F01}" presName="accentRepeatNode" presStyleLbl="solidFgAcc1" presStyleIdx="2" presStyleCnt="3"/>
      <dgm:spPr/>
    </dgm:pt>
  </dgm:ptLst>
  <dgm:cxnLst>
    <dgm:cxn modelId="{3292A617-4A1F-EA4A-84FA-DB590879B195}" type="presOf" srcId="{67A352C8-4263-4228-9791-7C8743C6340A}" destId="{D0E2A2BF-698E-CB4A-9FA3-B2F54C53C7FB}" srcOrd="0" destOrd="0" presId="urn:microsoft.com/office/officeart/2008/layout/VerticalCurvedList"/>
    <dgm:cxn modelId="{763AFF1F-7A0C-4821-95A1-709B849A758A}" srcId="{D6D0634D-DA76-4A19-88F8-951C7DF3A1D1}" destId="{67A352C8-4263-4228-9791-7C8743C6340A}" srcOrd="1" destOrd="0" parTransId="{9309C530-0411-4ECC-A51B-67D2F72E99DB}" sibTransId="{7467AA8A-988A-4187-BF61-2AD25631B064}"/>
    <dgm:cxn modelId="{884D4A20-E07E-AF4D-9701-AB431828B5D2}" type="presOf" srcId="{5283ADEC-8670-4BAD-8ACD-79FA87E7397C}" destId="{D5BD9DD0-90F4-3545-9F52-7C3E62930947}" srcOrd="0" destOrd="0" presId="urn:microsoft.com/office/officeart/2008/layout/VerticalCurvedList"/>
    <dgm:cxn modelId="{E8BFB825-4202-6E4A-9376-652DD98A43FA}" type="presOf" srcId="{B750E850-E1DA-45D7-9BED-BBE62D820C78}" destId="{19B2F2FD-7F76-41F3-B902-7C5B91E9081A}" srcOrd="0" destOrd="0" presId="urn:microsoft.com/office/officeart/2008/layout/VerticalCurvedList"/>
    <dgm:cxn modelId="{834A5036-E1E4-1144-8B88-4F66549B3E34}" type="presOf" srcId="{A12866E3-676A-4CAF-A501-75ECF4522F01}" destId="{3D129305-B0A0-AC49-9193-B566750E66EA}" srcOrd="0" destOrd="0" presId="urn:microsoft.com/office/officeart/2008/layout/VerticalCurvedList"/>
    <dgm:cxn modelId="{A48B6F45-02A5-4ED9-B626-BC736FECB06F}" srcId="{D6D0634D-DA76-4A19-88F8-951C7DF3A1D1}" destId="{A12866E3-676A-4CAF-A501-75ECF4522F01}" srcOrd="2" destOrd="0" parTransId="{08F77568-5E16-41F4-B9EF-8F600E71538B}" sibTransId="{16123C3B-FCCD-47AF-ABE2-6F01A1C4313D}"/>
    <dgm:cxn modelId="{4DAE2E97-3B1C-4D51-B1F6-63C23F011551}" type="presOf" srcId="{D6D0634D-DA76-4A19-88F8-951C7DF3A1D1}" destId="{3D0092D2-1F4C-436E-8D4A-D210DDEC5EE9}" srcOrd="0" destOrd="0" presId="urn:microsoft.com/office/officeart/2008/layout/VerticalCurvedList"/>
    <dgm:cxn modelId="{272CA3EA-E96A-401C-8F8F-97EB477A6303}" srcId="{D6D0634D-DA76-4A19-88F8-951C7DF3A1D1}" destId="{5283ADEC-8670-4BAD-8ACD-79FA87E7397C}" srcOrd="0" destOrd="0" parTransId="{3C151B24-391F-44B0-B583-F44115209097}" sibTransId="{B750E850-E1DA-45D7-9BED-BBE62D820C78}"/>
    <dgm:cxn modelId="{187537C7-4F73-4BAD-B220-CFDBDFA6D034}" type="presParOf" srcId="{3D0092D2-1F4C-436E-8D4A-D210DDEC5EE9}" destId="{5834D3D9-09EC-4623-B9FF-A38A78086312}" srcOrd="0" destOrd="0" presId="urn:microsoft.com/office/officeart/2008/layout/VerticalCurvedList"/>
    <dgm:cxn modelId="{0155C375-D787-4110-AB5E-BC8C4C7FD180}" type="presParOf" srcId="{5834D3D9-09EC-4623-B9FF-A38A78086312}" destId="{3FD66749-14D9-4802-94B3-B1460AFDC5FE}" srcOrd="0" destOrd="0" presId="urn:microsoft.com/office/officeart/2008/layout/VerticalCurvedList"/>
    <dgm:cxn modelId="{F3979F22-8449-4331-BE8F-AC4601DA836F}" type="presParOf" srcId="{3FD66749-14D9-4802-94B3-B1460AFDC5FE}" destId="{119949F3-3403-43BD-B6D9-FCAEE154D90D}" srcOrd="0" destOrd="0" presId="urn:microsoft.com/office/officeart/2008/layout/VerticalCurvedList"/>
    <dgm:cxn modelId="{8CC3E3DE-8F1C-45D4-933A-7A28D0C785C8}" type="presParOf" srcId="{3FD66749-14D9-4802-94B3-B1460AFDC5FE}" destId="{19B2F2FD-7F76-41F3-B902-7C5B91E9081A}" srcOrd="1" destOrd="0" presId="urn:microsoft.com/office/officeart/2008/layout/VerticalCurvedList"/>
    <dgm:cxn modelId="{921E2F0D-DC6A-40AA-9C74-E9FB2D199711}" type="presParOf" srcId="{3FD66749-14D9-4802-94B3-B1460AFDC5FE}" destId="{B300CE2D-277C-4934-9587-D5F9EF312152}" srcOrd="2" destOrd="0" presId="urn:microsoft.com/office/officeart/2008/layout/VerticalCurvedList"/>
    <dgm:cxn modelId="{CFCE2A75-7AB9-4717-B1F5-95F454E8FB35}" type="presParOf" srcId="{3FD66749-14D9-4802-94B3-B1460AFDC5FE}" destId="{03A087D1-37C0-42E8-8247-7515F99DE4D1}" srcOrd="3" destOrd="0" presId="urn:microsoft.com/office/officeart/2008/layout/VerticalCurvedList"/>
    <dgm:cxn modelId="{C4C858EE-2220-0C45-9A96-26B535951010}" type="presParOf" srcId="{5834D3D9-09EC-4623-B9FF-A38A78086312}" destId="{D5BD9DD0-90F4-3545-9F52-7C3E62930947}" srcOrd="1" destOrd="0" presId="urn:microsoft.com/office/officeart/2008/layout/VerticalCurvedList"/>
    <dgm:cxn modelId="{6FCB3A18-5E3D-B548-A5DF-6EF9720A862E}" type="presParOf" srcId="{5834D3D9-09EC-4623-B9FF-A38A78086312}" destId="{62F4F542-622C-4444-B476-FF84CA8664B5}" srcOrd="2" destOrd="0" presId="urn:microsoft.com/office/officeart/2008/layout/VerticalCurvedList"/>
    <dgm:cxn modelId="{B4A3E9E3-FC7A-A447-82AB-BEF15DCA1A13}" type="presParOf" srcId="{62F4F542-622C-4444-B476-FF84CA8664B5}" destId="{FB589483-FCF1-46EF-B84F-836DFF8BE42A}" srcOrd="0" destOrd="0" presId="urn:microsoft.com/office/officeart/2008/layout/VerticalCurvedList"/>
    <dgm:cxn modelId="{14EBA84F-3A7C-3143-8532-D604C3B92C86}" type="presParOf" srcId="{5834D3D9-09EC-4623-B9FF-A38A78086312}" destId="{D0E2A2BF-698E-CB4A-9FA3-B2F54C53C7FB}" srcOrd="3" destOrd="0" presId="urn:microsoft.com/office/officeart/2008/layout/VerticalCurvedList"/>
    <dgm:cxn modelId="{19479E0B-78FF-EE40-9DFF-15551EC44CDA}" type="presParOf" srcId="{5834D3D9-09EC-4623-B9FF-A38A78086312}" destId="{736032BD-2E0D-3543-8B3C-9B392812054C}" srcOrd="4" destOrd="0" presId="urn:microsoft.com/office/officeart/2008/layout/VerticalCurvedList"/>
    <dgm:cxn modelId="{92E22DC2-33AA-2E49-9D72-61F10C5AAB41}" type="presParOf" srcId="{736032BD-2E0D-3543-8B3C-9B392812054C}" destId="{3B6A8D7B-18CD-4A82-A2FE-42B99D86C88D}" srcOrd="0" destOrd="0" presId="urn:microsoft.com/office/officeart/2008/layout/VerticalCurvedList"/>
    <dgm:cxn modelId="{1AC31759-2354-1545-ACB9-A027C156F68F}" type="presParOf" srcId="{5834D3D9-09EC-4623-B9FF-A38A78086312}" destId="{3D129305-B0A0-AC49-9193-B566750E66EA}" srcOrd="5" destOrd="0" presId="urn:microsoft.com/office/officeart/2008/layout/VerticalCurvedList"/>
    <dgm:cxn modelId="{6E436ECA-B990-C24F-A316-77FC7EF19EF1}" type="presParOf" srcId="{5834D3D9-09EC-4623-B9FF-A38A78086312}" destId="{75377B60-1876-064D-A5B0-F9852D38B9A3}" srcOrd="6" destOrd="0" presId="urn:microsoft.com/office/officeart/2008/layout/VerticalCurvedList"/>
    <dgm:cxn modelId="{1B52C9CE-9DB2-1C42-B0D9-61201A8126C5}" type="presParOf" srcId="{75377B60-1876-064D-A5B0-F9852D38B9A3}" destId="{040552BB-9A20-4BB4-B2D6-7B40773B5E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95FAA9-0D1E-4672-A626-D675A1F15D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8450674-B3A7-4179-B1D9-1B07AE0FFF04}">
      <dgm:prSet phldrT="[Text]"/>
      <dgm:spPr/>
      <dgm:t>
        <a:bodyPr/>
        <a:lstStyle/>
        <a:p>
          <a:r>
            <a:rPr lang="en-US" dirty="0"/>
            <a:t>Composition &amp; Eligibility</a:t>
          </a:r>
        </a:p>
      </dgm:t>
    </dgm:pt>
    <dgm:pt modelId="{53131D48-A7B9-46AF-8C29-4FB0B6A25F29}" type="parTrans" cxnId="{BF3DBAC2-A927-4B65-9E3F-513CA44A244B}">
      <dgm:prSet/>
      <dgm:spPr/>
      <dgm:t>
        <a:bodyPr/>
        <a:lstStyle/>
        <a:p>
          <a:endParaRPr lang="en-US"/>
        </a:p>
      </dgm:t>
    </dgm:pt>
    <dgm:pt modelId="{DCAF98CB-0CB2-4074-A759-56DBF7FE082D}" type="sibTrans" cxnId="{BF3DBAC2-A927-4B65-9E3F-513CA44A244B}">
      <dgm:prSet/>
      <dgm:spPr/>
      <dgm:t>
        <a:bodyPr/>
        <a:lstStyle/>
        <a:p>
          <a:endParaRPr lang="en-US"/>
        </a:p>
      </dgm:t>
    </dgm:pt>
    <dgm:pt modelId="{DC8E7C75-FA75-4093-B6F2-3B42C421C04F}">
      <dgm:prSet phldrT="[Text]"/>
      <dgm:spPr/>
      <dgm:t>
        <a:bodyPr/>
        <a:lstStyle/>
        <a:p>
          <a:r>
            <a:rPr lang="en-US" dirty="0"/>
            <a:t>Compensation for Eligible Stakeholders</a:t>
          </a:r>
        </a:p>
      </dgm:t>
    </dgm:pt>
    <dgm:pt modelId="{D5746F5B-239A-4FFB-9958-9557FB4CEC4D}" type="parTrans" cxnId="{84C01A04-50B5-4E66-8AB1-FFBC4FAFE009}">
      <dgm:prSet/>
      <dgm:spPr/>
      <dgm:t>
        <a:bodyPr/>
        <a:lstStyle/>
        <a:p>
          <a:endParaRPr lang="en-US"/>
        </a:p>
      </dgm:t>
    </dgm:pt>
    <dgm:pt modelId="{0185588E-ECA1-4869-AFAE-03B608044700}" type="sibTrans" cxnId="{84C01A04-50B5-4E66-8AB1-FFBC4FAFE009}">
      <dgm:prSet/>
      <dgm:spPr/>
      <dgm:t>
        <a:bodyPr/>
        <a:lstStyle/>
        <a:p>
          <a:endParaRPr lang="en-US"/>
        </a:p>
      </dgm:t>
    </dgm:pt>
    <dgm:pt modelId="{1DDDFB3F-E5E4-42E9-B7C4-32F23D29D50E}">
      <dgm:prSet phldrT="[Text]"/>
      <dgm:spPr/>
      <dgm:t>
        <a:bodyPr/>
        <a:lstStyle/>
        <a:p>
          <a:r>
            <a:rPr lang="en-US" dirty="0"/>
            <a:t>Recruitment &amp; Retention</a:t>
          </a:r>
        </a:p>
      </dgm:t>
    </dgm:pt>
    <dgm:pt modelId="{01FC79E9-5628-4367-B188-E30002804ADB}" type="parTrans" cxnId="{A23AD778-49C9-4A0F-A714-77A6C72F465A}">
      <dgm:prSet/>
      <dgm:spPr/>
      <dgm:t>
        <a:bodyPr/>
        <a:lstStyle/>
        <a:p>
          <a:endParaRPr lang="en-US"/>
        </a:p>
      </dgm:t>
    </dgm:pt>
    <dgm:pt modelId="{95D04B81-04A9-481B-B105-5C9CC028D88A}" type="sibTrans" cxnId="{A23AD778-49C9-4A0F-A714-77A6C72F465A}">
      <dgm:prSet/>
      <dgm:spPr/>
      <dgm:t>
        <a:bodyPr/>
        <a:lstStyle/>
        <a:p>
          <a:endParaRPr lang="en-US"/>
        </a:p>
      </dgm:t>
    </dgm:pt>
    <dgm:pt modelId="{DA357F60-7DF1-453E-88FB-D97754E47B22}">
      <dgm:prSet phldrT="[Text]"/>
      <dgm:spPr/>
      <dgm:t>
        <a:bodyPr/>
        <a:lstStyle/>
        <a:p>
          <a:r>
            <a:rPr lang="en-US" dirty="0"/>
            <a:t>Facilitation</a:t>
          </a:r>
        </a:p>
      </dgm:t>
    </dgm:pt>
    <dgm:pt modelId="{1AC494F8-6F52-437D-90A9-0402DF4B9D34}" type="parTrans" cxnId="{EEEFF0F5-E5AA-4268-8228-40976F54CE25}">
      <dgm:prSet/>
      <dgm:spPr/>
      <dgm:t>
        <a:bodyPr/>
        <a:lstStyle/>
        <a:p>
          <a:endParaRPr lang="en-US"/>
        </a:p>
      </dgm:t>
    </dgm:pt>
    <dgm:pt modelId="{CF73A261-9A7D-4514-84F2-D799EC52660E}" type="sibTrans" cxnId="{EEEFF0F5-E5AA-4268-8228-40976F54CE25}">
      <dgm:prSet/>
      <dgm:spPr/>
      <dgm:t>
        <a:bodyPr/>
        <a:lstStyle/>
        <a:p>
          <a:endParaRPr lang="en-US"/>
        </a:p>
      </dgm:t>
    </dgm:pt>
    <dgm:pt modelId="{C87F7140-1CB8-4B75-B830-E9957F6CB4FE}">
      <dgm:prSet phldrT="[Text]"/>
      <dgm:spPr/>
      <dgm:t>
        <a:bodyPr/>
        <a:lstStyle/>
        <a:p>
          <a:r>
            <a:rPr lang="en-US" dirty="0"/>
            <a:t>Competency Building</a:t>
          </a:r>
        </a:p>
      </dgm:t>
    </dgm:pt>
    <dgm:pt modelId="{85B216DF-AC46-4F57-A9ED-7F6625EE8124}" type="parTrans" cxnId="{C18477A5-DB80-46C9-9715-B6474B718477}">
      <dgm:prSet/>
      <dgm:spPr/>
      <dgm:t>
        <a:bodyPr/>
        <a:lstStyle/>
        <a:p>
          <a:endParaRPr lang="en-US"/>
        </a:p>
      </dgm:t>
    </dgm:pt>
    <dgm:pt modelId="{6DC379D9-E5CF-4757-B96F-4978B9965A0D}" type="sibTrans" cxnId="{C18477A5-DB80-46C9-9715-B6474B718477}">
      <dgm:prSet/>
      <dgm:spPr/>
      <dgm:t>
        <a:bodyPr/>
        <a:lstStyle/>
        <a:p>
          <a:endParaRPr lang="en-US"/>
        </a:p>
      </dgm:t>
    </dgm:pt>
    <dgm:pt modelId="{5157D788-FC97-4A15-BBB5-B0462D739F21}" type="pres">
      <dgm:prSet presAssocID="{4595FAA9-0D1E-4672-A626-D675A1F15D30}" presName="diagram" presStyleCnt="0">
        <dgm:presLayoutVars>
          <dgm:dir/>
          <dgm:resizeHandles val="exact"/>
        </dgm:presLayoutVars>
      </dgm:prSet>
      <dgm:spPr/>
    </dgm:pt>
    <dgm:pt modelId="{6A57E542-AEE0-4675-B315-753D798FA619}" type="pres">
      <dgm:prSet presAssocID="{DC8E7C75-FA75-4093-B6F2-3B42C421C04F}" presName="node" presStyleLbl="node1" presStyleIdx="0" presStyleCnt="5">
        <dgm:presLayoutVars>
          <dgm:bulletEnabled val="1"/>
        </dgm:presLayoutVars>
      </dgm:prSet>
      <dgm:spPr/>
    </dgm:pt>
    <dgm:pt modelId="{512895E9-90B0-4219-AAB8-BCB59897D26E}" type="pres">
      <dgm:prSet presAssocID="{0185588E-ECA1-4869-AFAE-03B608044700}" presName="sibTrans" presStyleCnt="0"/>
      <dgm:spPr/>
    </dgm:pt>
    <dgm:pt modelId="{8FC4CFE8-766A-4E17-BE6C-F350D419D0CF}" type="pres">
      <dgm:prSet presAssocID="{1DDDFB3F-E5E4-42E9-B7C4-32F23D29D50E}" presName="node" presStyleLbl="node1" presStyleIdx="1" presStyleCnt="5">
        <dgm:presLayoutVars>
          <dgm:bulletEnabled val="1"/>
        </dgm:presLayoutVars>
      </dgm:prSet>
      <dgm:spPr/>
    </dgm:pt>
    <dgm:pt modelId="{0187AAE1-C813-411A-A692-2D568E2760E5}" type="pres">
      <dgm:prSet presAssocID="{95D04B81-04A9-481B-B105-5C9CC028D88A}" presName="sibTrans" presStyleCnt="0"/>
      <dgm:spPr/>
    </dgm:pt>
    <dgm:pt modelId="{01FA0B54-DA75-4FC7-9564-BB385FAA1101}" type="pres">
      <dgm:prSet presAssocID="{DA357F60-7DF1-453E-88FB-D97754E47B22}" presName="node" presStyleLbl="node1" presStyleIdx="2" presStyleCnt="5">
        <dgm:presLayoutVars>
          <dgm:bulletEnabled val="1"/>
        </dgm:presLayoutVars>
      </dgm:prSet>
      <dgm:spPr/>
    </dgm:pt>
    <dgm:pt modelId="{F6423EE6-4138-48AC-A8B1-18A724A51F14}" type="pres">
      <dgm:prSet presAssocID="{CF73A261-9A7D-4514-84F2-D799EC52660E}" presName="sibTrans" presStyleCnt="0"/>
      <dgm:spPr/>
    </dgm:pt>
    <dgm:pt modelId="{883DB1DB-300E-4FAD-B071-2E71BE791C7B}" type="pres">
      <dgm:prSet presAssocID="{C87F7140-1CB8-4B75-B830-E9957F6CB4FE}" presName="node" presStyleLbl="node1" presStyleIdx="3" presStyleCnt="5" custLinFactNeighborX="-749" custLinFactNeighborY="-2463">
        <dgm:presLayoutVars>
          <dgm:bulletEnabled val="1"/>
        </dgm:presLayoutVars>
      </dgm:prSet>
      <dgm:spPr/>
    </dgm:pt>
    <dgm:pt modelId="{370D6C9E-0BAD-4939-80F1-FC87D6CA26A4}" type="pres">
      <dgm:prSet presAssocID="{6DC379D9-E5CF-4757-B96F-4978B9965A0D}" presName="sibTrans" presStyleCnt="0"/>
      <dgm:spPr/>
    </dgm:pt>
    <dgm:pt modelId="{DA30614E-DE92-4598-AB58-7A4DCF9FBA99}" type="pres">
      <dgm:prSet presAssocID="{68450674-B3A7-4179-B1D9-1B07AE0FFF04}" presName="node" presStyleLbl="node1" presStyleIdx="4" presStyleCnt="5" custLinFactNeighborX="0" custLinFactNeighborY="-1796">
        <dgm:presLayoutVars>
          <dgm:bulletEnabled val="1"/>
        </dgm:presLayoutVars>
      </dgm:prSet>
      <dgm:spPr/>
    </dgm:pt>
  </dgm:ptLst>
  <dgm:cxnLst>
    <dgm:cxn modelId="{84C01A04-50B5-4E66-8AB1-FFBC4FAFE009}" srcId="{4595FAA9-0D1E-4672-A626-D675A1F15D30}" destId="{DC8E7C75-FA75-4093-B6F2-3B42C421C04F}" srcOrd="0" destOrd="0" parTransId="{D5746F5B-239A-4FFB-9958-9557FB4CEC4D}" sibTransId="{0185588E-ECA1-4869-AFAE-03B608044700}"/>
    <dgm:cxn modelId="{CD691A6C-7E01-0B48-A069-69F4ED2FA870}" type="presOf" srcId="{68450674-B3A7-4179-B1D9-1B07AE0FFF04}" destId="{DA30614E-DE92-4598-AB58-7A4DCF9FBA99}" srcOrd="0" destOrd="0" presId="urn:microsoft.com/office/officeart/2005/8/layout/default"/>
    <dgm:cxn modelId="{A8C45974-30E9-CA46-9429-B4C3DDD25D0F}" type="presOf" srcId="{DC8E7C75-FA75-4093-B6F2-3B42C421C04F}" destId="{6A57E542-AEE0-4675-B315-753D798FA619}" srcOrd="0" destOrd="0" presId="urn:microsoft.com/office/officeart/2005/8/layout/default"/>
    <dgm:cxn modelId="{A23AD778-49C9-4A0F-A714-77A6C72F465A}" srcId="{4595FAA9-0D1E-4672-A626-D675A1F15D30}" destId="{1DDDFB3F-E5E4-42E9-B7C4-32F23D29D50E}" srcOrd="1" destOrd="0" parTransId="{01FC79E9-5628-4367-B188-E30002804ADB}" sibTransId="{95D04B81-04A9-481B-B105-5C9CC028D88A}"/>
    <dgm:cxn modelId="{277C3C87-DE95-496A-BD83-BB82E847CB80}" type="presOf" srcId="{4595FAA9-0D1E-4672-A626-D675A1F15D30}" destId="{5157D788-FC97-4A15-BBB5-B0462D739F21}" srcOrd="0" destOrd="0" presId="urn:microsoft.com/office/officeart/2005/8/layout/default"/>
    <dgm:cxn modelId="{C7652890-F6DF-C147-8A55-86C5D9A72A6F}" type="presOf" srcId="{DA357F60-7DF1-453E-88FB-D97754E47B22}" destId="{01FA0B54-DA75-4FC7-9564-BB385FAA1101}" srcOrd="0" destOrd="0" presId="urn:microsoft.com/office/officeart/2005/8/layout/default"/>
    <dgm:cxn modelId="{C18477A5-DB80-46C9-9715-B6474B718477}" srcId="{4595FAA9-0D1E-4672-A626-D675A1F15D30}" destId="{C87F7140-1CB8-4B75-B830-E9957F6CB4FE}" srcOrd="3" destOrd="0" parTransId="{85B216DF-AC46-4F57-A9ED-7F6625EE8124}" sibTransId="{6DC379D9-E5CF-4757-B96F-4978B9965A0D}"/>
    <dgm:cxn modelId="{BF3DBAC2-A927-4B65-9E3F-513CA44A244B}" srcId="{4595FAA9-0D1E-4672-A626-D675A1F15D30}" destId="{68450674-B3A7-4179-B1D9-1B07AE0FFF04}" srcOrd="4" destOrd="0" parTransId="{53131D48-A7B9-46AF-8C29-4FB0B6A25F29}" sibTransId="{DCAF98CB-0CB2-4074-A759-56DBF7FE082D}"/>
    <dgm:cxn modelId="{E58D74E0-32E4-D947-A0C1-E7612DA818F2}" type="presOf" srcId="{1DDDFB3F-E5E4-42E9-B7C4-32F23D29D50E}" destId="{8FC4CFE8-766A-4E17-BE6C-F350D419D0CF}" srcOrd="0" destOrd="0" presId="urn:microsoft.com/office/officeart/2005/8/layout/default"/>
    <dgm:cxn modelId="{EEEFF0F5-E5AA-4268-8228-40976F54CE25}" srcId="{4595FAA9-0D1E-4672-A626-D675A1F15D30}" destId="{DA357F60-7DF1-453E-88FB-D97754E47B22}" srcOrd="2" destOrd="0" parTransId="{1AC494F8-6F52-437D-90A9-0402DF4B9D34}" sibTransId="{CF73A261-9A7D-4514-84F2-D799EC52660E}"/>
    <dgm:cxn modelId="{85F4A8FC-97A1-E24B-BC5A-32D0DBC29D86}" type="presOf" srcId="{C87F7140-1CB8-4B75-B830-E9957F6CB4FE}" destId="{883DB1DB-300E-4FAD-B071-2E71BE791C7B}" srcOrd="0" destOrd="0" presId="urn:microsoft.com/office/officeart/2005/8/layout/default"/>
    <dgm:cxn modelId="{4456D5B1-5548-0B43-9DED-BAA1B7A3F425}" type="presParOf" srcId="{5157D788-FC97-4A15-BBB5-B0462D739F21}" destId="{6A57E542-AEE0-4675-B315-753D798FA619}" srcOrd="0" destOrd="0" presId="urn:microsoft.com/office/officeart/2005/8/layout/default"/>
    <dgm:cxn modelId="{B1268AA3-4C15-EC4A-B4B7-B9493AD230C2}" type="presParOf" srcId="{5157D788-FC97-4A15-BBB5-B0462D739F21}" destId="{512895E9-90B0-4219-AAB8-BCB59897D26E}" srcOrd="1" destOrd="0" presId="urn:microsoft.com/office/officeart/2005/8/layout/default"/>
    <dgm:cxn modelId="{0B2F426F-408D-5841-9B26-F45CB36B4EFA}" type="presParOf" srcId="{5157D788-FC97-4A15-BBB5-B0462D739F21}" destId="{8FC4CFE8-766A-4E17-BE6C-F350D419D0CF}" srcOrd="2" destOrd="0" presId="urn:microsoft.com/office/officeart/2005/8/layout/default"/>
    <dgm:cxn modelId="{59581A3E-5201-A845-90A2-992F49E88A90}" type="presParOf" srcId="{5157D788-FC97-4A15-BBB5-B0462D739F21}" destId="{0187AAE1-C813-411A-A692-2D568E2760E5}" srcOrd="3" destOrd="0" presId="urn:microsoft.com/office/officeart/2005/8/layout/default"/>
    <dgm:cxn modelId="{1128DC7D-8FB9-9943-B72D-8FC801D4C37D}" type="presParOf" srcId="{5157D788-FC97-4A15-BBB5-B0462D739F21}" destId="{01FA0B54-DA75-4FC7-9564-BB385FAA1101}" srcOrd="4" destOrd="0" presId="urn:microsoft.com/office/officeart/2005/8/layout/default"/>
    <dgm:cxn modelId="{5D1AC936-6192-794D-87FA-1B6B8D1B5CAC}" type="presParOf" srcId="{5157D788-FC97-4A15-BBB5-B0462D739F21}" destId="{F6423EE6-4138-48AC-A8B1-18A724A51F14}" srcOrd="5" destOrd="0" presId="urn:microsoft.com/office/officeart/2005/8/layout/default"/>
    <dgm:cxn modelId="{2005DC05-0041-3641-B6E1-13F1331459DF}" type="presParOf" srcId="{5157D788-FC97-4A15-BBB5-B0462D739F21}" destId="{883DB1DB-300E-4FAD-B071-2E71BE791C7B}" srcOrd="6" destOrd="0" presId="urn:microsoft.com/office/officeart/2005/8/layout/default"/>
    <dgm:cxn modelId="{1016CAD7-60CE-514E-8FDD-954B5928AF76}" type="presParOf" srcId="{5157D788-FC97-4A15-BBB5-B0462D739F21}" destId="{370D6C9E-0BAD-4939-80F1-FC87D6CA26A4}" srcOrd="7" destOrd="0" presId="urn:microsoft.com/office/officeart/2005/8/layout/default"/>
    <dgm:cxn modelId="{50113CD0-7C13-EF49-AE95-E029D15BBCD2}" type="presParOf" srcId="{5157D788-FC97-4A15-BBB5-B0462D739F21}" destId="{DA30614E-DE92-4598-AB58-7A4DCF9FBA9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B8263F-95F0-B746-966D-4EBE2201819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EF6FF05-BDEE-6247-ACF3-9333CB6661C1}">
      <dgm:prSet/>
      <dgm:spPr/>
      <dgm:t>
        <a:bodyPr/>
        <a:lstStyle/>
        <a:p>
          <a:r>
            <a:rPr lang="en-US" dirty="0"/>
            <a:t>Present Draft Prospectus for member review and approval at September Full CAEECC meeting</a:t>
          </a:r>
        </a:p>
      </dgm:t>
    </dgm:pt>
    <dgm:pt modelId="{B1632C89-8386-C24A-972A-0C58CF323232}" type="parTrans" cxnId="{63307B9A-0085-AC4D-8B05-229D39C24FEF}">
      <dgm:prSet/>
      <dgm:spPr/>
      <dgm:t>
        <a:bodyPr/>
        <a:lstStyle/>
        <a:p>
          <a:endParaRPr lang="en-US"/>
        </a:p>
      </dgm:t>
    </dgm:pt>
    <dgm:pt modelId="{F5A406B3-A030-3A42-AD4A-72878F710BAC}" type="sibTrans" cxnId="{63307B9A-0085-AC4D-8B05-229D39C24FEF}">
      <dgm:prSet/>
      <dgm:spPr/>
      <dgm:t>
        <a:bodyPr/>
        <a:lstStyle/>
        <a:p>
          <a:endParaRPr lang="en-US"/>
        </a:p>
      </dgm:t>
    </dgm:pt>
    <dgm:pt modelId="{16DE3537-A62D-0244-A9BD-F720C1BB6241}">
      <dgm:prSet/>
      <dgm:spPr/>
      <dgm:t>
        <a:bodyPr/>
        <a:lstStyle/>
        <a:p>
          <a:r>
            <a:rPr lang="en-US" dirty="0"/>
            <a:t>After launching, the JEDI-focused WG will have the opportunity to revise the Draft Prospectus (as other CAEECC Working Groups have done)</a:t>
          </a:r>
        </a:p>
      </dgm:t>
    </dgm:pt>
    <dgm:pt modelId="{FC23E1E2-5CFD-A240-A215-63A85F64547E}" type="parTrans" cxnId="{C7F036C8-6E41-E245-90F9-ED9116F94C2B}">
      <dgm:prSet/>
      <dgm:spPr/>
      <dgm:t>
        <a:bodyPr/>
        <a:lstStyle/>
        <a:p>
          <a:endParaRPr lang="en-US"/>
        </a:p>
      </dgm:t>
    </dgm:pt>
    <dgm:pt modelId="{AA69009F-828D-6B4E-B3B7-B7A4638E93FF}" type="sibTrans" cxnId="{C7F036C8-6E41-E245-90F9-ED9116F94C2B}">
      <dgm:prSet/>
      <dgm:spPr/>
      <dgm:t>
        <a:bodyPr/>
        <a:lstStyle/>
        <a:p>
          <a:endParaRPr lang="en-US"/>
        </a:p>
      </dgm:t>
    </dgm:pt>
    <dgm:pt modelId="{62D65E1D-2DC5-BF4C-9CEB-8042CD0BD8F5}">
      <dgm:prSet/>
      <dgm:spPr/>
      <dgm:t>
        <a:bodyPr/>
        <a:lstStyle/>
        <a:p>
          <a:r>
            <a:rPr lang="en-US" dirty="0"/>
            <a:t>CAEECC facilitation staff prepares Draft Prospectus (in consultation with CPUC and Co-Chairs) based on CDEI WG</a:t>
          </a:r>
        </a:p>
      </dgm:t>
    </dgm:pt>
    <dgm:pt modelId="{9823933E-0F36-3045-9EE0-B8B2AFB94A65}" type="parTrans" cxnId="{8AFD7F2A-382C-5F46-9608-8A615C30D273}">
      <dgm:prSet/>
      <dgm:spPr/>
      <dgm:t>
        <a:bodyPr/>
        <a:lstStyle/>
        <a:p>
          <a:endParaRPr lang="en-US"/>
        </a:p>
      </dgm:t>
    </dgm:pt>
    <dgm:pt modelId="{24CB852D-4320-8443-AB9E-7EB69A99FBC6}" type="sibTrans" cxnId="{8AFD7F2A-382C-5F46-9608-8A615C30D273}">
      <dgm:prSet/>
      <dgm:spPr/>
      <dgm:t>
        <a:bodyPr/>
        <a:lstStyle/>
        <a:p>
          <a:endParaRPr lang="en-US"/>
        </a:p>
      </dgm:t>
    </dgm:pt>
    <dgm:pt modelId="{3FFFF60B-7E9C-344E-B321-27011D48BD75}" type="pres">
      <dgm:prSet presAssocID="{44B8263F-95F0-B746-966D-4EBE22018196}" presName="CompostProcess" presStyleCnt="0">
        <dgm:presLayoutVars>
          <dgm:dir/>
          <dgm:resizeHandles val="exact"/>
        </dgm:presLayoutVars>
      </dgm:prSet>
      <dgm:spPr/>
    </dgm:pt>
    <dgm:pt modelId="{7DE882B5-685C-6D42-865C-7B5C7AC0D0F1}" type="pres">
      <dgm:prSet presAssocID="{44B8263F-95F0-B746-966D-4EBE22018196}" presName="arrow" presStyleLbl="bgShp" presStyleIdx="0" presStyleCnt="1"/>
      <dgm:spPr/>
    </dgm:pt>
    <dgm:pt modelId="{30F6FD8D-FDE4-D641-94F3-0FBE3C664505}" type="pres">
      <dgm:prSet presAssocID="{44B8263F-95F0-B746-966D-4EBE22018196}" presName="linearProcess" presStyleCnt="0"/>
      <dgm:spPr/>
    </dgm:pt>
    <dgm:pt modelId="{B753A9CD-DFCF-5342-84F3-5C9B87906B5B}" type="pres">
      <dgm:prSet presAssocID="{62D65E1D-2DC5-BF4C-9CEB-8042CD0BD8F5}" presName="textNode" presStyleLbl="node1" presStyleIdx="0" presStyleCnt="3">
        <dgm:presLayoutVars>
          <dgm:bulletEnabled val="1"/>
        </dgm:presLayoutVars>
      </dgm:prSet>
      <dgm:spPr/>
    </dgm:pt>
    <dgm:pt modelId="{1C90FE0C-9467-624C-A607-C31EDF008C4E}" type="pres">
      <dgm:prSet presAssocID="{24CB852D-4320-8443-AB9E-7EB69A99FBC6}" presName="sibTrans" presStyleCnt="0"/>
      <dgm:spPr/>
    </dgm:pt>
    <dgm:pt modelId="{87CBF131-CB9A-584C-A435-9F61F8FEB599}" type="pres">
      <dgm:prSet presAssocID="{4EF6FF05-BDEE-6247-ACF3-9333CB6661C1}" presName="textNode" presStyleLbl="node1" presStyleIdx="1" presStyleCnt="3">
        <dgm:presLayoutVars>
          <dgm:bulletEnabled val="1"/>
        </dgm:presLayoutVars>
      </dgm:prSet>
      <dgm:spPr/>
    </dgm:pt>
    <dgm:pt modelId="{E5AA6A72-5AC8-EE46-AF57-3B80A6862248}" type="pres">
      <dgm:prSet presAssocID="{F5A406B3-A030-3A42-AD4A-72878F710BAC}" presName="sibTrans" presStyleCnt="0"/>
      <dgm:spPr/>
    </dgm:pt>
    <dgm:pt modelId="{6486E580-B988-D84A-AB31-167DD4BD5156}" type="pres">
      <dgm:prSet presAssocID="{16DE3537-A62D-0244-A9BD-F720C1BB6241}" presName="textNode" presStyleLbl="node1" presStyleIdx="2" presStyleCnt="3">
        <dgm:presLayoutVars>
          <dgm:bulletEnabled val="1"/>
        </dgm:presLayoutVars>
      </dgm:prSet>
      <dgm:spPr/>
    </dgm:pt>
  </dgm:ptLst>
  <dgm:cxnLst>
    <dgm:cxn modelId="{B9445D1E-3358-A845-9C1B-B0A8CF121929}" type="presOf" srcId="{62D65E1D-2DC5-BF4C-9CEB-8042CD0BD8F5}" destId="{B753A9CD-DFCF-5342-84F3-5C9B87906B5B}" srcOrd="0" destOrd="0" presId="urn:microsoft.com/office/officeart/2005/8/layout/hProcess9"/>
    <dgm:cxn modelId="{8AFD7F2A-382C-5F46-9608-8A615C30D273}" srcId="{44B8263F-95F0-B746-966D-4EBE22018196}" destId="{62D65E1D-2DC5-BF4C-9CEB-8042CD0BD8F5}" srcOrd="0" destOrd="0" parTransId="{9823933E-0F36-3045-9EE0-B8B2AFB94A65}" sibTransId="{24CB852D-4320-8443-AB9E-7EB69A99FBC6}"/>
    <dgm:cxn modelId="{01ADF75E-B72A-AE4D-8957-01C644FFB9A5}" type="presOf" srcId="{16DE3537-A62D-0244-A9BD-F720C1BB6241}" destId="{6486E580-B988-D84A-AB31-167DD4BD5156}" srcOrd="0" destOrd="0" presId="urn:microsoft.com/office/officeart/2005/8/layout/hProcess9"/>
    <dgm:cxn modelId="{63307B9A-0085-AC4D-8B05-229D39C24FEF}" srcId="{44B8263F-95F0-B746-966D-4EBE22018196}" destId="{4EF6FF05-BDEE-6247-ACF3-9333CB6661C1}" srcOrd="1" destOrd="0" parTransId="{B1632C89-8386-C24A-972A-0C58CF323232}" sibTransId="{F5A406B3-A030-3A42-AD4A-72878F710BAC}"/>
    <dgm:cxn modelId="{E8647DA4-F630-C84D-905D-23C808E2FC0B}" type="presOf" srcId="{4EF6FF05-BDEE-6247-ACF3-9333CB6661C1}" destId="{87CBF131-CB9A-584C-A435-9F61F8FEB599}" srcOrd="0" destOrd="0" presId="urn:microsoft.com/office/officeart/2005/8/layout/hProcess9"/>
    <dgm:cxn modelId="{6B7B14BF-2B43-4547-A09E-696F8A0E6D91}" type="presOf" srcId="{44B8263F-95F0-B746-966D-4EBE22018196}" destId="{3FFFF60B-7E9C-344E-B321-27011D48BD75}" srcOrd="0" destOrd="0" presId="urn:microsoft.com/office/officeart/2005/8/layout/hProcess9"/>
    <dgm:cxn modelId="{C7F036C8-6E41-E245-90F9-ED9116F94C2B}" srcId="{44B8263F-95F0-B746-966D-4EBE22018196}" destId="{16DE3537-A62D-0244-A9BD-F720C1BB6241}" srcOrd="2" destOrd="0" parTransId="{FC23E1E2-5CFD-A240-A215-63A85F64547E}" sibTransId="{AA69009F-828D-6B4E-B3B7-B7A4638E93FF}"/>
    <dgm:cxn modelId="{2F4D11F3-626A-BE4F-B9C1-C52724CD9BB8}" type="presParOf" srcId="{3FFFF60B-7E9C-344E-B321-27011D48BD75}" destId="{7DE882B5-685C-6D42-865C-7B5C7AC0D0F1}" srcOrd="0" destOrd="0" presId="urn:microsoft.com/office/officeart/2005/8/layout/hProcess9"/>
    <dgm:cxn modelId="{EF557FA6-E20C-FD4E-ABC5-CA23C50D815A}" type="presParOf" srcId="{3FFFF60B-7E9C-344E-B321-27011D48BD75}" destId="{30F6FD8D-FDE4-D641-94F3-0FBE3C664505}" srcOrd="1" destOrd="0" presId="urn:microsoft.com/office/officeart/2005/8/layout/hProcess9"/>
    <dgm:cxn modelId="{27854344-D0D7-1642-AF83-10DCD86E294F}" type="presParOf" srcId="{30F6FD8D-FDE4-D641-94F3-0FBE3C664505}" destId="{B753A9CD-DFCF-5342-84F3-5C9B87906B5B}" srcOrd="0" destOrd="0" presId="urn:microsoft.com/office/officeart/2005/8/layout/hProcess9"/>
    <dgm:cxn modelId="{4982D9CD-EAD8-0C49-92E3-89EE8697460B}" type="presParOf" srcId="{30F6FD8D-FDE4-D641-94F3-0FBE3C664505}" destId="{1C90FE0C-9467-624C-A607-C31EDF008C4E}" srcOrd="1" destOrd="0" presId="urn:microsoft.com/office/officeart/2005/8/layout/hProcess9"/>
    <dgm:cxn modelId="{8B6B46DC-FD47-0E45-8B65-A94B3AB43680}" type="presParOf" srcId="{30F6FD8D-FDE4-D641-94F3-0FBE3C664505}" destId="{87CBF131-CB9A-584C-A435-9F61F8FEB599}" srcOrd="2" destOrd="0" presId="urn:microsoft.com/office/officeart/2005/8/layout/hProcess9"/>
    <dgm:cxn modelId="{568DBAD1-37C6-4C40-993E-F9D31249CC26}" type="presParOf" srcId="{30F6FD8D-FDE4-D641-94F3-0FBE3C664505}" destId="{E5AA6A72-5AC8-EE46-AF57-3B80A6862248}" srcOrd="3" destOrd="0" presId="urn:microsoft.com/office/officeart/2005/8/layout/hProcess9"/>
    <dgm:cxn modelId="{B706D27A-9827-3542-839F-FC47C188836F}" type="presParOf" srcId="{30F6FD8D-FDE4-D641-94F3-0FBE3C664505}" destId="{6486E580-B988-D84A-AB31-167DD4BD515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AE55A0-6574-BF46-954C-10AF3CA0C1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FD37B2-DBF8-E74B-842A-A0977A90C82A}">
      <dgm:prSet/>
      <dgm:spPr/>
      <dgm:t>
        <a:bodyPr/>
        <a:lstStyle/>
        <a:p>
          <a:r>
            <a:rPr lang="en-US" dirty="0"/>
            <a:t>Summary:</a:t>
          </a:r>
        </a:p>
      </dgm:t>
    </dgm:pt>
    <dgm:pt modelId="{98B76243-A79B-204A-A97C-61F75B5F250C}" type="parTrans" cxnId="{0277B548-E25D-D94B-B7B3-6B7C91812FF0}">
      <dgm:prSet/>
      <dgm:spPr/>
      <dgm:t>
        <a:bodyPr/>
        <a:lstStyle/>
        <a:p>
          <a:endParaRPr lang="en-US"/>
        </a:p>
      </dgm:t>
    </dgm:pt>
    <dgm:pt modelId="{750198C1-AA83-2746-9146-6AAFEF510B9A}" type="sibTrans" cxnId="{0277B548-E25D-D94B-B7B3-6B7C91812FF0}">
      <dgm:prSet/>
      <dgm:spPr/>
      <dgm:t>
        <a:bodyPr/>
        <a:lstStyle/>
        <a:p>
          <a:endParaRPr lang="en-US"/>
        </a:p>
      </dgm:t>
    </dgm:pt>
    <dgm:pt modelId="{D61CC963-110F-394A-966F-B28D0085DA6F}">
      <dgm:prSet/>
      <dgm:spPr>
        <a:solidFill>
          <a:schemeClr val="accent6">
            <a:lumMod val="75000"/>
          </a:schemeClr>
        </a:solidFill>
      </dgm:spPr>
      <dgm:t>
        <a:bodyPr/>
        <a:lstStyle/>
        <a:p>
          <a:r>
            <a:rPr lang="en-US" dirty="0"/>
            <a:t>Specific proposal is to add this question to the WG’s application:</a:t>
          </a:r>
        </a:p>
      </dgm:t>
    </dgm:pt>
    <dgm:pt modelId="{AAEBF631-9C4C-2D49-91CF-9DBF44CCC3D7}" type="parTrans" cxnId="{8571EA68-05E8-0F4B-965C-80A4E03FEE22}">
      <dgm:prSet/>
      <dgm:spPr/>
      <dgm:t>
        <a:bodyPr/>
        <a:lstStyle/>
        <a:p>
          <a:endParaRPr lang="en-US"/>
        </a:p>
      </dgm:t>
    </dgm:pt>
    <dgm:pt modelId="{D996881F-6004-934D-82E0-71D8841807E3}" type="sibTrans" cxnId="{8571EA68-05E8-0F4B-965C-80A4E03FEE22}">
      <dgm:prSet/>
      <dgm:spPr/>
      <dgm:t>
        <a:bodyPr/>
        <a:lstStyle/>
        <a:p>
          <a:endParaRPr lang="en-US"/>
        </a:p>
      </dgm:t>
    </dgm:pt>
    <dgm:pt modelId="{1CF1BC7A-0DF7-764F-8D51-444CFA4090B2}">
      <dgm:prSet/>
      <dgm:spPr/>
      <dgm:t>
        <a:bodyPr/>
        <a:lstStyle/>
        <a:p>
          <a:r>
            <a:rPr lang="en-US" dirty="0"/>
            <a:t>CDEI WG’s competency building recommendation #2 proposed changing the JEDI-focused WG application to include a demonstration of and commitment to JEDI in the Membership Application</a:t>
          </a:r>
        </a:p>
      </dgm:t>
    </dgm:pt>
    <dgm:pt modelId="{24C630CF-F1F9-644C-8181-1D81F8F97FF7}" type="parTrans" cxnId="{972B7E9A-ACB6-D240-9111-2657048498B4}">
      <dgm:prSet/>
      <dgm:spPr/>
      <dgm:t>
        <a:bodyPr/>
        <a:lstStyle/>
        <a:p>
          <a:endParaRPr lang="en-US"/>
        </a:p>
      </dgm:t>
    </dgm:pt>
    <dgm:pt modelId="{2E549600-188A-A340-869D-1B7625742EE4}" type="sibTrans" cxnId="{972B7E9A-ACB6-D240-9111-2657048498B4}">
      <dgm:prSet/>
      <dgm:spPr/>
      <dgm:t>
        <a:bodyPr/>
        <a:lstStyle/>
        <a:p>
          <a:endParaRPr lang="en-US"/>
        </a:p>
      </dgm:t>
    </dgm:pt>
    <dgm:pt modelId="{2660AB07-37C5-6D49-8D40-7A2ACCFFC59C}">
      <dgm:prSet/>
      <dgm:spPr>
        <a:solidFill>
          <a:schemeClr val="accent6">
            <a:lumMod val="75000"/>
          </a:schemeClr>
        </a:solidFill>
      </dgm:spPr>
      <dgm:t>
        <a:bodyPr/>
        <a:lstStyle/>
        <a:p>
          <a:r>
            <a:rPr lang="en-US" b="1" dirty="0"/>
            <a:t>“As a representative of X organization, I will actively 1) demonstrate and 2) commit to an ongoing education and personal commitment to Justice, Equity, Diversity, and Inclusion in my participation as a CAEECC Working Group member.”</a:t>
          </a:r>
        </a:p>
      </dgm:t>
    </dgm:pt>
    <dgm:pt modelId="{6FA9049C-27E8-BB46-9D22-79F734071ECA}" type="parTrans" cxnId="{AF378E73-121D-F940-9A00-2A44ADC6710C}">
      <dgm:prSet/>
      <dgm:spPr/>
      <dgm:t>
        <a:bodyPr/>
        <a:lstStyle/>
        <a:p>
          <a:endParaRPr lang="en-US"/>
        </a:p>
      </dgm:t>
    </dgm:pt>
    <dgm:pt modelId="{9171A7FE-8B2E-D74E-81C0-6D19305632BF}" type="sibTrans" cxnId="{AF378E73-121D-F940-9A00-2A44ADC6710C}">
      <dgm:prSet/>
      <dgm:spPr/>
      <dgm:t>
        <a:bodyPr/>
        <a:lstStyle/>
        <a:p>
          <a:endParaRPr lang="en-US"/>
        </a:p>
      </dgm:t>
    </dgm:pt>
    <dgm:pt modelId="{753CC184-204A-1049-81AC-2CECBAA0DA4E}" type="pres">
      <dgm:prSet presAssocID="{F7AE55A0-6574-BF46-954C-10AF3CA0C1BC}" presName="Name0" presStyleCnt="0">
        <dgm:presLayoutVars>
          <dgm:dir/>
          <dgm:animLvl val="lvl"/>
          <dgm:resizeHandles val="exact"/>
        </dgm:presLayoutVars>
      </dgm:prSet>
      <dgm:spPr/>
    </dgm:pt>
    <dgm:pt modelId="{14A0537D-01FA-D541-A4EB-F56B8B022777}" type="pres">
      <dgm:prSet presAssocID="{03FD37B2-DBF8-E74B-842A-A0977A90C82A}" presName="linNode" presStyleCnt="0"/>
      <dgm:spPr/>
    </dgm:pt>
    <dgm:pt modelId="{E56971E8-CEAC-994B-B9C7-169AC75F9801}" type="pres">
      <dgm:prSet presAssocID="{03FD37B2-DBF8-E74B-842A-A0977A90C82A}" presName="parentText" presStyleLbl="node1" presStyleIdx="0" presStyleCnt="2">
        <dgm:presLayoutVars>
          <dgm:chMax val="1"/>
          <dgm:bulletEnabled val="1"/>
        </dgm:presLayoutVars>
      </dgm:prSet>
      <dgm:spPr/>
    </dgm:pt>
    <dgm:pt modelId="{6AB410ED-1873-6F42-AB3E-47D78DE94859}" type="pres">
      <dgm:prSet presAssocID="{03FD37B2-DBF8-E74B-842A-A0977A90C82A}" presName="descendantText" presStyleLbl="alignAccFollowNode1" presStyleIdx="0" presStyleCnt="2">
        <dgm:presLayoutVars>
          <dgm:bulletEnabled val="1"/>
        </dgm:presLayoutVars>
      </dgm:prSet>
      <dgm:spPr/>
    </dgm:pt>
    <dgm:pt modelId="{82BB4D32-CF35-1540-AEB8-5660505FD3F4}" type="pres">
      <dgm:prSet presAssocID="{750198C1-AA83-2746-9146-6AAFEF510B9A}" presName="sp" presStyleCnt="0"/>
      <dgm:spPr/>
    </dgm:pt>
    <dgm:pt modelId="{2E344E13-1842-134D-9519-B5C2CC9E5DBF}" type="pres">
      <dgm:prSet presAssocID="{D61CC963-110F-394A-966F-B28D0085DA6F}" presName="linNode" presStyleCnt="0"/>
      <dgm:spPr/>
    </dgm:pt>
    <dgm:pt modelId="{67E10569-E9F5-0C46-B202-D3397AD1F176}" type="pres">
      <dgm:prSet presAssocID="{D61CC963-110F-394A-966F-B28D0085DA6F}" presName="parentText" presStyleLbl="node1" presStyleIdx="1" presStyleCnt="2">
        <dgm:presLayoutVars>
          <dgm:chMax val="1"/>
          <dgm:bulletEnabled val="1"/>
        </dgm:presLayoutVars>
      </dgm:prSet>
      <dgm:spPr/>
    </dgm:pt>
    <dgm:pt modelId="{F493DAE9-7F31-454A-84EB-DE950BF7652C}" type="pres">
      <dgm:prSet presAssocID="{D61CC963-110F-394A-966F-B28D0085DA6F}" presName="descendantText" presStyleLbl="alignAccFollowNode1" presStyleIdx="1" presStyleCnt="2">
        <dgm:presLayoutVars>
          <dgm:bulletEnabled val="1"/>
        </dgm:presLayoutVars>
      </dgm:prSet>
      <dgm:spPr/>
    </dgm:pt>
  </dgm:ptLst>
  <dgm:cxnLst>
    <dgm:cxn modelId="{41FB960B-1C09-9B4C-967F-8839B0D1E7D3}" type="presOf" srcId="{1CF1BC7A-0DF7-764F-8D51-444CFA4090B2}" destId="{6AB410ED-1873-6F42-AB3E-47D78DE94859}" srcOrd="0" destOrd="0" presId="urn:microsoft.com/office/officeart/2005/8/layout/vList5"/>
    <dgm:cxn modelId="{1698BB13-1940-4A4B-B3DB-B59C5EC6B2DE}" type="presOf" srcId="{D61CC963-110F-394A-966F-B28D0085DA6F}" destId="{67E10569-E9F5-0C46-B202-D3397AD1F176}" srcOrd="0" destOrd="0" presId="urn:microsoft.com/office/officeart/2005/8/layout/vList5"/>
    <dgm:cxn modelId="{0277B548-E25D-D94B-B7B3-6B7C91812FF0}" srcId="{F7AE55A0-6574-BF46-954C-10AF3CA0C1BC}" destId="{03FD37B2-DBF8-E74B-842A-A0977A90C82A}" srcOrd="0" destOrd="0" parTransId="{98B76243-A79B-204A-A97C-61F75B5F250C}" sibTransId="{750198C1-AA83-2746-9146-6AAFEF510B9A}"/>
    <dgm:cxn modelId="{986E3E5A-A4FD-4949-984D-7B251ABB1A02}" type="presOf" srcId="{03FD37B2-DBF8-E74B-842A-A0977A90C82A}" destId="{E56971E8-CEAC-994B-B9C7-169AC75F9801}" srcOrd="0" destOrd="0" presId="urn:microsoft.com/office/officeart/2005/8/layout/vList5"/>
    <dgm:cxn modelId="{8571EA68-05E8-0F4B-965C-80A4E03FEE22}" srcId="{F7AE55A0-6574-BF46-954C-10AF3CA0C1BC}" destId="{D61CC963-110F-394A-966F-B28D0085DA6F}" srcOrd="1" destOrd="0" parTransId="{AAEBF631-9C4C-2D49-91CF-9DBF44CCC3D7}" sibTransId="{D996881F-6004-934D-82E0-71D8841807E3}"/>
    <dgm:cxn modelId="{AF378E73-121D-F940-9A00-2A44ADC6710C}" srcId="{D61CC963-110F-394A-966F-B28D0085DA6F}" destId="{2660AB07-37C5-6D49-8D40-7A2ACCFFC59C}" srcOrd="0" destOrd="0" parTransId="{6FA9049C-27E8-BB46-9D22-79F734071ECA}" sibTransId="{9171A7FE-8B2E-D74E-81C0-6D19305632BF}"/>
    <dgm:cxn modelId="{972B7E9A-ACB6-D240-9111-2657048498B4}" srcId="{03FD37B2-DBF8-E74B-842A-A0977A90C82A}" destId="{1CF1BC7A-0DF7-764F-8D51-444CFA4090B2}" srcOrd="0" destOrd="0" parTransId="{24C630CF-F1F9-644C-8181-1D81F8F97FF7}" sibTransId="{2E549600-188A-A340-869D-1B7625742EE4}"/>
    <dgm:cxn modelId="{C8E401CC-0B8B-9540-B5E4-2D6DE56B9121}" type="presOf" srcId="{F7AE55A0-6574-BF46-954C-10AF3CA0C1BC}" destId="{753CC184-204A-1049-81AC-2CECBAA0DA4E}" srcOrd="0" destOrd="0" presId="urn:microsoft.com/office/officeart/2005/8/layout/vList5"/>
    <dgm:cxn modelId="{4917DFE3-990E-BA48-9F27-54DC56756FC3}" type="presOf" srcId="{2660AB07-37C5-6D49-8D40-7A2ACCFFC59C}" destId="{F493DAE9-7F31-454A-84EB-DE950BF7652C}" srcOrd="0" destOrd="0" presId="urn:microsoft.com/office/officeart/2005/8/layout/vList5"/>
    <dgm:cxn modelId="{81FE7C33-8360-E148-AA1C-032DA34F28F2}" type="presParOf" srcId="{753CC184-204A-1049-81AC-2CECBAA0DA4E}" destId="{14A0537D-01FA-D541-A4EB-F56B8B022777}" srcOrd="0" destOrd="0" presId="urn:microsoft.com/office/officeart/2005/8/layout/vList5"/>
    <dgm:cxn modelId="{75049B60-5AE8-FC44-9488-DB820FB688AD}" type="presParOf" srcId="{14A0537D-01FA-D541-A4EB-F56B8B022777}" destId="{E56971E8-CEAC-994B-B9C7-169AC75F9801}" srcOrd="0" destOrd="0" presId="urn:microsoft.com/office/officeart/2005/8/layout/vList5"/>
    <dgm:cxn modelId="{700B4B0D-445D-FA42-871D-204E8A072434}" type="presParOf" srcId="{14A0537D-01FA-D541-A4EB-F56B8B022777}" destId="{6AB410ED-1873-6F42-AB3E-47D78DE94859}" srcOrd="1" destOrd="0" presId="urn:microsoft.com/office/officeart/2005/8/layout/vList5"/>
    <dgm:cxn modelId="{F6FBA0EA-5490-384A-8553-F0EE865991F8}" type="presParOf" srcId="{753CC184-204A-1049-81AC-2CECBAA0DA4E}" destId="{82BB4D32-CF35-1540-AEB8-5660505FD3F4}" srcOrd="1" destOrd="0" presId="urn:microsoft.com/office/officeart/2005/8/layout/vList5"/>
    <dgm:cxn modelId="{69F11E24-5CB9-9E4B-82CE-02920ED26AFB}" type="presParOf" srcId="{753CC184-204A-1049-81AC-2CECBAA0DA4E}" destId="{2E344E13-1842-134D-9519-B5C2CC9E5DBF}" srcOrd="2" destOrd="0" presId="urn:microsoft.com/office/officeart/2005/8/layout/vList5"/>
    <dgm:cxn modelId="{E91CD379-2F77-AF41-824A-6654C08D0135}" type="presParOf" srcId="{2E344E13-1842-134D-9519-B5C2CC9E5DBF}" destId="{67E10569-E9F5-0C46-B202-D3397AD1F176}" srcOrd="0" destOrd="0" presId="urn:microsoft.com/office/officeart/2005/8/layout/vList5"/>
    <dgm:cxn modelId="{247E819B-E3F0-E34E-8477-EC2AD25030ED}" type="presParOf" srcId="{2E344E13-1842-134D-9519-B5C2CC9E5DBF}" destId="{F493DAE9-7F31-454A-84EB-DE950BF7652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C548BB46-162B-954D-95FD-88526475F27D}">
      <dgm:prSet/>
      <dgm:spPr/>
      <dgm:t>
        <a:bodyPr/>
        <a:lstStyle/>
        <a:p>
          <a:pPr>
            <a:buFont typeface="+mj-lt"/>
            <a:buAutoNum type="arabicParenR"/>
          </a:pPr>
          <a:r>
            <a:rPr lang="en-US" dirty="0"/>
            <a:t>Co-Chair Transition</a:t>
          </a:r>
        </a:p>
      </dgm:t>
    </dgm:pt>
    <dgm:pt modelId="{A6231ACA-D32A-3245-95E1-36123D17445C}" type="parTrans" cxnId="{47BB4DEF-A521-CE4D-BDE1-68335C5B9A5A}">
      <dgm:prSet/>
      <dgm:spPr/>
      <dgm:t>
        <a:bodyPr/>
        <a:lstStyle/>
        <a:p>
          <a:endParaRPr lang="en-US"/>
        </a:p>
      </dgm:t>
    </dgm:pt>
    <dgm:pt modelId="{BB5757F3-B5DB-A349-A31A-32898683F18A}" type="sibTrans" cxnId="{47BB4DEF-A521-CE4D-BDE1-68335C5B9A5A}">
      <dgm:prSet/>
      <dgm:spPr/>
      <dgm:t>
        <a:bodyPr/>
        <a:lstStyle/>
        <a:p>
          <a:endParaRPr lang="en-US"/>
        </a:p>
      </dgm:t>
    </dgm:pt>
    <dgm:pt modelId="{1F07FA68-FDE2-F941-847A-49FF802B347B}">
      <dgm:prSet/>
      <dgm:spPr/>
      <dgm:t>
        <a:bodyPr/>
        <a:lstStyle/>
        <a:p>
          <a:pPr>
            <a:buFont typeface="+mj-lt"/>
            <a:buAutoNum type="arabicParenR"/>
          </a:pPr>
          <a:r>
            <a:rPr lang="en-US" dirty="0"/>
            <a:t>Facilitation Team Transition</a:t>
          </a:r>
        </a:p>
      </dgm:t>
    </dgm:pt>
    <dgm:pt modelId="{01EB2CEE-E101-DD42-9456-B0EC8220F9CC}" type="parTrans" cxnId="{8D2A2C64-CB69-7743-88A8-F8979EE42055}">
      <dgm:prSet/>
      <dgm:spPr/>
      <dgm:t>
        <a:bodyPr/>
        <a:lstStyle/>
        <a:p>
          <a:endParaRPr lang="en-US"/>
        </a:p>
      </dgm:t>
    </dgm:pt>
    <dgm:pt modelId="{8648F0F5-DBAC-884D-B1B2-DF10FFB27D8E}" type="sibTrans" cxnId="{8D2A2C64-CB69-7743-88A8-F8979EE42055}">
      <dgm:prSet/>
      <dgm:spPr/>
      <dgm:t>
        <a:bodyPr/>
        <a:lstStyle/>
        <a:p>
          <a:endParaRPr lang="en-US"/>
        </a:p>
      </dgm:t>
    </dgm:pt>
    <dgm:pt modelId="{0C5CDF6E-94E8-2C40-BC61-55891C48100D}">
      <dgm:prSet/>
      <dgm:spPr/>
      <dgm:t>
        <a:bodyPr/>
        <a:lstStyle/>
        <a:p>
          <a:pPr>
            <a:buFont typeface="+mj-lt"/>
            <a:buAutoNum type="arabicParenR"/>
          </a:pPr>
          <a:r>
            <a:rPr lang="en-US"/>
            <a:t>Updated Workplan</a:t>
          </a:r>
        </a:p>
      </dgm:t>
    </dgm:pt>
    <dgm:pt modelId="{442ECDA3-F474-8A4B-83FA-BCCC774B3E77}" type="parTrans" cxnId="{83B255D5-32D7-DA4F-9F44-DEF0C0E4015A}">
      <dgm:prSet/>
      <dgm:spPr/>
      <dgm:t>
        <a:bodyPr/>
        <a:lstStyle/>
        <a:p>
          <a:endParaRPr lang="en-US"/>
        </a:p>
      </dgm:t>
    </dgm:pt>
    <dgm:pt modelId="{2DA4787A-EAA5-EB49-A5DA-00DF9C792726}" type="sibTrans" cxnId="{83B255D5-32D7-DA4F-9F44-DEF0C0E4015A}">
      <dgm:prSet/>
      <dgm:spPr/>
      <dgm:t>
        <a:bodyPr/>
        <a:lstStyle/>
        <a:p>
          <a:endParaRPr lang="en-US"/>
        </a:p>
      </dgm:t>
    </dgm:pt>
    <dgm:pt modelId="{11E2A8D8-963C-3845-85DF-BBF89BF3F2BE}">
      <dgm:prSet/>
      <dgm:spPr/>
      <dgm:t>
        <a:bodyPr/>
        <a:lstStyle/>
        <a:p>
          <a:pPr>
            <a:buFont typeface="+mj-lt"/>
            <a:buAutoNum type="arabicParenR"/>
          </a:pPr>
          <a:r>
            <a:rPr lang="en-US"/>
            <a:t>Topics for September Full CAEECC Meeting</a:t>
          </a:r>
        </a:p>
      </dgm:t>
    </dgm:pt>
    <dgm:pt modelId="{CA6B2575-FFF4-C94D-9740-6667EB5CA762}" type="parTrans" cxnId="{BC547CF3-7671-B34F-9BAC-B74111AF9DA1}">
      <dgm:prSet/>
      <dgm:spPr/>
      <dgm:t>
        <a:bodyPr/>
        <a:lstStyle/>
        <a:p>
          <a:endParaRPr lang="en-US"/>
        </a:p>
      </dgm:t>
    </dgm:pt>
    <dgm:pt modelId="{D8CB0189-58F5-E141-9BE4-0360DCBF72D7}" type="sibTrans" cxnId="{BC547CF3-7671-B34F-9BAC-B74111AF9DA1}">
      <dgm:prSet/>
      <dgm:spPr/>
      <dgm:t>
        <a:bodyPr/>
        <a:lstStyle/>
        <a:p>
          <a:endParaRPr lang="en-US"/>
        </a:p>
      </dgm:t>
    </dgm:pt>
    <dgm:pt modelId="{33E8F8B2-76C9-CD42-9E12-25C1F5240EBF}">
      <dgm:prSet/>
      <dgm:spPr/>
      <dgm:t>
        <a:bodyPr/>
        <a:lstStyle/>
        <a:p>
          <a:pPr>
            <a:buFont typeface="+mj-lt"/>
            <a:buAutoNum type="arabicParenR"/>
          </a:pPr>
          <a:r>
            <a:rPr lang="en-US"/>
            <a:t>Summarize accomplishments for day and delineate next steps</a:t>
          </a:r>
        </a:p>
      </dgm:t>
    </dgm:pt>
    <dgm:pt modelId="{C1F513AC-CA25-784E-B080-09B1E68C3DE8}" type="parTrans" cxnId="{E0DDC449-4BDD-3D4A-B0B4-7ADB4212C640}">
      <dgm:prSet/>
      <dgm:spPr/>
      <dgm:t>
        <a:bodyPr/>
        <a:lstStyle/>
        <a:p>
          <a:endParaRPr lang="en-US"/>
        </a:p>
      </dgm:t>
    </dgm:pt>
    <dgm:pt modelId="{69E5AA3C-7DA1-934E-9CF0-4316233D1391}" type="sibTrans" cxnId="{E0DDC449-4BDD-3D4A-B0B4-7ADB4212C640}">
      <dgm:prSet/>
      <dgm:spPr/>
      <dgm:t>
        <a:bodyPr/>
        <a:lstStyle/>
        <a:p>
          <a:endParaRPr lang="en-US"/>
        </a:p>
      </dgm:t>
    </dgm:pt>
    <dgm:pt modelId="{8E1C6F0F-3616-F940-BB59-44E80BEC50D8}">
      <dgm:prSet/>
      <dgm:spPr/>
      <dgm:t>
        <a:bodyPr/>
        <a:lstStyle/>
        <a:p>
          <a:pPr>
            <a:buFont typeface="+mj-lt"/>
            <a:buAutoNum type="arabicParenR"/>
          </a:pPr>
          <a:r>
            <a:rPr lang="en-US"/>
            <a:t>Meeting evaluations</a:t>
          </a:r>
        </a:p>
      </dgm:t>
    </dgm:pt>
    <dgm:pt modelId="{2ABF7F67-C39B-BA44-A1FE-3C0FE510C750}" type="parTrans" cxnId="{F155F961-79DF-C14A-A644-A435F268657F}">
      <dgm:prSet/>
      <dgm:spPr/>
      <dgm:t>
        <a:bodyPr/>
        <a:lstStyle/>
        <a:p>
          <a:endParaRPr lang="en-US"/>
        </a:p>
      </dgm:t>
    </dgm:pt>
    <dgm:pt modelId="{685C7ADE-D1D1-8641-B084-72724611B0BC}" type="sibTrans" cxnId="{F155F961-79DF-C14A-A644-A435F268657F}">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EF2AC5A7-2604-D94E-B9F8-C2C69F744B65}" type="pres">
      <dgm:prSet presAssocID="{C548BB46-162B-954D-95FD-88526475F27D}" presName="thickLine" presStyleLbl="alignNode1" presStyleIdx="0" presStyleCnt="6"/>
      <dgm:spPr/>
    </dgm:pt>
    <dgm:pt modelId="{C0B57AED-69B7-054D-85D1-951ECEC2D5DB}" type="pres">
      <dgm:prSet presAssocID="{C548BB46-162B-954D-95FD-88526475F27D}" presName="horz1" presStyleCnt="0"/>
      <dgm:spPr/>
    </dgm:pt>
    <dgm:pt modelId="{E32362FA-621D-DC48-AE34-FB9C3B317878}" type="pres">
      <dgm:prSet presAssocID="{C548BB46-162B-954D-95FD-88526475F27D}" presName="tx1" presStyleLbl="revTx" presStyleIdx="0" presStyleCnt="6"/>
      <dgm:spPr/>
    </dgm:pt>
    <dgm:pt modelId="{F24D058A-C712-B44C-8CAE-8E28C22C286F}" type="pres">
      <dgm:prSet presAssocID="{C548BB46-162B-954D-95FD-88526475F27D}" presName="vert1" presStyleCnt="0"/>
      <dgm:spPr/>
    </dgm:pt>
    <dgm:pt modelId="{4D8FE684-22B1-BD4E-87C7-7489C5107857}" type="pres">
      <dgm:prSet presAssocID="{1F07FA68-FDE2-F941-847A-49FF802B347B}" presName="thickLine" presStyleLbl="alignNode1" presStyleIdx="1" presStyleCnt="6"/>
      <dgm:spPr/>
    </dgm:pt>
    <dgm:pt modelId="{E8D83898-8ABE-A248-9DF0-8C523ED17058}" type="pres">
      <dgm:prSet presAssocID="{1F07FA68-FDE2-F941-847A-49FF802B347B}" presName="horz1" presStyleCnt="0"/>
      <dgm:spPr/>
    </dgm:pt>
    <dgm:pt modelId="{FE20492B-B309-AF4A-84E7-FCE333063464}" type="pres">
      <dgm:prSet presAssocID="{1F07FA68-FDE2-F941-847A-49FF802B347B}" presName="tx1" presStyleLbl="revTx" presStyleIdx="1" presStyleCnt="6"/>
      <dgm:spPr/>
    </dgm:pt>
    <dgm:pt modelId="{9EAE9C44-2501-C743-B740-1103EB5887F0}" type="pres">
      <dgm:prSet presAssocID="{1F07FA68-FDE2-F941-847A-49FF802B347B}" presName="vert1" presStyleCnt="0"/>
      <dgm:spPr/>
    </dgm:pt>
    <dgm:pt modelId="{EE1AC3E0-D519-464A-A2D3-07E1EABBC37B}" type="pres">
      <dgm:prSet presAssocID="{0C5CDF6E-94E8-2C40-BC61-55891C48100D}" presName="thickLine" presStyleLbl="alignNode1" presStyleIdx="2" presStyleCnt="6"/>
      <dgm:spPr/>
    </dgm:pt>
    <dgm:pt modelId="{0AEE335D-1DEB-6A48-B2F3-EA9FD8C6CEF0}" type="pres">
      <dgm:prSet presAssocID="{0C5CDF6E-94E8-2C40-BC61-55891C48100D}" presName="horz1" presStyleCnt="0"/>
      <dgm:spPr/>
    </dgm:pt>
    <dgm:pt modelId="{7648A239-63EB-2D49-B858-B60B01FD74D7}" type="pres">
      <dgm:prSet presAssocID="{0C5CDF6E-94E8-2C40-BC61-55891C48100D}" presName="tx1" presStyleLbl="revTx" presStyleIdx="2" presStyleCnt="6"/>
      <dgm:spPr/>
    </dgm:pt>
    <dgm:pt modelId="{322D72A4-AC25-5A4E-9FEC-F571FB8FCB69}" type="pres">
      <dgm:prSet presAssocID="{0C5CDF6E-94E8-2C40-BC61-55891C48100D}" presName="vert1" presStyleCnt="0"/>
      <dgm:spPr/>
    </dgm:pt>
    <dgm:pt modelId="{FC8D5934-BA8C-EF49-87D2-3E8897C3B072}" type="pres">
      <dgm:prSet presAssocID="{11E2A8D8-963C-3845-85DF-BBF89BF3F2BE}" presName="thickLine" presStyleLbl="alignNode1" presStyleIdx="3" presStyleCnt="6"/>
      <dgm:spPr/>
    </dgm:pt>
    <dgm:pt modelId="{D7FDBF1B-2DCA-984D-A009-5EE06EAA8F32}" type="pres">
      <dgm:prSet presAssocID="{11E2A8D8-963C-3845-85DF-BBF89BF3F2BE}" presName="horz1" presStyleCnt="0"/>
      <dgm:spPr/>
    </dgm:pt>
    <dgm:pt modelId="{A89A9D7E-6189-D143-9C20-9DE54ABD979C}" type="pres">
      <dgm:prSet presAssocID="{11E2A8D8-963C-3845-85DF-BBF89BF3F2BE}" presName="tx1" presStyleLbl="revTx" presStyleIdx="3" presStyleCnt="6"/>
      <dgm:spPr/>
    </dgm:pt>
    <dgm:pt modelId="{4B2DACA8-7275-564B-B336-AACE3668A878}" type="pres">
      <dgm:prSet presAssocID="{11E2A8D8-963C-3845-85DF-BBF89BF3F2BE}" presName="vert1" presStyleCnt="0"/>
      <dgm:spPr/>
    </dgm:pt>
    <dgm:pt modelId="{991AABEA-682B-3A4A-9865-3A69A344819B}" type="pres">
      <dgm:prSet presAssocID="{33E8F8B2-76C9-CD42-9E12-25C1F5240EBF}" presName="thickLine" presStyleLbl="alignNode1" presStyleIdx="4" presStyleCnt="6"/>
      <dgm:spPr/>
    </dgm:pt>
    <dgm:pt modelId="{E82F080B-ED97-7A45-B980-4BA5AA0AA18E}" type="pres">
      <dgm:prSet presAssocID="{33E8F8B2-76C9-CD42-9E12-25C1F5240EBF}" presName="horz1" presStyleCnt="0"/>
      <dgm:spPr/>
    </dgm:pt>
    <dgm:pt modelId="{CA15E840-F4B8-8F4D-800C-8168FCBAE86C}" type="pres">
      <dgm:prSet presAssocID="{33E8F8B2-76C9-CD42-9E12-25C1F5240EBF}" presName="tx1" presStyleLbl="revTx" presStyleIdx="4" presStyleCnt="6"/>
      <dgm:spPr/>
    </dgm:pt>
    <dgm:pt modelId="{8509D73A-5067-374B-9156-DA2D3027A621}" type="pres">
      <dgm:prSet presAssocID="{33E8F8B2-76C9-CD42-9E12-25C1F5240EBF}" presName="vert1" presStyleCnt="0"/>
      <dgm:spPr/>
    </dgm:pt>
    <dgm:pt modelId="{10204683-BC6F-6F45-B29B-3AA9324B90CB}" type="pres">
      <dgm:prSet presAssocID="{8E1C6F0F-3616-F940-BB59-44E80BEC50D8}" presName="thickLine" presStyleLbl="alignNode1" presStyleIdx="5" presStyleCnt="6"/>
      <dgm:spPr/>
    </dgm:pt>
    <dgm:pt modelId="{39A53904-7404-9942-9ADA-028323CE255D}" type="pres">
      <dgm:prSet presAssocID="{8E1C6F0F-3616-F940-BB59-44E80BEC50D8}" presName="horz1" presStyleCnt="0"/>
      <dgm:spPr/>
    </dgm:pt>
    <dgm:pt modelId="{1DC91578-3A98-004F-A964-3667C15B7877}" type="pres">
      <dgm:prSet presAssocID="{8E1C6F0F-3616-F940-BB59-44E80BEC50D8}" presName="tx1" presStyleLbl="revTx" presStyleIdx="5" presStyleCnt="6"/>
      <dgm:spPr/>
    </dgm:pt>
    <dgm:pt modelId="{D662F641-D88E-4D44-AE58-CA63364766D4}" type="pres">
      <dgm:prSet presAssocID="{8E1C6F0F-3616-F940-BB59-44E80BEC50D8}" presName="vert1" presStyleCnt="0"/>
      <dgm:spPr/>
    </dgm:pt>
  </dgm:ptLst>
  <dgm:cxnLst>
    <dgm:cxn modelId="{D5EDB806-9181-1348-8C17-A1162CE07B85}" type="presOf" srcId="{8E1C6F0F-3616-F940-BB59-44E80BEC50D8}" destId="{1DC91578-3A98-004F-A964-3667C15B7877}" srcOrd="0" destOrd="0" presId="urn:microsoft.com/office/officeart/2008/layout/LinedList"/>
    <dgm:cxn modelId="{3B640D0B-188D-E645-8B24-E92C5FEC0987}" type="presOf" srcId="{C548BB46-162B-954D-95FD-88526475F27D}" destId="{E32362FA-621D-DC48-AE34-FB9C3B317878}" srcOrd="0" destOrd="0" presId="urn:microsoft.com/office/officeart/2008/layout/LinedList"/>
    <dgm:cxn modelId="{37F12714-E9A3-CF48-BC01-81EC1285AE70}" type="presOf" srcId="{33E8F8B2-76C9-CD42-9E12-25C1F5240EBF}" destId="{CA15E840-F4B8-8F4D-800C-8168FCBAE86C}" srcOrd="0" destOrd="0" presId="urn:microsoft.com/office/officeart/2008/layout/LinedList"/>
    <dgm:cxn modelId="{5DD8CF1A-9B02-DD41-BA98-2B367472382A}" type="presOf" srcId="{0C5CDF6E-94E8-2C40-BC61-55891C48100D}" destId="{7648A239-63EB-2D49-B858-B60B01FD74D7}" srcOrd="0" destOrd="0" presId="urn:microsoft.com/office/officeart/2008/layout/LinedList"/>
    <dgm:cxn modelId="{5012F122-A2BB-F24F-9808-45F569A0AF28}" type="presOf" srcId="{11E2A8D8-963C-3845-85DF-BBF89BF3F2BE}" destId="{A89A9D7E-6189-D143-9C20-9DE54ABD979C}" srcOrd="0" destOrd="0" presId="urn:microsoft.com/office/officeart/2008/layout/LinedList"/>
    <dgm:cxn modelId="{E0DDC449-4BDD-3D4A-B0B4-7ADB4212C640}" srcId="{441E0AC9-817B-4FD0-99A8-D986B9D3BE60}" destId="{33E8F8B2-76C9-CD42-9E12-25C1F5240EBF}" srcOrd="4" destOrd="0" parTransId="{C1F513AC-CA25-784E-B080-09B1E68C3DE8}" sibTransId="{69E5AA3C-7DA1-934E-9CF0-4316233D1391}"/>
    <dgm:cxn modelId="{F155F961-79DF-C14A-A644-A435F268657F}" srcId="{441E0AC9-817B-4FD0-99A8-D986B9D3BE60}" destId="{8E1C6F0F-3616-F940-BB59-44E80BEC50D8}" srcOrd="5" destOrd="0" parTransId="{2ABF7F67-C39B-BA44-A1FE-3C0FE510C750}" sibTransId="{685C7ADE-D1D1-8641-B084-72724611B0BC}"/>
    <dgm:cxn modelId="{8D2A2C64-CB69-7743-88A8-F8979EE42055}" srcId="{441E0AC9-817B-4FD0-99A8-D986B9D3BE60}" destId="{1F07FA68-FDE2-F941-847A-49FF802B347B}" srcOrd="1" destOrd="0" parTransId="{01EB2CEE-E101-DD42-9456-B0EC8220F9CC}" sibTransId="{8648F0F5-DBAC-884D-B1B2-DF10FFB27D8E}"/>
    <dgm:cxn modelId="{C57BDBA1-56B8-6947-A68C-667B82F1C3B6}" type="presOf" srcId="{441E0AC9-817B-4FD0-99A8-D986B9D3BE60}" destId="{D8617EC5-F25E-3B49-AF65-CD3196AEF792}" srcOrd="0" destOrd="0" presId="urn:microsoft.com/office/officeart/2008/layout/LinedList"/>
    <dgm:cxn modelId="{FCC984AA-E507-E547-A283-5927FA1C3BA8}" type="presOf" srcId="{1F07FA68-FDE2-F941-847A-49FF802B347B}" destId="{FE20492B-B309-AF4A-84E7-FCE333063464}" srcOrd="0" destOrd="0" presId="urn:microsoft.com/office/officeart/2008/layout/LinedList"/>
    <dgm:cxn modelId="{83B255D5-32D7-DA4F-9F44-DEF0C0E4015A}" srcId="{441E0AC9-817B-4FD0-99A8-D986B9D3BE60}" destId="{0C5CDF6E-94E8-2C40-BC61-55891C48100D}" srcOrd="2" destOrd="0" parTransId="{442ECDA3-F474-8A4B-83FA-BCCC774B3E77}" sibTransId="{2DA4787A-EAA5-EB49-A5DA-00DF9C792726}"/>
    <dgm:cxn modelId="{47BB4DEF-A521-CE4D-BDE1-68335C5B9A5A}" srcId="{441E0AC9-817B-4FD0-99A8-D986B9D3BE60}" destId="{C548BB46-162B-954D-95FD-88526475F27D}" srcOrd="0" destOrd="0" parTransId="{A6231ACA-D32A-3245-95E1-36123D17445C}" sibTransId="{BB5757F3-B5DB-A349-A31A-32898683F18A}"/>
    <dgm:cxn modelId="{BC547CF3-7671-B34F-9BAC-B74111AF9DA1}" srcId="{441E0AC9-817B-4FD0-99A8-D986B9D3BE60}" destId="{11E2A8D8-963C-3845-85DF-BBF89BF3F2BE}" srcOrd="3" destOrd="0" parTransId="{CA6B2575-FFF4-C94D-9740-6667EB5CA762}" sibTransId="{D8CB0189-58F5-E141-9BE4-0360DCBF72D7}"/>
    <dgm:cxn modelId="{41E0FFC1-145A-8244-B082-52A46F7CE1AB}" type="presParOf" srcId="{D8617EC5-F25E-3B49-AF65-CD3196AEF792}" destId="{EF2AC5A7-2604-D94E-B9F8-C2C69F744B65}" srcOrd="0" destOrd="0" presId="urn:microsoft.com/office/officeart/2008/layout/LinedList"/>
    <dgm:cxn modelId="{C6146500-99A7-2D4C-83CA-79C2203935E1}" type="presParOf" srcId="{D8617EC5-F25E-3B49-AF65-CD3196AEF792}" destId="{C0B57AED-69B7-054D-85D1-951ECEC2D5DB}" srcOrd="1" destOrd="0" presId="urn:microsoft.com/office/officeart/2008/layout/LinedList"/>
    <dgm:cxn modelId="{78BD70AA-0BE1-B944-9BAB-630E450E6DFE}" type="presParOf" srcId="{C0B57AED-69B7-054D-85D1-951ECEC2D5DB}" destId="{E32362FA-621D-DC48-AE34-FB9C3B317878}" srcOrd="0" destOrd="0" presId="urn:microsoft.com/office/officeart/2008/layout/LinedList"/>
    <dgm:cxn modelId="{8A97D4DD-F903-9841-960F-7A397A9A8D4F}" type="presParOf" srcId="{C0B57AED-69B7-054D-85D1-951ECEC2D5DB}" destId="{F24D058A-C712-B44C-8CAE-8E28C22C286F}" srcOrd="1" destOrd="0" presId="urn:microsoft.com/office/officeart/2008/layout/LinedList"/>
    <dgm:cxn modelId="{6AB2DF32-9E7D-2846-AD1B-477C6AD76A44}" type="presParOf" srcId="{D8617EC5-F25E-3B49-AF65-CD3196AEF792}" destId="{4D8FE684-22B1-BD4E-87C7-7489C5107857}" srcOrd="2" destOrd="0" presId="urn:microsoft.com/office/officeart/2008/layout/LinedList"/>
    <dgm:cxn modelId="{3B59AB1C-DD7D-E347-953A-1D4C4A426D78}" type="presParOf" srcId="{D8617EC5-F25E-3B49-AF65-CD3196AEF792}" destId="{E8D83898-8ABE-A248-9DF0-8C523ED17058}" srcOrd="3" destOrd="0" presId="urn:microsoft.com/office/officeart/2008/layout/LinedList"/>
    <dgm:cxn modelId="{3047EE70-0462-574A-90EB-3CD83D6EEC16}" type="presParOf" srcId="{E8D83898-8ABE-A248-9DF0-8C523ED17058}" destId="{FE20492B-B309-AF4A-84E7-FCE333063464}" srcOrd="0" destOrd="0" presId="urn:microsoft.com/office/officeart/2008/layout/LinedList"/>
    <dgm:cxn modelId="{B8072D31-8BC0-8043-BCB7-9AD976891F05}" type="presParOf" srcId="{E8D83898-8ABE-A248-9DF0-8C523ED17058}" destId="{9EAE9C44-2501-C743-B740-1103EB5887F0}" srcOrd="1" destOrd="0" presId="urn:microsoft.com/office/officeart/2008/layout/LinedList"/>
    <dgm:cxn modelId="{EAA7BA73-82D6-F34C-835E-261064734C12}" type="presParOf" srcId="{D8617EC5-F25E-3B49-AF65-CD3196AEF792}" destId="{EE1AC3E0-D519-464A-A2D3-07E1EABBC37B}" srcOrd="4" destOrd="0" presId="urn:microsoft.com/office/officeart/2008/layout/LinedList"/>
    <dgm:cxn modelId="{C6B3C125-D2C4-5E40-935B-1E7BA2089393}" type="presParOf" srcId="{D8617EC5-F25E-3B49-AF65-CD3196AEF792}" destId="{0AEE335D-1DEB-6A48-B2F3-EA9FD8C6CEF0}" srcOrd="5" destOrd="0" presId="urn:microsoft.com/office/officeart/2008/layout/LinedList"/>
    <dgm:cxn modelId="{42C9E907-1BB7-314D-8CA2-D5255E0B744F}" type="presParOf" srcId="{0AEE335D-1DEB-6A48-B2F3-EA9FD8C6CEF0}" destId="{7648A239-63EB-2D49-B858-B60B01FD74D7}" srcOrd="0" destOrd="0" presId="urn:microsoft.com/office/officeart/2008/layout/LinedList"/>
    <dgm:cxn modelId="{3B017865-3298-7F4B-838B-36FE3F88ECF2}" type="presParOf" srcId="{0AEE335D-1DEB-6A48-B2F3-EA9FD8C6CEF0}" destId="{322D72A4-AC25-5A4E-9FEC-F571FB8FCB69}" srcOrd="1" destOrd="0" presId="urn:microsoft.com/office/officeart/2008/layout/LinedList"/>
    <dgm:cxn modelId="{41B817F9-EC6C-9645-A728-A84B93756BE8}" type="presParOf" srcId="{D8617EC5-F25E-3B49-AF65-CD3196AEF792}" destId="{FC8D5934-BA8C-EF49-87D2-3E8897C3B072}" srcOrd="6" destOrd="0" presId="urn:microsoft.com/office/officeart/2008/layout/LinedList"/>
    <dgm:cxn modelId="{753D3C79-6D02-924F-B44D-E9E29BA6B79E}" type="presParOf" srcId="{D8617EC5-F25E-3B49-AF65-CD3196AEF792}" destId="{D7FDBF1B-2DCA-984D-A009-5EE06EAA8F32}" srcOrd="7" destOrd="0" presId="urn:microsoft.com/office/officeart/2008/layout/LinedList"/>
    <dgm:cxn modelId="{28A3C3D1-CCE8-774F-9DE8-6CAC9D008EF0}" type="presParOf" srcId="{D7FDBF1B-2DCA-984D-A009-5EE06EAA8F32}" destId="{A89A9D7E-6189-D143-9C20-9DE54ABD979C}" srcOrd="0" destOrd="0" presId="urn:microsoft.com/office/officeart/2008/layout/LinedList"/>
    <dgm:cxn modelId="{3EB5FEA4-AE66-DE49-81CA-642C129C1E74}" type="presParOf" srcId="{D7FDBF1B-2DCA-984D-A009-5EE06EAA8F32}" destId="{4B2DACA8-7275-564B-B336-AACE3668A878}" srcOrd="1" destOrd="0" presId="urn:microsoft.com/office/officeart/2008/layout/LinedList"/>
    <dgm:cxn modelId="{2729C8F6-1797-5742-8CCA-5943524D6717}" type="presParOf" srcId="{D8617EC5-F25E-3B49-AF65-CD3196AEF792}" destId="{991AABEA-682B-3A4A-9865-3A69A344819B}" srcOrd="8" destOrd="0" presId="urn:microsoft.com/office/officeart/2008/layout/LinedList"/>
    <dgm:cxn modelId="{CFD63981-5475-7E42-A796-A56366011C29}" type="presParOf" srcId="{D8617EC5-F25E-3B49-AF65-CD3196AEF792}" destId="{E82F080B-ED97-7A45-B980-4BA5AA0AA18E}" srcOrd="9" destOrd="0" presId="urn:microsoft.com/office/officeart/2008/layout/LinedList"/>
    <dgm:cxn modelId="{532448C9-BB5F-D145-B065-13F2044B6DFC}" type="presParOf" srcId="{E82F080B-ED97-7A45-B980-4BA5AA0AA18E}" destId="{CA15E840-F4B8-8F4D-800C-8168FCBAE86C}" srcOrd="0" destOrd="0" presId="urn:microsoft.com/office/officeart/2008/layout/LinedList"/>
    <dgm:cxn modelId="{063BBDB0-4DA2-2643-A928-94F740902301}" type="presParOf" srcId="{E82F080B-ED97-7A45-B980-4BA5AA0AA18E}" destId="{8509D73A-5067-374B-9156-DA2D3027A621}" srcOrd="1" destOrd="0" presId="urn:microsoft.com/office/officeart/2008/layout/LinedList"/>
    <dgm:cxn modelId="{E1D96494-F0C9-9E48-97AB-E641B602BA4F}" type="presParOf" srcId="{D8617EC5-F25E-3B49-AF65-CD3196AEF792}" destId="{10204683-BC6F-6F45-B29B-3AA9324B90CB}" srcOrd="10" destOrd="0" presId="urn:microsoft.com/office/officeart/2008/layout/LinedList"/>
    <dgm:cxn modelId="{D7483130-B516-9142-BB4B-50C3A35D8179}" type="presParOf" srcId="{D8617EC5-F25E-3B49-AF65-CD3196AEF792}" destId="{39A53904-7404-9942-9ADA-028323CE255D}" srcOrd="11" destOrd="0" presId="urn:microsoft.com/office/officeart/2008/layout/LinedList"/>
    <dgm:cxn modelId="{A2467376-D18A-9A42-AFB4-C2F984248694}" type="presParOf" srcId="{39A53904-7404-9942-9ADA-028323CE255D}" destId="{1DC91578-3A98-004F-A964-3667C15B7877}" srcOrd="0" destOrd="0" presId="urn:microsoft.com/office/officeart/2008/layout/LinedList"/>
    <dgm:cxn modelId="{B04EEE23-89DB-244C-BA85-A8C4D85C88DD}" type="presParOf" srcId="{39A53904-7404-9942-9ADA-028323CE255D}" destId="{D662F641-D88E-4D44-AE58-CA63364766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E85355-7326-4004-83B3-730DA4D28EC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5ACAE5B-F6BB-4F67-AF58-F28EAA9E9A1C}">
      <dgm:prSet/>
      <dgm:spPr/>
      <dgm:t>
        <a:bodyPr/>
        <a:lstStyle/>
        <a:p>
          <a:r>
            <a:rPr lang="en-US"/>
            <a:t>Proposal from CAEECC leadership (current Co-Chairs, Facilitation team, and CPUC Energy Division)</a:t>
          </a:r>
        </a:p>
      </dgm:t>
    </dgm:pt>
    <dgm:pt modelId="{B4D90493-B89E-493F-B2C6-A049132C54B3}" type="parTrans" cxnId="{D2DD53D1-C5EA-4F0C-89A0-1C1B8A778FB6}">
      <dgm:prSet/>
      <dgm:spPr/>
      <dgm:t>
        <a:bodyPr/>
        <a:lstStyle/>
        <a:p>
          <a:endParaRPr lang="en-US"/>
        </a:p>
      </dgm:t>
    </dgm:pt>
    <dgm:pt modelId="{9E7C0887-553B-4F87-BB3A-C8B199FAA409}" type="sibTrans" cxnId="{D2DD53D1-C5EA-4F0C-89A0-1C1B8A778FB6}">
      <dgm:prSet/>
      <dgm:spPr/>
      <dgm:t>
        <a:bodyPr/>
        <a:lstStyle/>
        <a:p>
          <a:endParaRPr lang="en-US"/>
        </a:p>
      </dgm:t>
    </dgm:pt>
    <dgm:pt modelId="{5076D164-F9B6-4784-914B-A4E1822DA9BB}">
      <dgm:prSet/>
      <dgm:spPr/>
      <dgm:t>
        <a:bodyPr/>
        <a:lstStyle/>
        <a:p>
          <a:r>
            <a:rPr lang="en-US"/>
            <a:t>Program Administrator Seat: </a:t>
          </a:r>
        </a:p>
      </dgm:t>
    </dgm:pt>
    <dgm:pt modelId="{3B673AF8-2449-482F-A35B-EA3817063E2C}" type="parTrans" cxnId="{35E5CB5B-DE37-4242-9D55-01B6599B23DF}">
      <dgm:prSet/>
      <dgm:spPr/>
      <dgm:t>
        <a:bodyPr/>
        <a:lstStyle/>
        <a:p>
          <a:endParaRPr lang="en-US"/>
        </a:p>
      </dgm:t>
    </dgm:pt>
    <dgm:pt modelId="{78DF500F-80A6-4DE9-BCAC-C297DDC632B7}" type="sibTrans" cxnId="{35E5CB5B-DE37-4242-9D55-01B6599B23DF}">
      <dgm:prSet/>
      <dgm:spPr/>
      <dgm:t>
        <a:bodyPr/>
        <a:lstStyle/>
        <a:p>
          <a:endParaRPr lang="en-US"/>
        </a:p>
      </dgm:t>
    </dgm:pt>
    <dgm:pt modelId="{36C8B6F8-6D82-4D14-9846-CDDD3AD370C4}">
      <dgm:prSet/>
      <dgm:spPr/>
      <dgm:t>
        <a:bodyPr/>
        <a:lstStyle/>
        <a:p>
          <a:r>
            <a:rPr lang="en-US"/>
            <a:t>Lucy Morris, PG&amp;E to take over from Jenny Berg, BayREN, effective immediately</a:t>
          </a:r>
        </a:p>
      </dgm:t>
    </dgm:pt>
    <dgm:pt modelId="{CBDD94FB-FA70-4561-B0F5-4418EE735E8B}" type="parTrans" cxnId="{63E9217A-23B7-4DBC-A582-062FC95CD2B9}">
      <dgm:prSet/>
      <dgm:spPr/>
      <dgm:t>
        <a:bodyPr/>
        <a:lstStyle/>
        <a:p>
          <a:endParaRPr lang="en-US"/>
        </a:p>
      </dgm:t>
    </dgm:pt>
    <dgm:pt modelId="{EA6D4567-E29C-4D13-9CBB-063B178EB55C}" type="sibTrans" cxnId="{63E9217A-23B7-4DBC-A582-062FC95CD2B9}">
      <dgm:prSet/>
      <dgm:spPr/>
      <dgm:t>
        <a:bodyPr/>
        <a:lstStyle/>
        <a:p>
          <a:endParaRPr lang="en-US"/>
        </a:p>
      </dgm:t>
    </dgm:pt>
    <dgm:pt modelId="{719B1526-AF0D-44E0-BC0F-4C2990C21696}">
      <dgm:prSet/>
      <dgm:spPr/>
      <dgm:t>
        <a:bodyPr/>
        <a:lstStyle/>
        <a:p>
          <a:r>
            <a:rPr lang="en-US"/>
            <a:t>Non-Program Administrator Seat: </a:t>
          </a:r>
        </a:p>
      </dgm:t>
    </dgm:pt>
    <dgm:pt modelId="{9DE208FC-8FCE-4AE8-9387-691FF86EEC07}" type="parTrans" cxnId="{2921A0E2-4713-4FED-9E11-341545AC563F}">
      <dgm:prSet/>
      <dgm:spPr/>
      <dgm:t>
        <a:bodyPr/>
        <a:lstStyle/>
        <a:p>
          <a:endParaRPr lang="en-US"/>
        </a:p>
      </dgm:t>
    </dgm:pt>
    <dgm:pt modelId="{A1865E49-6796-4DF1-8655-5F7B89A60A3A}" type="sibTrans" cxnId="{2921A0E2-4713-4FED-9E11-341545AC563F}">
      <dgm:prSet/>
      <dgm:spPr/>
      <dgm:t>
        <a:bodyPr/>
        <a:lstStyle/>
        <a:p>
          <a:endParaRPr lang="en-US"/>
        </a:p>
      </dgm:t>
    </dgm:pt>
    <dgm:pt modelId="{959BD531-A9FA-4E70-A4A5-E3E0959F6936}">
      <dgm:prSet/>
      <dgm:spPr/>
      <dgm:t>
        <a:bodyPr/>
        <a:lstStyle/>
        <a:p>
          <a:r>
            <a:rPr lang="en-US" b="0" i="0" u="none" dirty="0"/>
            <a:t>Lara Ettenson, NRDC wishes to continue, but by her request for continuity sake Jenny Berg to serve as interim proxy until Lara is back late summer/fall 2022</a:t>
          </a:r>
          <a:endParaRPr lang="en-US" dirty="0"/>
        </a:p>
      </dgm:t>
    </dgm:pt>
    <dgm:pt modelId="{A41C33AE-A065-4803-919F-77EAD34CE17E}" type="parTrans" cxnId="{67AA28C6-0859-48B4-9CB9-DCD99ADFCE19}">
      <dgm:prSet/>
      <dgm:spPr/>
      <dgm:t>
        <a:bodyPr/>
        <a:lstStyle/>
        <a:p>
          <a:endParaRPr lang="en-US"/>
        </a:p>
      </dgm:t>
    </dgm:pt>
    <dgm:pt modelId="{1550C4F0-9B44-423D-84D8-741738301C9D}" type="sibTrans" cxnId="{67AA28C6-0859-48B4-9CB9-DCD99ADFCE19}">
      <dgm:prSet/>
      <dgm:spPr/>
      <dgm:t>
        <a:bodyPr/>
        <a:lstStyle/>
        <a:p>
          <a:endParaRPr lang="en-US"/>
        </a:p>
      </dgm:t>
    </dgm:pt>
    <dgm:pt modelId="{4A99445B-B07F-4570-90F3-6F765E8F94E8}">
      <dgm:prSet/>
      <dgm:spPr/>
      <dgm:t>
        <a:bodyPr/>
        <a:lstStyle/>
        <a:p>
          <a:r>
            <a:rPr lang="en-US"/>
            <a:t>Questions on proposal?</a:t>
          </a:r>
        </a:p>
      </dgm:t>
    </dgm:pt>
    <dgm:pt modelId="{6641EF9B-7F79-4060-B3F2-20013581CC69}" type="parTrans" cxnId="{BF4C997A-8200-4522-ADB6-DAED2C671DCF}">
      <dgm:prSet/>
      <dgm:spPr/>
      <dgm:t>
        <a:bodyPr/>
        <a:lstStyle/>
        <a:p>
          <a:endParaRPr lang="en-US"/>
        </a:p>
      </dgm:t>
    </dgm:pt>
    <dgm:pt modelId="{5C447BC2-F045-41B4-A99F-685CFFA53996}" type="sibTrans" cxnId="{BF4C997A-8200-4522-ADB6-DAED2C671DCF}">
      <dgm:prSet/>
      <dgm:spPr/>
      <dgm:t>
        <a:bodyPr/>
        <a:lstStyle/>
        <a:p>
          <a:endParaRPr lang="en-US"/>
        </a:p>
      </dgm:t>
    </dgm:pt>
    <dgm:pt modelId="{33C2D15E-8C48-4D65-B6DD-312E19508694}">
      <dgm:prSet/>
      <dgm:spPr/>
      <dgm:t>
        <a:bodyPr/>
        <a:lstStyle/>
        <a:p>
          <a:r>
            <a:rPr lang="en-US"/>
            <a:t>Other proposed alternatives?</a:t>
          </a:r>
        </a:p>
      </dgm:t>
    </dgm:pt>
    <dgm:pt modelId="{CD8DB878-2C92-4A07-9A8A-BE389780293A}" type="parTrans" cxnId="{2BFE3D57-018F-4B95-8EB9-3A79169417D6}">
      <dgm:prSet/>
      <dgm:spPr/>
      <dgm:t>
        <a:bodyPr/>
        <a:lstStyle/>
        <a:p>
          <a:endParaRPr lang="en-US"/>
        </a:p>
      </dgm:t>
    </dgm:pt>
    <dgm:pt modelId="{3429C97E-B0C0-4BFA-88A0-E0F644CB7450}" type="sibTrans" cxnId="{2BFE3D57-018F-4B95-8EB9-3A79169417D6}">
      <dgm:prSet/>
      <dgm:spPr/>
      <dgm:t>
        <a:bodyPr/>
        <a:lstStyle/>
        <a:p>
          <a:endParaRPr lang="en-US"/>
        </a:p>
      </dgm:t>
    </dgm:pt>
    <dgm:pt modelId="{1FF0E3EC-56A9-464A-8C33-E3435BD3BBBC}">
      <dgm:prSet/>
      <dgm:spPr/>
      <dgm:t>
        <a:bodyPr/>
        <a:lstStyle/>
        <a:p>
          <a:r>
            <a:rPr lang="en-US"/>
            <a:t>Approval</a:t>
          </a:r>
        </a:p>
      </dgm:t>
    </dgm:pt>
    <dgm:pt modelId="{BBF5372A-A493-4F02-A143-CC0800AB4C8B}" type="parTrans" cxnId="{B7EBA3C9-E399-4703-BFD3-D71011E47F5E}">
      <dgm:prSet/>
      <dgm:spPr/>
      <dgm:t>
        <a:bodyPr/>
        <a:lstStyle/>
        <a:p>
          <a:endParaRPr lang="en-US"/>
        </a:p>
      </dgm:t>
    </dgm:pt>
    <dgm:pt modelId="{B5CEB258-C23B-44D5-834D-23FA92075115}" type="sibTrans" cxnId="{B7EBA3C9-E399-4703-BFD3-D71011E47F5E}">
      <dgm:prSet/>
      <dgm:spPr/>
      <dgm:t>
        <a:bodyPr/>
        <a:lstStyle/>
        <a:p>
          <a:endParaRPr lang="en-US"/>
        </a:p>
      </dgm:t>
    </dgm:pt>
    <dgm:pt modelId="{DC4465C4-90D0-F842-B2B9-E8EF2CF728F9}" type="pres">
      <dgm:prSet presAssocID="{B5E85355-7326-4004-83B3-730DA4D28EC6}" presName="linear" presStyleCnt="0">
        <dgm:presLayoutVars>
          <dgm:animLvl val="lvl"/>
          <dgm:resizeHandles val="exact"/>
        </dgm:presLayoutVars>
      </dgm:prSet>
      <dgm:spPr/>
    </dgm:pt>
    <dgm:pt modelId="{4408698A-DBCB-6A40-A204-60FD36B02F13}" type="pres">
      <dgm:prSet presAssocID="{15ACAE5B-F6BB-4F67-AF58-F28EAA9E9A1C}" presName="parentText" presStyleLbl="node1" presStyleIdx="0" presStyleCnt="3">
        <dgm:presLayoutVars>
          <dgm:chMax val="0"/>
          <dgm:bulletEnabled val="1"/>
        </dgm:presLayoutVars>
      </dgm:prSet>
      <dgm:spPr/>
    </dgm:pt>
    <dgm:pt modelId="{7EF8C96D-45B5-B942-AE96-4A944FC33DB1}" type="pres">
      <dgm:prSet presAssocID="{15ACAE5B-F6BB-4F67-AF58-F28EAA9E9A1C}" presName="childText" presStyleLbl="revTx" presStyleIdx="0" presStyleCnt="1">
        <dgm:presLayoutVars>
          <dgm:bulletEnabled val="1"/>
        </dgm:presLayoutVars>
      </dgm:prSet>
      <dgm:spPr/>
    </dgm:pt>
    <dgm:pt modelId="{8733C19C-ADE1-6341-A445-BC26B794204B}" type="pres">
      <dgm:prSet presAssocID="{33C2D15E-8C48-4D65-B6DD-312E19508694}" presName="parentText" presStyleLbl="node1" presStyleIdx="1" presStyleCnt="3">
        <dgm:presLayoutVars>
          <dgm:chMax val="0"/>
          <dgm:bulletEnabled val="1"/>
        </dgm:presLayoutVars>
      </dgm:prSet>
      <dgm:spPr/>
    </dgm:pt>
    <dgm:pt modelId="{739C265A-F454-A248-B961-5D21774E03FC}" type="pres">
      <dgm:prSet presAssocID="{3429C97E-B0C0-4BFA-88A0-E0F644CB7450}" presName="spacer" presStyleCnt="0"/>
      <dgm:spPr/>
    </dgm:pt>
    <dgm:pt modelId="{5723059C-E171-5040-9674-82BB1E02D8AE}" type="pres">
      <dgm:prSet presAssocID="{1FF0E3EC-56A9-464A-8C33-E3435BD3BBBC}" presName="parentText" presStyleLbl="node1" presStyleIdx="2" presStyleCnt="3">
        <dgm:presLayoutVars>
          <dgm:chMax val="0"/>
          <dgm:bulletEnabled val="1"/>
        </dgm:presLayoutVars>
      </dgm:prSet>
      <dgm:spPr/>
    </dgm:pt>
  </dgm:ptLst>
  <dgm:cxnLst>
    <dgm:cxn modelId="{2C082A06-A61D-A241-B6B3-13F0E2A22B1C}" type="presOf" srcId="{5076D164-F9B6-4784-914B-A4E1822DA9BB}" destId="{7EF8C96D-45B5-B942-AE96-4A944FC33DB1}" srcOrd="0" destOrd="0" presId="urn:microsoft.com/office/officeart/2005/8/layout/vList2"/>
    <dgm:cxn modelId="{A9B65F16-EAE2-564A-A1FA-B0709AE724EB}" type="presOf" srcId="{719B1526-AF0D-44E0-BC0F-4C2990C21696}" destId="{7EF8C96D-45B5-B942-AE96-4A944FC33DB1}" srcOrd="0" destOrd="2" presId="urn:microsoft.com/office/officeart/2005/8/layout/vList2"/>
    <dgm:cxn modelId="{00478F27-DF58-5841-89BE-99DE0EDE0F7B}" type="presOf" srcId="{B5E85355-7326-4004-83B3-730DA4D28EC6}" destId="{DC4465C4-90D0-F842-B2B9-E8EF2CF728F9}" srcOrd="0" destOrd="0" presId="urn:microsoft.com/office/officeart/2005/8/layout/vList2"/>
    <dgm:cxn modelId="{350BC428-437F-414B-B73A-A6E91D2773CB}" type="presOf" srcId="{33C2D15E-8C48-4D65-B6DD-312E19508694}" destId="{8733C19C-ADE1-6341-A445-BC26B794204B}" srcOrd="0" destOrd="0" presId="urn:microsoft.com/office/officeart/2005/8/layout/vList2"/>
    <dgm:cxn modelId="{A965773B-EB18-2147-8C4E-22428B6F8881}" type="presOf" srcId="{36C8B6F8-6D82-4D14-9846-CDDD3AD370C4}" destId="{7EF8C96D-45B5-B942-AE96-4A944FC33DB1}" srcOrd="0" destOrd="1" presId="urn:microsoft.com/office/officeart/2005/8/layout/vList2"/>
    <dgm:cxn modelId="{2BFE3D57-018F-4B95-8EB9-3A79169417D6}" srcId="{B5E85355-7326-4004-83B3-730DA4D28EC6}" destId="{33C2D15E-8C48-4D65-B6DD-312E19508694}" srcOrd="1" destOrd="0" parTransId="{CD8DB878-2C92-4A07-9A8A-BE389780293A}" sibTransId="{3429C97E-B0C0-4BFA-88A0-E0F644CB7450}"/>
    <dgm:cxn modelId="{35E5CB5B-DE37-4242-9D55-01B6599B23DF}" srcId="{15ACAE5B-F6BB-4F67-AF58-F28EAA9E9A1C}" destId="{5076D164-F9B6-4784-914B-A4E1822DA9BB}" srcOrd="0" destOrd="0" parTransId="{3B673AF8-2449-482F-A35B-EA3817063E2C}" sibTransId="{78DF500F-80A6-4DE9-BCAC-C297DDC632B7}"/>
    <dgm:cxn modelId="{F603345F-88FF-5744-A6B7-F631BF03DF5F}" type="presOf" srcId="{1FF0E3EC-56A9-464A-8C33-E3435BD3BBBC}" destId="{5723059C-E171-5040-9674-82BB1E02D8AE}" srcOrd="0" destOrd="0" presId="urn:microsoft.com/office/officeart/2005/8/layout/vList2"/>
    <dgm:cxn modelId="{63E9217A-23B7-4DBC-A582-062FC95CD2B9}" srcId="{5076D164-F9B6-4784-914B-A4E1822DA9BB}" destId="{36C8B6F8-6D82-4D14-9846-CDDD3AD370C4}" srcOrd="0" destOrd="0" parTransId="{CBDD94FB-FA70-4561-B0F5-4418EE735E8B}" sibTransId="{EA6D4567-E29C-4D13-9CBB-063B178EB55C}"/>
    <dgm:cxn modelId="{BF4C997A-8200-4522-ADB6-DAED2C671DCF}" srcId="{15ACAE5B-F6BB-4F67-AF58-F28EAA9E9A1C}" destId="{4A99445B-B07F-4570-90F3-6F765E8F94E8}" srcOrd="2" destOrd="0" parTransId="{6641EF9B-7F79-4060-B3F2-20013581CC69}" sibTransId="{5C447BC2-F045-41B4-A99F-685CFFA53996}"/>
    <dgm:cxn modelId="{6996C088-CE8A-1F45-80CF-A6AD7AF16AB9}" type="presOf" srcId="{15ACAE5B-F6BB-4F67-AF58-F28EAA9E9A1C}" destId="{4408698A-DBCB-6A40-A204-60FD36B02F13}" srcOrd="0" destOrd="0" presId="urn:microsoft.com/office/officeart/2005/8/layout/vList2"/>
    <dgm:cxn modelId="{22235CC1-ACDA-C845-AEE8-BC5C8EFBCC88}" type="presOf" srcId="{959BD531-A9FA-4E70-A4A5-E3E0959F6936}" destId="{7EF8C96D-45B5-B942-AE96-4A944FC33DB1}" srcOrd="0" destOrd="3" presId="urn:microsoft.com/office/officeart/2005/8/layout/vList2"/>
    <dgm:cxn modelId="{67AA28C6-0859-48B4-9CB9-DCD99ADFCE19}" srcId="{719B1526-AF0D-44E0-BC0F-4C2990C21696}" destId="{959BD531-A9FA-4E70-A4A5-E3E0959F6936}" srcOrd="0" destOrd="0" parTransId="{A41C33AE-A065-4803-919F-77EAD34CE17E}" sibTransId="{1550C4F0-9B44-423D-84D8-741738301C9D}"/>
    <dgm:cxn modelId="{B7EBA3C9-E399-4703-BFD3-D71011E47F5E}" srcId="{B5E85355-7326-4004-83B3-730DA4D28EC6}" destId="{1FF0E3EC-56A9-464A-8C33-E3435BD3BBBC}" srcOrd="2" destOrd="0" parTransId="{BBF5372A-A493-4F02-A143-CC0800AB4C8B}" sibTransId="{B5CEB258-C23B-44D5-834D-23FA92075115}"/>
    <dgm:cxn modelId="{D2DD53D1-C5EA-4F0C-89A0-1C1B8A778FB6}" srcId="{B5E85355-7326-4004-83B3-730DA4D28EC6}" destId="{15ACAE5B-F6BB-4F67-AF58-F28EAA9E9A1C}" srcOrd="0" destOrd="0" parTransId="{B4D90493-B89E-493F-B2C6-A049132C54B3}" sibTransId="{9E7C0887-553B-4F87-BB3A-C8B199FAA409}"/>
    <dgm:cxn modelId="{0EC6DFE0-2D56-F84E-8950-441B11788E33}" type="presOf" srcId="{4A99445B-B07F-4570-90F3-6F765E8F94E8}" destId="{7EF8C96D-45B5-B942-AE96-4A944FC33DB1}" srcOrd="0" destOrd="4" presId="urn:microsoft.com/office/officeart/2005/8/layout/vList2"/>
    <dgm:cxn modelId="{2921A0E2-4713-4FED-9E11-341545AC563F}" srcId="{15ACAE5B-F6BB-4F67-AF58-F28EAA9E9A1C}" destId="{719B1526-AF0D-44E0-BC0F-4C2990C21696}" srcOrd="1" destOrd="0" parTransId="{9DE208FC-8FCE-4AE8-9387-691FF86EEC07}" sibTransId="{A1865E49-6796-4DF1-8655-5F7B89A60A3A}"/>
    <dgm:cxn modelId="{29E2117F-80A0-414E-A66C-A91484037819}" type="presParOf" srcId="{DC4465C4-90D0-F842-B2B9-E8EF2CF728F9}" destId="{4408698A-DBCB-6A40-A204-60FD36B02F13}" srcOrd="0" destOrd="0" presId="urn:microsoft.com/office/officeart/2005/8/layout/vList2"/>
    <dgm:cxn modelId="{51FD23C0-74A8-1F4A-BFA2-188E993198E2}" type="presParOf" srcId="{DC4465C4-90D0-F842-B2B9-E8EF2CF728F9}" destId="{7EF8C96D-45B5-B942-AE96-4A944FC33DB1}" srcOrd="1" destOrd="0" presId="urn:microsoft.com/office/officeart/2005/8/layout/vList2"/>
    <dgm:cxn modelId="{225FC3E1-4410-3F46-A0C8-EB1212D201EB}" type="presParOf" srcId="{DC4465C4-90D0-F842-B2B9-E8EF2CF728F9}" destId="{8733C19C-ADE1-6341-A445-BC26B794204B}" srcOrd="2" destOrd="0" presId="urn:microsoft.com/office/officeart/2005/8/layout/vList2"/>
    <dgm:cxn modelId="{7C43249C-3FD1-1D45-BABC-59E2C07FE4C9}" type="presParOf" srcId="{DC4465C4-90D0-F842-B2B9-E8EF2CF728F9}" destId="{739C265A-F454-A248-B961-5D21774E03FC}" srcOrd="3" destOrd="0" presId="urn:microsoft.com/office/officeart/2005/8/layout/vList2"/>
    <dgm:cxn modelId="{5DFBB4D9-8780-424E-AA21-E4A57D37B0C9}" type="presParOf" srcId="{DC4465C4-90D0-F842-B2B9-E8EF2CF728F9}" destId="{5723059C-E171-5040-9674-82BB1E02D8A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CB4240-A774-4D60-8A18-18038ABDCAB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35A570C-0F32-4733-B753-5C175D04DDAE}">
      <dgm:prSet/>
      <dgm:spPr/>
      <dgm:t>
        <a:bodyPr/>
        <a:lstStyle/>
        <a:p>
          <a:r>
            <a:rPr lang="en-US"/>
            <a:t>PG&amp;E assuming CAEECC Facilitation contract from SCE, and rebid the contract</a:t>
          </a:r>
        </a:p>
      </dgm:t>
    </dgm:pt>
    <dgm:pt modelId="{6D5D9DC1-DB27-42A3-8A99-033226F5E8FF}" type="parTrans" cxnId="{DF880ACB-D8CE-4292-8788-BA0845080EF9}">
      <dgm:prSet/>
      <dgm:spPr/>
      <dgm:t>
        <a:bodyPr/>
        <a:lstStyle/>
        <a:p>
          <a:endParaRPr lang="en-US"/>
        </a:p>
      </dgm:t>
    </dgm:pt>
    <dgm:pt modelId="{52F479D4-E9FA-432F-91D8-42AAFA1FACBD}" type="sibTrans" cxnId="{DF880ACB-D8CE-4292-8788-BA0845080EF9}">
      <dgm:prSet/>
      <dgm:spPr/>
      <dgm:t>
        <a:bodyPr/>
        <a:lstStyle/>
        <a:p>
          <a:endParaRPr lang="en-US"/>
        </a:p>
      </dgm:t>
    </dgm:pt>
    <dgm:pt modelId="{86EEAC3A-C3FD-470B-81C4-D6C51AF300B6}">
      <dgm:prSet/>
      <dgm:spPr/>
      <dgm:t>
        <a:bodyPr/>
        <a:lstStyle/>
        <a:p>
          <a:r>
            <a:rPr lang="en-US"/>
            <a:t>New team selected by PG&amp;E and Selection Committee</a:t>
          </a:r>
        </a:p>
      </dgm:t>
    </dgm:pt>
    <dgm:pt modelId="{FD3CE7D0-5886-41E6-956B-BE7E37DD3D20}" type="parTrans" cxnId="{E2C3576A-3362-4E04-858E-5F932E88BB63}">
      <dgm:prSet/>
      <dgm:spPr/>
      <dgm:t>
        <a:bodyPr/>
        <a:lstStyle/>
        <a:p>
          <a:endParaRPr lang="en-US"/>
        </a:p>
      </dgm:t>
    </dgm:pt>
    <dgm:pt modelId="{0179126E-2AE5-4680-BDCB-76ED62D36D57}" type="sibTrans" cxnId="{E2C3576A-3362-4E04-858E-5F932E88BB63}">
      <dgm:prSet/>
      <dgm:spPr/>
      <dgm:t>
        <a:bodyPr/>
        <a:lstStyle/>
        <a:p>
          <a:endParaRPr lang="en-US"/>
        </a:p>
      </dgm:t>
    </dgm:pt>
    <dgm:pt modelId="{014AF248-DADB-4922-9019-312A5A396CED}">
      <dgm:prSet/>
      <dgm:spPr/>
      <dgm:t>
        <a:bodyPr/>
        <a:lstStyle/>
        <a:p>
          <a:r>
            <a:rPr lang="en-US" dirty="0"/>
            <a:t>Note that this full switch was supposed to occur July 1, but is delayed by PG&amp;E on-boarding—in the interim Common Spark and Gemini being added to Raab/SCE contract</a:t>
          </a:r>
        </a:p>
      </dgm:t>
    </dgm:pt>
    <dgm:pt modelId="{049E6EDB-BC0D-4622-A4C0-07EEAADE7E52}" type="parTrans" cxnId="{5E046936-D304-4028-A0BE-FBA5380DFE30}">
      <dgm:prSet/>
      <dgm:spPr/>
      <dgm:t>
        <a:bodyPr/>
        <a:lstStyle/>
        <a:p>
          <a:endParaRPr lang="en-US"/>
        </a:p>
      </dgm:t>
    </dgm:pt>
    <dgm:pt modelId="{811891C6-57CF-4C79-AFFE-CD86784CC1A4}" type="sibTrans" cxnId="{5E046936-D304-4028-A0BE-FBA5380DFE30}">
      <dgm:prSet/>
      <dgm:spPr/>
      <dgm:t>
        <a:bodyPr/>
        <a:lstStyle/>
        <a:p>
          <a:endParaRPr lang="en-US"/>
        </a:p>
      </dgm:t>
    </dgm:pt>
    <dgm:pt modelId="{76875C00-9D92-C44D-A8AB-FAE41ECFBD49}" type="pres">
      <dgm:prSet presAssocID="{C5CB4240-A774-4D60-8A18-18038ABDCABA}" presName="linear" presStyleCnt="0">
        <dgm:presLayoutVars>
          <dgm:animLvl val="lvl"/>
          <dgm:resizeHandles val="exact"/>
        </dgm:presLayoutVars>
      </dgm:prSet>
      <dgm:spPr/>
    </dgm:pt>
    <dgm:pt modelId="{7912CBD4-D932-E54A-B356-4628FA03530E}" type="pres">
      <dgm:prSet presAssocID="{635A570C-0F32-4733-B753-5C175D04DDAE}" presName="parentText" presStyleLbl="node1" presStyleIdx="0" presStyleCnt="3">
        <dgm:presLayoutVars>
          <dgm:chMax val="0"/>
          <dgm:bulletEnabled val="1"/>
        </dgm:presLayoutVars>
      </dgm:prSet>
      <dgm:spPr/>
    </dgm:pt>
    <dgm:pt modelId="{6BB37A27-74DF-BC46-A4D5-99C8DC65F36B}" type="pres">
      <dgm:prSet presAssocID="{52F479D4-E9FA-432F-91D8-42AAFA1FACBD}" presName="spacer" presStyleCnt="0"/>
      <dgm:spPr/>
    </dgm:pt>
    <dgm:pt modelId="{4E5F5CF3-CB3E-B64A-94F6-40F0C745314F}" type="pres">
      <dgm:prSet presAssocID="{86EEAC3A-C3FD-470B-81C4-D6C51AF300B6}" presName="parentText" presStyleLbl="node1" presStyleIdx="1" presStyleCnt="3">
        <dgm:presLayoutVars>
          <dgm:chMax val="0"/>
          <dgm:bulletEnabled val="1"/>
        </dgm:presLayoutVars>
      </dgm:prSet>
      <dgm:spPr/>
    </dgm:pt>
    <dgm:pt modelId="{883C8E97-3B75-E749-A4A3-95449C546216}" type="pres">
      <dgm:prSet presAssocID="{0179126E-2AE5-4680-BDCB-76ED62D36D57}" presName="spacer" presStyleCnt="0"/>
      <dgm:spPr/>
    </dgm:pt>
    <dgm:pt modelId="{7142EB87-0B98-7748-BF50-53B3C135662D}" type="pres">
      <dgm:prSet presAssocID="{014AF248-DADB-4922-9019-312A5A396CED}" presName="parentText" presStyleLbl="node1" presStyleIdx="2" presStyleCnt="3">
        <dgm:presLayoutVars>
          <dgm:chMax val="0"/>
          <dgm:bulletEnabled val="1"/>
        </dgm:presLayoutVars>
      </dgm:prSet>
      <dgm:spPr/>
    </dgm:pt>
  </dgm:ptLst>
  <dgm:cxnLst>
    <dgm:cxn modelId="{5E046936-D304-4028-A0BE-FBA5380DFE30}" srcId="{C5CB4240-A774-4D60-8A18-18038ABDCABA}" destId="{014AF248-DADB-4922-9019-312A5A396CED}" srcOrd="2" destOrd="0" parTransId="{049E6EDB-BC0D-4622-A4C0-07EEAADE7E52}" sibTransId="{811891C6-57CF-4C79-AFFE-CD86784CC1A4}"/>
    <dgm:cxn modelId="{D411BD43-5C71-C240-B2FB-C1DCA9AAA630}" type="presOf" srcId="{014AF248-DADB-4922-9019-312A5A396CED}" destId="{7142EB87-0B98-7748-BF50-53B3C135662D}" srcOrd="0" destOrd="0" presId="urn:microsoft.com/office/officeart/2005/8/layout/vList2"/>
    <dgm:cxn modelId="{E2C3576A-3362-4E04-858E-5F932E88BB63}" srcId="{C5CB4240-A774-4D60-8A18-18038ABDCABA}" destId="{86EEAC3A-C3FD-470B-81C4-D6C51AF300B6}" srcOrd="1" destOrd="0" parTransId="{FD3CE7D0-5886-41E6-956B-BE7E37DD3D20}" sibTransId="{0179126E-2AE5-4680-BDCB-76ED62D36D57}"/>
    <dgm:cxn modelId="{526143B1-8FB3-764A-8170-799B85FA2860}" type="presOf" srcId="{635A570C-0F32-4733-B753-5C175D04DDAE}" destId="{7912CBD4-D932-E54A-B356-4628FA03530E}" srcOrd="0" destOrd="0" presId="urn:microsoft.com/office/officeart/2005/8/layout/vList2"/>
    <dgm:cxn modelId="{29113CC3-9E89-0043-881C-79B4DA519359}" type="presOf" srcId="{86EEAC3A-C3FD-470B-81C4-D6C51AF300B6}" destId="{4E5F5CF3-CB3E-B64A-94F6-40F0C745314F}" srcOrd="0" destOrd="0" presId="urn:microsoft.com/office/officeart/2005/8/layout/vList2"/>
    <dgm:cxn modelId="{DF880ACB-D8CE-4292-8788-BA0845080EF9}" srcId="{C5CB4240-A774-4D60-8A18-18038ABDCABA}" destId="{635A570C-0F32-4733-B753-5C175D04DDAE}" srcOrd="0" destOrd="0" parTransId="{6D5D9DC1-DB27-42A3-8A99-033226F5E8FF}" sibTransId="{52F479D4-E9FA-432F-91D8-42AAFA1FACBD}"/>
    <dgm:cxn modelId="{3CD3BEF1-8853-DC4A-A89E-A6CA03C465CD}" type="presOf" srcId="{C5CB4240-A774-4D60-8A18-18038ABDCABA}" destId="{76875C00-9D92-C44D-A8AB-FAE41ECFBD49}" srcOrd="0" destOrd="0" presId="urn:microsoft.com/office/officeart/2005/8/layout/vList2"/>
    <dgm:cxn modelId="{0C014051-C0C1-394A-826C-C83C12C4C0FD}" type="presParOf" srcId="{76875C00-9D92-C44D-A8AB-FAE41ECFBD49}" destId="{7912CBD4-D932-E54A-B356-4628FA03530E}" srcOrd="0" destOrd="0" presId="urn:microsoft.com/office/officeart/2005/8/layout/vList2"/>
    <dgm:cxn modelId="{FBB97393-0FA6-F745-A671-C1461E440644}" type="presParOf" srcId="{76875C00-9D92-C44D-A8AB-FAE41ECFBD49}" destId="{6BB37A27-74DF-BC46-A4D5-99C8DC65F36B}" srcOrd="1" destOrd="0" presId="urn:microsoft.com/office/officeart/2005/8/layout/vList2"/>
    <dgm:cxn modelId="{11C395C8-FC89-A04D-99F6-D610BFCCEA26}" type="presParOf" srcId="{76875C00-9D92-C44D-A8AB-FAE41ECFBD49}" destId="{4E5F5CF3-CB3E-B64A-94F6-40F0C745314F}" srcOrd="2" destOrd="0" presId="urn:microsoft.com/office/officeart/2005/8/layout/vList2"/>
    <dgm:cxn modelId="{1E90BB6D-46B7-D244-BFAA-5C2420787580}" type="presParOf" srcId="{76875C00-9D92-C44D-A8AB-FAE41ECFBD49}" destId="{883C8E97-3B75-E749-A4A3-95449C546216}" srcOrd="3" destOrd="0" presId="urn:microsoft.com/office/officeart/2005/8/layout/vList2"/>
    <dgm:cxn modelId="{6810F60B-0705-3543-818C-6955F4970A38}" type="presParOf" srcId="{76875C00-9D92-C44D-A8AB-FAE41ECFBD49}" destId="{7142EB87-0B98-7748-BF50-53B3C135662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E0878F-7624-477E-8C55-2DD5BF2E102D}" type="doc">
      <dgm:prSet loTypeId="urn:microsoft.com/office/officeart/2017/3/layout/HorizontalLabelsTimeline" loCatId="process" qsTypeId="urn:microsoft.com/office/officeart/2005/8/quickstyle/simple1" qsCatId="simple" csTypeId="urn:microsoft.com/office/officeart/2005/8/colors/accent1_2" csCatId="accent1" phldr="1"/>
      <dgm:spPr/>
      <dgm:t>
        <a:bodyPr/>
        <a:lstStyle/>
        <a:p>
          <a:endParaRPr lang="en-US"/>
        </a:p>
      </dgm:t>
    </dgm:pt>
    <dgm:pt modelId="{AEC2728B-D936-4075-9085-89BC8D59F5AB}">
      <dgm:prSet custT="1"/>
      <dgm:spPr/>
      <dgm:t>
        <a:bodyPr/>
        <a:lstStyle/>
        <a:p>
          <a:pPr>
            <a:defRPr b="1"/>
          </a:pPr>
          <a:r>
            <a:rPr lang="en-US" sz="1800" dirty="0"/>
            <a:t>2022 (July-December)</a:t>
          </a:r>
        </a:p>
      </dgm:t>
    </dgm:pt>
    <dgm:pt modelId="{8A73B476-30BC-46E9-B7F7-549A799BC15B}" type="parTrans" cxnId="{259DAAF0-330E-4590-A98B-9AAF5B96D047}">
      <dgm:prSet/>
      <dgm:spPr/>
      <dgm:t>
        <a:bodyPr/>
        <a:lstStyle/>
        <a:p>
          <a:endParaRPr lang="en-US"/>
        </a:p>
      </dgm:t>
    </dgm:pt>
    <dgm:pt modelId="{EA4DB1C1-773E-463E-AC98-46987E907B28}" type="sibTrans" cxnId="{259DAAF0-330E-4590-A98B-9AAF5B96D047}">
      <dgm:prSet/>
      <dgm:spPr/>
      <dgm:t>
        <a:bodyPr/>
        <a:lstStyle/>
        <a:p>
          <a:endParaRPr lang="en-US"/>
        </a:p>
      </dgm:t>
    </dgm:pt>
    <dgm:pt modelId="{48E70323-595D-4F0D-9BA6-5839E2371211}">
      <dgm:prSet custT="1"/>
      <dgm:spPr/>
      <dgm:t>
        <a:bodyPr/>
        <a:lstStyle/>
        <a:p>
          <a:r>
            <a:rPr lang="en-US" sz="1800" dirty="0"/>
            <a:t>2 quarterly CAEECC meetings</a:t>
          </a:r>
        </a:p>
      </dgm:t>
    </dgm:pt>
    <dgm:pt modelId="{B4709DB5-5B76-4F96-BEFA-A60EAA412C4D}" type="parTrans" cxnId="{218B48B5-7306-419E-A61C-33DBB9FF730C}">
      <dgm:prSet/>
      <dgm:spPr/>
      <dgm:t>
        <a:bodyPr/>
        <a:lstStyle/>
        <a:p>
          <a:endParaRPr lang="en-US"/>
        </a:p>
      </dgm:t>
    </dgm:pt>
    <dgm:pt modelId="{73779F27-AC8C-4BD0-BC07-C19F062B1B3D}" type="sibTrans" cxnId="{218B48B5-7306-419E-A61C-33DBB9FF730C}">
      <dgm:prSet/>
      <dgm:spPr/>
      <dgm:t>
        <a:bodyPr/>
        <a:lstStyle/>
        <a:p>
          <a:endParaRPr lang="en-US"/>
        </a:p>
      </dgm:t>
    </dgm:pt>
    <dgm:pt modelId="{EE2F99ED-E2FE-474A-AF9C-1578F39F5086}">
      <dgm:prSet custT="1"/>
      <dgm:spPr/>
      <dgm:t>
        <a:bodyPr/>
        <a:lstStyle/>
        <a:p>
          <a:r>
            <a:rPr lang="en-US" sz="1800" dirty="0"/>
            <a:t>3-5 Compensation Task Force meetings</a:t>
          </a:r>
        </a:p>
      </dgm:t>
    </dgm:pt>
    <dgm:pt modelId="{14C359E2-69D8-459F-A5D4-FDA118EFC277}" type="parTrans" cxnId="{002B00C7-7D78-42E2-A50D-5F1405AEAB4E}">
      <dgm:prSet/>
      <dgm:spPr/>
      <dgm:t>
        <a:bodyPr/>
        <a:lstStyle/>
        <a:p>
          <a:endParaRPr lang="en-US"/>
        </a:p>
      </dgm:t>
    </dgm:pt>
    <dgm:pt modelId="{FE571A06-59C8-40D5-97F4-B05191A06069}" type="sibTrans" cxnId="{002B00C7-7D78-42E2-A50D-5F1405AEAB4E}">
      <dgm:prSet/>
      <dgm:spPr/>
      <dgm:t>
        <a:bodyPr/>
        <a:lstStyle/>
        <a:p>
          <a:endParaRPr lang="en-US"/>
        </a:p>
      </dgm:t>
    </dgm:pt>
    <dgm:pt modelId="{F3DD37B4-AEB3-4E0D-A002-53ED858C118A}">
      <dgm:prSet custT="1"/>
      <dgm:spPr/>
      <dgm:t>
        <a:bodyPr/>
        <a:lstStyle/>
        <a:p>
          <a:r>
            <a:rPr lang="en-US" sz="1800" dirty="0"/>
            <a:t>1-2 JEDI-focused Working Groups</a:t>
          </a:r>
        </a:p>
      </dgm:t>
    </dgm:pt>
    <dgm:pt modelId="{172C5C65-F3DA-45B2-B664-8494DDA68BD3}" type="parTrans" cxnId="{2EA89F73-98BA-4969-B0D1-35CFB6DC0CD2}">
      <dgm:prSet/>
      <dgm:spPr/>
      <dgm:t>
        <a:bodyPr/>
        <a:lstStyle/>
        <a:p>
          <a:endParaRPr lang="en-US"/>
        </a:p>
      </dgm:t>
    </dgm:pt>
    <dgm:pt modelId="{59784C38-DAEC-4600-A908-CF4473FCDCEB}" type="sibTrans" cxnId="{2EA89F73-98BA-4969-B0D1-35CFB6DC0CD2}">
      <dgm:prSet/>
      <dgm:spPr/>
      <dgm:t>
        <a:bodyPr/>
        <a:lstStyle/>
        <a:p>
          <a:endParaRPr lang="en-US"/>
        </a:p>
      </dgm:t>
    </dgm:pt>
    <dgm:pt modelId="{459CC0FE-127A-43C4-920A-09ADBEE63436}">
      <dgm:prSet custT="1"/>
      <dgm:spPr/>
      <dgm:t>
        <a:bodyPr/>
        <a:lstStyle/>
        <a:p>
          <a:r>
            <a:rPr lang="en-US" sz="1800" dirty="0"/>
            <a:t>Other meetings or workshop?</a:t>
          </a:r>
        </a:p>
      </dgm:t>
    </dgm:pt>
    <dgm:pt modelId="{8E08AC97-930A-41B7-871F-61B9F19474BA}" type="parTrans" cxnId="{B0CA5349-4765-4A9A-AA99-D28BAE5CDE80}">
      <dgm:prSet/>
      <dgm:spPr/>
      <dgm:t>
        <a:bodyPr/>
        <a:lstStyle/>
        <a:p>
          <a:endParaRPr lang="en-US"/>
        </a:p>
      </dgm:t>
    </dgm:pt>
    <dgm:pt modelId="{B8EA4B9F-7992-4F85-8328-2516F14BF20A}" type="sibTrans" cxnId="{B0CA5349-4765-4A9A-AA99-D28BAE5CDE80}">
      <dgm:prSet/>
      <dgm:spPr/>
      <dgm:t>
        <a:bodyPr/>
        <a:lstStyle/>
        <a:p>
          <a:endParaRPr lang="en-US"/>
        </a:p>
      </dgm:t>
    </dgm:pt>
    <dgm:pt modelId="{56DF421B-7360-41E3-A451-4353DE3B07B4}">
      <dgm:prSet custT="1"/>
      <dgm:spPr/>
      <dgm:t>
        <a:bodyPr/>
        <a:lstStyle/>
        <a:p>
          <a:pPr>
            <a:defRPr b="1"/>
          </a:pPr>
          <a:r>
            <a:rPr lang="en-US" sz="1800"/>
            <a:t>2023</a:t>
          </a:r>
        </a:p>
      </dgm:t>
    </dgm:pt>
    <dgm:pt modelId="{47481FD6-5494-43EB-B615-8B845A38DBF6}" type="parTrans" cxnId="{83C1B684-4F80-4CE3-B276-583C3762C87F}">
      <dgm:prSet/>
      <dgm:spPr/>
      <dgm:t>
        <a:bodyPr/>
        <a:lstStyle/>
        <a:p>
          <a:endParaRPr lang="en-US"/>
        </a:p>
      </dgm:t>
    </dgm:pt>
    <dgm:pt modelId="{423518C5-8A9E-41F4-8FD3-CA7E8A567D70}" type="sibTrans" cxnId="{83C1B684-4F80-4CE3-B276-583C3762C87F}">
      <dgm:prSet/>
      <dgm:spPr/>
      <dgm:t>
        <a:bodyPr/>
        <a:lstStyle/>
        <a:p>
          <a:endParaRPr lang="en-US"/>
        </a:p>
      </dgm:t>
    </dgm:pt>
    <dgm:pt modelId="{1957D6F4-BD7E-4880-9939-5CA7BAB19E2D}">
      <dgm:prSet custT="1"/>
      <dgm:spPr/>
      <dgm:t>
        <a:bodyPr/>
        <a:lstStyle/>
        <a:p>
          <a:r>
            <a:rPr lang="en-US" sz="1800" dirty="0"/>
            <a:t>4 quarterly CAEECC meetings</a:t>
          </a:r>
        </a:p>
      </dgm:t>
    </dgm:pt>
    <dgm:pt modelId="{5135E216-053A-424A-8ABE-665873B6BCB4}" type="parTrans" cxnId="{4545602D-458A-4D5C-98D6-E861C8B7657E}">
      <dgm:prSet/>
      <dgm:spPr/>
      <dgm:t>
        <a:bodyPr/>
        <a:lstStyle/>
        <a:p>
          <a:endParaRPr lang="en-US"/>
        </a:p>
      </dgm:t>
    </dgm:pt>
    <dgm:pt modelId="{ED539EE0-2B32-4692-A838-2ED0CEA89118}" type="sibTrans" cxnId="{4545602D-458A-4D5C-98D6-E861C8B7657E}">
      <dgm:prSet/>
      <dgm:spPr/>
      <dgm:t>
        <a:bodyPr/>
        <a:lstStyle/>
        <a:p>
          <a:endParaRPr lang="en-US"/>
        </a:p>
      </dgm:t>
    </dgm:pt>
    <dgm:pt modelId="{6F940804-5694-49A1-AA1D-4C8F88E3E3CD}">
      <dgm:prSet custT="1"/>
      <dgm:spPr/>
      <dgm:t>
        <a:bodyPr/>
        <a:lstStyle/>
        <a:p>
          <a:r>
            <a:rPr lang="en-US" sz="1800"/>
            <a:t>6-9 JEDI-focused Working Group meetings</a:t>
          </a:r>
        </a:p>
      </dgm:t>
    </dgm:pt>
    <dgm:pt modelId="{341712E1-ED69-4A56-8EFA-AFEA69536F23}" type="sibTrans" cxnId="{3678987E-C9B0-48C7-A3E3-DD5CE3298E15}">
      <dgm:prSet/>
      <dgm:spPr/>
      <dgm:t>
        <a:bodyPr/>
        <a:lstStyle/>
        <a:p>
          <a:endParaRPr lang="en-US"/>
        </a:p>
      </dgm:t>
    </dgm:pt>
    <dgm:pt modelId="{7900E0B6-4FF9-4711-B047-534F7CF49C58}" type="parTrans" cxnId="{3678987E-C9B0-48C7-A3E3-DD5CE3298E15}">
      <dgm:prSet/>
      <dgm:spPr/>
      <dgm:t>
        <a:bodyPr/>
        <a:lstStyle/>
        <a:p>
          <a:endParaRPr lang="en-US"/>
        </a:p>
      </dgm:t>
    </dgm:pt>
    <dgm:pt modelId="{C884FD38-DAC6-461E-BFC2-13B17B38DF6D}">
      <dgm:prSet custT="1"/>
      <dgm:spPr/>
      <dgm:t>
        <a:bodyPr/>
        <a:lstStyle/>
        <a:p>
          <a:r>
            <a:rPr lang="en-US" sz="1800" dirty="0"/>
            <a:t>Other meetings or workshops?</a:t>
          </a:r>
        </a:p>
      </dgm:t>
    </dgm:pt>
    <dgm:pt modelId="{F0B66538-9C9B-4C23-8D2C-68B2CF686C0F}" type="sibTrans" cxnId="{5626A088-6D7F-4C1F-8743-3DBB34489FAC}">
      <dgm:prSet/>
      <dgm:spPr/>
      <dgm:t>
        <a:bodyPr/>
        <a:lstStyle/>
        <a:p>
          <a:endParaRPr lang="en-US"/>
        </a:p>
      </dgm:t>
    </dgm:pt>
    <dgm:pt modelId="{58E55015-BBB8-451C-AA49-ABF3F1B2769E}" type="parTrans" cxnId="{5626A088-6D7F-4C1F-8743-3DBB34489FAC}">
      <dgm:prSet/>
      <dgm:spPr/>
      <dgm:t>
        <a:bodyPr/>
        <a:lstStyle/>
        <a:p>
          <a:endParaRPr lang="en-US"/>
        </a:p>
      </dgm:t>
    </dgm:pt>
    <dgm:pt modelId="{1E1EC3F5-78A0-A944-8ECF-C68E6BCAD5FF}" type="pres">
      <dgm:prSet presAssocID="{85E0878F-7624-477E-8C55-2DD5BF2E102D}" presName="root" presStyleCnt="0">
        <dgm:presLayoutVars>
          <dgm:chMax/>
          <dgm:chPref/>
          <dgm:animLvl val="lvl"/>
        </dgm:presLayoutVars>
      </dgm:prSet>
      <dgm:spPr/>
    </dgm:pt>
    <dgm:pt modelId="{234E5D03-6778-5048-8AC5-EDBF1D267B7D}" type="pres">
      <dgm:prSet presAssocID="{85E0878F-7624-477E-8C55-2DD5BF2E102D}" presName="divider" presStyleLbl="fgAcc1" presStyleIdx="0" presStyleCnt="1"/>
      <dgm:spPr/>
    </dgm:pt>
    <dgm:pt modelId="{C210329A-E5EC-7F4E-88BA-D83C3D9D811F}" type="pres">
      <dgm:prSet presAssocID="{85E0878F-7624-477E-8C55-2DD5BF2E102D}" presName="nodes" presStyleCnt="0">
        <dgm:presLayoutVars>
          <dgm:chMax/>
          <dgm:chPref/>
          <dgm:animLvl val="lvl"/>
        </dgm:presLayoutVars>
      </dgm:prSet>
      <dgm:spPr/>
    </dgm:pt>
    <dgm:pt modelId="{7945FD65-BAB4-BC47-BF05-F8AAEB6DF77E}" type="pres">
      <dgm:prSet presAssocID="{AEC2728B-D936-4075-9085-89BC8D59F5AB}" presName="composite" presStyleCnt="0"/>
      <dgm:spPr/>
    </dgm:pt>
    <dgm:pt modelId="{3B659BAE-4780-8743-A64E-6283F59465C5}" type="pres">
      <dgm:prSet presAssocID="{AEC2728B-D936-4075-9085-89BC8D59F5AB}" presName="L1TextContainer" presStyleLbl="alignNode1" presStyleIdx="0" presStyleCnt="2">
        <dgm:presLayoutVars>
          <dgm:chMax val="1"/>
          <dgm:chPref val="1"/>
          <dgm:bulletEnabled val="1"/>
        </dgm:presLayoutVars>
      </dgm:prSet>
      <dgm:spPr/>
    </dgm:pt>
    <dgm:pt modelId="{4F119E3A-3D28-8E40-8283-6F469BB28407}" type="pres">
      <dgm:prSet presAssocID="{AEC2728B-D936-4075-9085-89BC8D59F5AB}" presName="L2TextContainerWrapper" presStyleCnt="0">
        <dgm:presLayoutVars>
          <dgm:bulletEnabled val="1"/>
        </dgm:presLayoutVars>
      </dgm:prSet>
      <dgm:spPr/>
    </dgm:pt>
    <dgm:pt modelId="{03496D98-6891-8746-86B2-69CD0EA0DB32}" type="pres">
      <dgm:prSet presAssocID="{AEC2728B-D936-4075-9085-89BC8D59F5AB}" presName="L2TextContainer" presStyleLbl="bgAccFollowNode1" presStyleIdx="0" presStyleCnt="2"/>
      <dgm:spPr/>
    </dgm:pt>
    <dgm:pt modelId="{59776977-6BB7-EA44-95D6-857F40ED90F4}" type="pres">
      <dgm:prSet presAssocID="{AEC2728B-D936-4075-9085-89BC8D59F5AB}" presName="FlexibleEmptyPlaceHolder" presStyleCnt="0"/>
      <dgm:spPr/>
    </dgm:pt>
    <dgm:pt modelId="{7DFF1970-29FE-7047-B9ED-49D6C701CF7C}" type="pres">
      <dgm:prSet presAssocID="{AEC2728B-D936-4075-9085-89BC8D59F5AB}" presName="ConnectLine" presStyleLbl="sibTrans1D1" presStyleIdx="0" presStyleCnt="2"/>
      <dgm:spPr/>
    </dgm:pt>
    <dgm:pt modelId="{05E220A1-AC56-8B41-8131-92CB65C01B73}" type="pres">
      <dgm:prSet presAssocID="{AEC2728B-D936-4075-9085-89BC8D59F5AB}" presName="ConnectorPoint" presStyleLbl="node1" presStyleIdx="0" presStyleCnt="2"/>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9670C09-5366-E64C-9BAC-AFEA9D0504D8}" type="pres">
      <dgm:prSet presAssocID="{AEC2728B-D936-4075-9085-89BC8D59F5AB}" presName="EmptyPlaceHolder" presStyleCnt="0"/>
      <dgm:spPr/>
    </dgm:pt>
    <dgm:pt modelId="{D265642F-FAC0-5C47-A49F-DE7E2BFB8FEA}" type="pres">
      <dgm:prSet presAssocID="{EA4DB1C1-773E-463E-AC98-46987E907B28}" presName="spaceBetweenRectangles" presStyleCnt="0"/>
      <dgm:spPr/>
    </dgm:pt>
    <dgm:pt modelId="{54946222-C679-1249-92CD-BB15542A03FC}" type="pres">
      <dgm:prSet presAssocID="{56DF421B-7360-41E3-A451-4353DE3B07B4}" presName="composite" presStyleCnt="0"/>
      <dgm:spPr/>
    </dgm:pt>
    <dgm:pt modelId="{9245869F-F21F-5F4D-A77E-0E3CFB168542}" type="pres">
      <dgm:prSet presAssocID="{56DF421B-7360-41E3-A451-4353DE3B07B4}" presName="L1TextContainer" presStyleLbl="alignNode1" presStyleIdx="1" presStyleCnt="2">
        <dgm:presLayoutVars>
          <dgm:chMax val="1"/>
          <dgm:chPref val="1"/>
          <dgm:bulletEnabled val="1"/>
        </dgm:presLayoutVars>
      </dgm:prSet>
      <dgm:spPr/>
    </dgm:pt>
    <dgm:pt modelId="{3A9DC878-ED5B-C94C-86ED-5E46C8689E97}" type="pres">
      <dgm:prSet presAssocID="{56DF421B-7360-41E3-A451-4353DE3B07B4}" presName="L2TextContainerWrapper" presStyleCnt="0">
        <dgm:presLayoutVars>
          <dgm:bulletEnabled val="1"/>
        </dgm:presLayoutVars>
      </dgm:prSet>
      <dgm:spPr/>
    </dgm:pt>
    <dgm:pt modelId="{848D22C4-A38A-BC44-A62E-07A676C70EE0}" type="pres">
      <dgm:prSet presAssocID="{56DF421B-7360-41E3-A451-4353DE3B07B4}" presName="L2TextContainer" presStyleLbl="bgAccFollowNode1" presStyleIdx="1" presStyleCnt="2"/>
      <dgm:spPr/>
    </dgm:pt>
    <dgm:pt modelId="{E1BB7FAB-5F94-0F4B-A554-C4544AF141F1}" type="pres">
      <dgm:prSet presAssocID="{56DF421B-7360-41E3-A451-4353DE3B07B4}" presName="FlexibleEmptyPlaceHolder" presStyleCnt="0"/>
      <dgm:spPr/>
    </dgm:pt>
    <dgm:pt modelId="{36F66955-B721-374E-B57E-27278FAC306F}" type="pres">
      <dgm:prSet presAssocID="{56DF421B-7360-41E3-A451-4353DE3B07B4}" presName="ConnectLine" presStyleLbl="sibTrans1D1" presStyleIdx="1" presStyleCnt="2"/>
      <dgm:spPr/>
    </dgm:pt>
    <dgm:pt modelId="{36E20551-66DA-AE4B-8C6C-FEC4D8F455E8}" type="pres">
      <dgm:prSet presAssocID="{56DF421B-7360-41E3-A451-4353DE3B07B4}" presName="ConnectorPoint" presStyleLbl="node1" presStyleIdx="1" presStyleCnt="2"/>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DDD8D30-59FB-4A4D-B872-A0C1F9A229F2}" type="pres">
      <dgm:prSet presAssocID="{56DF421B-7360-41E3-A451-4353DE3B07B4}" presName="EmptyPlaceHolder" presStyleCnt="0"/>
      <dgm:spPr/>
    </dgm:pt>
  </dgm:ptLst>
  <dgm:cxnLst>
    <dgm:cxn modelId="{92EF0D1F-CEDD-B543-9F95-11FAD6BB245D}" type="presOf" srcId="{459CC0FE-127A-43C4-920A-09ADBEE63436}" destId="{03496D98-6891-8746-86B2-69CD0EA0DB32}" srcOrd="0" destOrd="3" presId="urn:microsoft.com/office/officeart/2017/3/layout/HorizontalLabelsTimeline"/>
    <dgm:cxn modelId="{4545602D-458A-4D5C-98D6-E861C8B7657E}" srcId="{56DF421B-7360-41E3-A451-4353DE3B07B4}" destId="{1957D6F4-BD7E-4880-9939-5CA7BAB19E2D}" srcOrd="0" destOrd="0" parTransId="{5135E216-053A-424A-8ABE-665873B6BCB4}" sibTransId="{ED539EE0-2B32-4692-A838-2ED0CEA89118}"/>
    <dgm:cxn modelId="{BCCA9030-A5BB-CB4A-A095-A3DB909141E8}" type="presOf" srcId="{6F940804-5694-49A1-AA1D-4C8F88E3E3CD}" destId="{848D22C4-A38A-BC44-A62E-07A676C70EE0}" srcOrd="0" destOrd="1" presId="urn:microsoft.com/office/officeart/2017/3/layout/HorizontalLabelsTimeline"/>
    <dgm:cxn modelId="{F108E632-4783-C24F-8A66-D9B57E45734D}" type="presOf" srcId="{EE2F99ED-E2FE-474A-AF9C-1578F39F5086}" destId="{03496D98-6891-8746-86B2-69CD0EA0DB32}" srcOrd="0" destOrd="1" presId="urn:microsoft.com/office/officeart/2017/3/layout/HorizontalLabelsTimeline"/>
    <dgm:cxn modelId="{D43D2045-729F-0E47-B690-6762A23DAA21}" type="presOf" srcId="{AEC2728B-D936-4075-9085-89BC8D59F5AB}" destId="{3B659BAE-4780-8743-A64E-6283F59465C5}" srcOrd="0" destOrd="0" presId="urn:microsoft.com/office/officeart/2017/3/layout/HorizontalLabelsTimeline"/>
    <dgm:cxn modelId="{B0CA5349-4765-4A9A-AA99-D28BAE5CDE80}" srcId="{AEC2728B-D936-4075-9085-89BC8D59F5AB}" destId="{459CC0FE-127A-43C4-920A-09ADBEE63436}" srcOrd="3" destOrd="0" parTransId="{8E08AC97-930A-41B7-871F-61B9F19474BA}" sibTransId="{B8EA4B9F-7992-4F85-8328-2516F14BF20A}"/>
    <dgm:cxn modelId="{5815724B-B6CB-134F-BBA3-1AFECE4E922D}" type="presOf" srcId="{1957D6F4-BD7E-4880-9939-5CA7BAB19E2D}" destId="{848D22C4-A38A-BC44-A62E-07A676C70EE0}" srcOrd="0" destOrd="0" presId="urn:microsoft.com/office/officeart/2017/3/layout/HorizontalLabelsTimeline"/>
    <dgm:cxn modelId="{1485D864-DC18-3248-83B2-3A7774CF8565}" type="presOf" srcId="{56DF421B-7360-41E3-A451-4353DE3B07B4}" destId="{9245869F-F21F-5F4D-A77E-0E3CFB168542}" srcOrd="0" destOrd="0" presId="urn:microsoft.com/office/officeart/2017/3/layout/HorizontalLabelsTimeline"/>
    <dgm:cxn modelId="{2EA89F73-98BA-4969-B0D1-35CFB6DC0CD2}" srcId="{AEC2728B-D936-4075-9085-89BC8D59F5AB}" destId="{F3DD37B4-AEB3-4E0D-A002-53ED858C118A}" srcOrd="2" destOrd="0" parTransId="{172C5C65-F3DA-45B2-B664-8494DDA68BD3}" sibTransId="{59784C38-DAEC-4600-A908-CF4473FCDCEB}"/>
    <dgm:cxn modelId="{3678987E-C9B0-48C7-A3E3-DD5CE3298E15}" srcId="{56DF421B-7360-41E3-A451-4353DE3B07B4}" destId="{6F940804-5694-49A1-AA1D-4C8F88E3E3CD}" srcOrd="1" destOrd="0" parTransId="{7900E0B6-4FF9-4711-B047-534F7CF49C58}" sibTransId="{341712E1-ED69-4A56-8EFA-AFEA69536F23}"/>
    <dgm:cxn modelId="{83C1B684-4F80-4CE3-B276-583C3762C87F}" srcId="{85E0878F-7624-477E-8C55-2DD5BF2E102D}" destId="{56DF421B-7360-41E3-A451-4353DE3B07B4}" srcOrd="1" destOrd="0" parTransId="{47481FD6-5494-43EB-B615-8B845A38DBF6}" sibTransId="{423518C5-8A9E-41F4-8FD3-CA7E8A567D70}"/>
    <dgm:cxn modelId="{5626A088-6D7F-4C1F-8743-3DBB34489FAC}" srcId="{56DF421B-7360-41E3-A451-4353DE3B07B4}" destId="{C884FD38-DAC6-461E-BFC2-13B17B38DF6D}" srcOrd="2" destOrd="0" parTransId="{58E55015-BBB8-451C-AA49-ABF3F1B2769E}" sibTransId="{F0B66538-9C9B-4C23-8D2C-68B2CF686C0F}"/>
    <dgm:cxn modelId="{218B48B5-7306-419E-A61C-33DBB9FF730C}" srcId="{AEC2728B-D936-4075-9085-89BC8D59F5AB}" destId="{48E70323-595D-4F0D-9BA6-5839E2371211}" srcOrd="0" destOrd="0" parTransId="{B4709DB5-5B76-4F96-BEFA-A60EAA412C4D}" sibTransId="{73779F27-AC8C-4BD0-BC07-C19F062B1B3D}"/>
    <dgm:cxn modelId="{002B00C7-7D78-42E2-A50D-5F1405AEAB4E}" srcId="{AEC2728B-D936-4075-9085-89BC8D59F5AB}" destId="{EE2F99ED-E2FE-474A-AF9C-1578F39F5086}" srcOrd="1" destOrd="0" parTransId="{14C359E2-69D8-459F-A5D4-FDA118EFC277}" sibTransId="{FE571A06-59C8-40D5-97F4-B05191A06069}"/>
    <dgm:cxn modelId="{02AF2CC7-7580-C24F-A4A8-AD03BB34EE39}" type="presOf" srcId="{C884FD38-DAC6-461E-BFC2-13B17B38DF6D}" destId="{848D22C4-A38A-BC44-A62E-07A676C70EE0}" srcOrd="0" destOrd="2" presId="urn:microsoft.com/office/officeart/2017/3/layout/HorizontalLabelsTimeline"/>
    <dgm:cxn modelId="{C1102ACF-7285-E246-8BF1-50B78E89FBEF}" type="presOf" srcId="{F3DD37B4-AEB3-4E0D-A002-53ED858C118A}" destId="{03496D98-6891-8746-86B2-69CD0EA0DB32}" srcOrd="0" destOrd="2" presId="urn:microsoft.com/office/officeart/2017/3/layout/HorizontalLabelsTimeline"/>
    <dgm:cxn modelId="{9D2234DA-AE24-8A40-B391-67F1AE01381A}" type="presOf" srcId="{48E70323-595D-4F0D-9BA6-5839E2371211}" destId="{03496D98-6891-8746-86B2-69CD0EA0DB32}" srcOrd="0" destOrd="0" presId="urn:microsoft.com/office/officeart/2017/3/layout/HorizontalLabelsTimeline"/>
    <dgm:cxn modelId="{80A840EC-804D-9248-9B37-955014CF8F24}" type="presOf" srcId="{85E0878F-7624-477E-8C55-2DD5BF2E102D}" destId="{1E1EC3F5-78A0-A944-8ECF-C68E6BCAD5FF}" srcOrd="0" destOrd="0" presId="urn:microsoft.com/office/officeart/2017/3/layout/HorizontalLabelsTimeline"/>
    <dgm:cxn modelId="{259DAAF0-330E-4590-A98B-9AAF5B96D047}" srcId="{85E0878F-7624-477E-8C55-2DD5BF2E102D}" destId="{AEC2728B-D936-4075-9085-89BC8D59F5AB}" srcOrd="0" destOrd="0" parTransId="{8A73B476-30BC-46E9-B7F7-549A799BC15B}" sibTransId="{EA4DB1C1-773E-463E-AC98-46987E907B28}"/>
    <dgm:cxn modelId="{9148E617-CF57-E245-87D6-94EEE2019176}" type="presParOf" srcId="{1E1EC3F5-78A0-A944-8ECF-C68E6BCAD5FF}" destId="{234E5D03-6778-5048-8AC5-EDBF1D267B7D}" srcOrd="0" destOrd="0" presId="urn:microsoft.com/office/officeart/2017/3/layout/HorizontalLabelsTimeline"/>
    <dgm:cxn modelId="{CCA1E856-02B9-BB4F-8762-9C649553BECA}" type="presParOf" srcId="{1E1EC3F5-78A0-A944-8ECF-C68E6BCAD5FF}" destId="{C210329A-E5EC-7F4E-88BA-D83C3D9D811F}" srcOrd="1" destOrd="0" presId="urn:microsoft.com/office/officeart/2017/3/layout/HorizontalLabelsTimeline"/>
    <dgm:cxn modelId="{94408D8C-4845-D94F-99C1-7D29AAFF7ACA}" type="presParOf" srcId="{C210329A-E5EC-7F4E-88BA-D83C3D9D811F}" destId="{7945FD65-BAB4-BC47-BF05-F8AAEB6DF77E}" srcOrd="0" destOrd="0" presId="urn:microsoft.com/office/officeart/2017/3/layout/HorizontalLabelsTimeline"/>
    <dgm:cxn modelId="{03565AC0-1D97-A645-9B1F-549EF22413EC}" type="presParOf" srcId="{7945FD65-BAB4-BC47-BF05-F8AAEB6DF77E}" destId="{3B659BAE-4780-8743-A64E-6283F59465C5}" srcOrd="0" destOrd="0" presId="urn:microsoft.com/office/officeart/2017/3/layout/HorizontalLabelsTimeline"/>
    <dgm:cxn modelId="{7F34FF6A-3821-CD47-9F12-4B9E235F5F2E}" type="presParOf" srcId="{7945FD65-BAB4-BC47-BF05-F8AAEB6DF77E}" destId="{4F119E3A-3D28-8E40-8283-6F469BB28407}" srcOrd="1" destOrd="0" presId="urn:microsoft.com/office/officeart/2017/3/layout/HorizontalLabelsTimeline"/>
    <dgm:cxn modelId="{D9B67E52-176D-9E41-9A51-01ABEE0E49C3}" type="presParOf" srcId="{4F119E3A-3D28-8E40-8283-6F469BB28407}" destId="{03496D98-6891-8746-86B2-69CD0EA0DB32}" srcOrd="0" destOrd="0" presId="urn:microsoft.com/office/officeart/2017/3/layout/HorizontalLabelsTimeline"/>
    <dgm:cxn modelId="{FC0D1170-BF4D-4848-AEA5-0955B05E6816}" type="presParOf" srcId="{4F119E3A-3D28-8E40-8283-6F469BB28407}" destId="{59776977-6BB7-EA44-95D6-857F40ED90F4}" srcOrd="1" destOrd="0" presId="urn:microsoft.com/office/officeart/2017/3/layout/HorizontalLabelsTimeline"/>
    <dgm:cxn modelId="{7949DF15-DC24-D34E-9D94-670E5D729246}" type="presParOf" srcId="{7945FD65-BAB4-BC47-BF05-F8AAEB6DF77E}" destId="{7DFF1970-29FE-7047-B9ED-49D6C701CF7C}" srcOrd="2" destOrd="0" presId="urn:microsoft.com/office/officeart/2017/3/layout/HorizontalLabelsTimeline"/>
    <dgm:cxn modelId="{2A2A5EE3-782E-3940-BBE0-035E18C227D6}" type="presParOf" srcId="{7945FD65-BAB4-BC47-BF05-F8AAEB6DF77E}" destId="{05E220A1-AC56-8B41-8131-92CB65C01B73}" srcOrd="3" destOrd="0" presId="urn:microsoft.com/office/officeart/2017/3/layout/HorizontalLabelsTimeline"/>
    <dgm:cxn modelId="{D429A329-E6B7-5E42-A288-2F6BBFB2C5E3}" type="presParOf" srcId="{7945FD65-BAB4-BC47-BF05-F8AAEB6DF77E}" destId="{49670C09-5366-E64C-9BAC-AFEA9D0504D8}" srcOrd="4" destOrd="0" presId="urn:microsoft.com/office/officeart/2017/3/layout/HorizontalLabelsTimeline"/>
    <dgm:cxn modelId="{DBAD1DC5-1565-8C47-929B-BE87A667EF75}" type="presParOf" srcId="{C210329A-E5EC-7F4E-88BA-D83C3D9D811F}" destId="{D265642F-FAC0-5C47-A49F-DE7E2BFB8FEA}" srcOrd="1" destOrd="0" presId="urn:microsoft.com/office/officeart/2017/3/layout/HorizontalLabelsTimeline"/>
    <dgm:cxn modelId="{7B4BF015-4EFF-C64B-970F-ACA08FCFAB71}" type="presParOf" srcId="{C210329A-E5EC-7F4E-88BA-D83C3D9D811F}" destId="{54946222-C679-1249-92CD-BB15542A03FC}" srcOrd="2" destOrd="0" presId="urn:microsoft.com/office/officeart/2017/3/layout/HorizontalLabelsTimeline"/>
    <dgm:cxn modelId="{D49C01E1-E1E1-4B49-8E09-04DD71E78B17}" type="presParOf" srcId="{54946222-C679-1249-92CD-BB15542A03FC}" destId="{9245869F-F21F-5F4D-A77E-0E3CFB168542}" srcOrd="0" destOrd="0" presId="urn:microsoft.com/office/officeart/2017/3/layout/HorizontalLabelsTimeline"/>
    <dgm:cxn modelId="{65DAE587-1603-EA40-A8C7-A40EBFC1F81C}" type="presParOf" srcId="{54946222-C679-1249-92CD-BB15542A03FC}" destId="{3A9DC878-ED5B-C94C-86ED-5E46C8689E97}" srcOrd="1" destOrd="0" presId="urn:microsoft.com/office/officeart/2017/3/layout/HorizontalLabelsTimeline"/>
    <dgm:cxn modelId="{BF2511EE-FC97-E44D-9778-71B2CC162E16}" type="presParOf" srcId="{3A9DC878-ED5B-C94C-86ED-5E46C8689E97}" destId="{848D22C4-A38A-BC44-A62E-07A676C70EE0}" srcOrd="0" destOrd="0" presId="urn:microsoft.com/office/officeart/2017/3/layout/HorizontalLabelsTimeline"/>
    <dgm:cxn modelId="{D8D819DB-8EAC-4A42-9BFC-77576E717875}" type="presParOf" srcId="{3A9DC878-ED5B-C94C-86ED-5E46C8689E97}" destId="{E1BB7FAB-5F94-0F4B-A554-C4544AF141F1}" srcOrd="1" destOrd="0" presId="urn:microsoft.com/office/officeart/2017/3/layout/HorizontalLabelsTimeline"/>
    <dgm:cxn modelId="{73B980A1-207B-1F49-90FC-F6E893B4EE8B}" type="presParOf" srcId="{54946222-C679-1249-92CD-BB15542A03FC}" destId="{36F66955-B721-374E-B57E-27278FAC306F}" srcOrd="2" destOrd="0" presId="urn:microsoft.com/office/officeart/2017/3/layout/HorizontalLabelsTimeline"/>
    <dgm:cxn modelId="{33129E11-A73F-754E-88C6-BDF8094370C3}" type="presParOf" srcId="{54946222-C679-1249-92CD-BB15542A03FC}" destId="{36E20551-66DA-AE4B-8C6C-FEC4D8F455E8}" srcOrd="3" destOrd="0" presId="urn:microsoft.com/office/officeart/2017/3/layout/HorizontalLabelsTimeline"/>
    <dgm:cxn modelId="{C831C79E-173C-4641-A7EF-551A8387BFF9}" type="presParOf" srcId="{54946222-C679-1249-92CD-BB15542A03FC}" destId="{BDDD8D30-59FB-4A4D-B872-A0C1F9A229F2}"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0BC10C3-9237-4C3A-B31F-072B6E3B51F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3762633-0494-4E3B-8D50-91552176F5B8}">
      <dgm:prSet/>
      <dgm:spPr/>
      <dgm:t>
        <a:bodyPr/>
        <a:lstStyle/>
        <a:p>
          <a:r>
            <a:rPr lang="en-US" dirty="0"/>
            <a:t>Continued discussion on evolving scope of CAEECC, as well as CAEECC structure</a:t>
          </a:r>
        </a:p>
      </dgm:t>
    </dgm:pt>
    <dgm:pt modelId="{725DB5CE-65A6-4125-83E1-6C4B1745DF91}" type="parTrans" cxnId="{3766547B-93CB-47FA-B6DF-7FFB8EB3592E}">
      <dgm:prSet/>
      <dgm:spPr/>
      <dgm:t>
        <a:bodyPr/>
        <a:lstStyle/>
        <a:p>
          <a:endParaRPr lang="en-US"/>
        </a:p>
      </dgm:t>
    </dgm:pt>
    <dgm:pt modelId="{2984715C-0FFA-4388-99C4-6A1F859EBBB7}" type="sibTrans" cxnId="{3766547B-93CB-47FA-B6DF-7FFB8EB3592E}">
      <dgm:prSet/>
      <dgm:spPr/>
      <dgm:t>
        <a:bodyPr/>
        <a:lstStyle/>
        <a:p>
          <a:endParaRPr lang="en-US"/>
        </a:p>
      </dgm:t>
    </dgm:pt>
    <dgm:pt modelId="{7161C364-64A7-4442-B2BF-B7E20D0D2740}">
      <dgm:prSet/>
      <dgm:spPr/>
      <dgm:t>
        <a:bodyPr/>
        <a:lstStyle/>
        <a:p>
          <a:r>
            <a:rPr lang="en-US"/>
            <a:t>Compensation TF update</a:t>
          </a:r>
        </a:p>
      </dgm:t>
    </dgm:pt>
    <dgm:pt modelId="{B38A91A3-8E4D-41F6-B4BD-D0171C741182}" type="parTrans" cxnId="{B44C4711-2E8C-465B-9178-7F5342006BFE}">
      <dgm:prSet/>
      <dgm:spPr/>
      <dgm:t>
        <a:bodyPr/>
        <a:lstStyle/>
        <a:p>
          <a:endParaRPr lang="en-US"/>
        </a:p>
      </dgm:t>
    </dgm:pt>
    <dgm:pt modelId="{6C3F7AA9-C19E-4001-A8D5-A8592BBBF08D}" type="sibTrans" cxnId="{B44C4711-2E8C-465B-9178-7F5342006BFE}">
      <dgm:prSet/>
      <dgm:spPr/>
      <dgm:t>
        <a:bodyPr/>
        <a:lstStyle/>
        <a:p>
          <a:endParaRPr lang="en-US"/>
        </a:p>
      </dgm:t>
    </dgm:pt>
    <dgm:pt modelId="{9292F029-3DF7-4A83-B606-A66AE27E1D23}">
      <dgm:prSet/>
      <dgm:spPr/>
      <dgm:t>
        <a:bodyPr/>
        <a:lstStyle/>
        <a:p>
          <a:r>
            <a:rPr lang="en-US"/>
            <a:t>JEDI WG</a:t>
          </a:r>
        </a:p>
      </dgm:t>
    </dgm:pt>
    <dgm:pt modelId="{98C61746-64FD-4417-B3E3-83052B7F96C4}" type="parTrans" cxnId="{67F32C16-F22C-418E-B540-1315291C4475}">
      <dgm:prSet/>
      <dgm:spPr/>
      <dgm:t>
        <a:bodyPr/>
        <a:lstStyle/>
        <a:p>
          <a:endParaRPr lang="en-US"/>
        </a:p>
      </dgm:t>
    </dgm:pt>
    <dgm:pt modelId="{1899D856-F42C-4F1A-BEFF-A62344F0BB45}" type="sibTrans" cxnId="{67F32C16-F22C-418E-B540-1315291C4475}">
      <dgm:prSet/>
      <dgm:spPr/>
      <dgm:t>
        <a:bodyPr/>
        <a:lstStyle/>
        <a:p>
          <a:endParaRPr lang="en-US"/>
        </a:p>
      </dgm:t>
    </dgm:pt>
    <dgm:pt modelId="{825A267D-90DB-4A1C-89D2-B4442005F3F6}">
      <dgm:prSet/>
      <dgm:spPr/>
      <dgm:t>
        <a:bodyPr/>
        <a:lstStyle/>
        <a:p>
          <a:r>
            <a:rPr lang="en-US" dirty="0"/>
            <a:t>Review &amp; approve Draft Prospectus</a:t>
          </a:r>
        </a:p>
      </dgm:t>
    </dgm:pt>
    <dgm:pt modelId="{B0814624-A9D3-498C-846A-E14EA9662951}" type="parTrans" cxnId="{5C40B7A8-6B9F-4DBE-81E7-01D0A6165456}">
      <dgm:prSet/>
      <dgm:spPr/>
      <dgm:t>
        <a:bodyPr/>
        <a:lstStyle/>
        <a:p>
          <a:endParaRPr lang="en-US"/>
        </a:p>
      </dgm:t>
    </dgm:pt>
    <dgm:pt modelId="{DEABE668-FEF9-4336-B407-819DBE040BFC}" type="sibTrans" cxnId="{5C40B7A8-6B9F-4DBE-81E7-01D0A6165456}">
      <dgm:prSet/>
      <dgm:spPr/>
      <dgm:t>
        <a:bodyPr/>
        <a:lstStyle/>
        <a:p>
          <a:endParaRPr lang="en-US"/>
        </a:p>
      </dgm:t>
    </dgm:pt>
    <dgm:pt modelId="{1630EE9B-C7BB-4A89-AD14-C21F8D772BF5}">
      <dgm:prSet/>
      <dgm:spPr/>
      <dgm:t>
        <a:bodyPr/>
        <a:lstStyle/>
        <a:p>
          <a:r>
            <a:rPr lang="en-US"/>
            <a:t>Possible further discussion of acceleration of certain recommendation(s)</a:t>
          </a:r>
        </a:p>
      </dgm:t>
    </dgm:pt>
    <dgm:pt modelId="{3C7AB857-BAE7-40A1-9E4D-8F4EC1A74CD1}" type="parTrans" cxnId="{F9F2E7D1-52F5-4D5C-BE41-F8B7953D6014}">
      <dgm:prSet/>
      <dgm:spPr/>
      <dgm:t>
        <a:bodyPr/>
        <a:lstStyle/>
        <a:p>
          <a:endParaRPr lang="en-US"/>
        </a:p>
      </dgm:t>
    </dgm:pt>
    <dgm:pt modelId="{29A98C18-9472-403D-837C-C8E15044D869}" type="sibTrans" cxnId="{F9F2E7D1-52F5-4D5C-BE41-F8B7953D6014}">
      <dgm:prSet/>
      <dgm:spPr/>
      <dgm:t>
        <a:bodyPr/>
        <a:lstStyle/>
        <a:p>
          <a:endParaRPr lang="en-US"/>
        </a:p>
      </dgm:t>
    </dgm:pt>
    <dgm:pt modelId="{17662C39-2AE8-4786-AA79-CCDE06545A9C}">
      <dgm:prSet/>
      <dgm:spPr/>
      <dgm:t>
        <a:bodyPr/>
        <a:lstStyle/>
        <a:p>
          <a:r>
            <a:rPr lang="en-US"/>
            <a:t>Any 4-Year Applications/Business Plans topics?</a:t>
          </a:r>
        </a:p>
      </dgm:t>
    </dgm:pt>
    <dgm:pt modelId="{38BD5935-957A-4EA9-90C5-D87D8A573348}" type="parTrans" cxnId="{3CF1A84E-3097-4FAC-B6B3-3CAEB77E0FEF}">
      <dgm:prSet/>
      <dgm:spPr/>
      <dgm:t>
        <a:bodyPr/>
        <a:lstStyle/>
        <a:p>
          <a:endParaRPr lang="en-US"/>
        </a:p>
      </dgm:t>
    </dgm:pt>
    <dgm:pt modelId="{A9793147-9AD8-4802-974D-8BE25316B732}" type="sibTrans" cxnId="{3CF1A84E-3097-4FAC-B6B3-3CAEB77E0FEF}">
      <dgm:prSet/>
      <dgm:spPr/>
      <dgm:t>
        <a:bodyPr/>
        <a:lstStyle/>
        <a:p>
          <a:endParaRPr lang="en-US"/>
        </a:p>
      </dgm:t>
    </dgm:pt>
    <dgm:pt modelId="{D4DB6D13-8715-4A03-A3C8-52ECBAFA68EE}">
      <dgm:prSet/>
      <dgm:spPr/>
      <dgm:t>
        <a:bodyPr/>
        <a:lstStyle/>
        <a:p>
          <a:r>
            <a:rPr lang="en-US"/>
            <a:t>Other topics?</a:t>
          </a:r>
        </a:p>
      </dgm:t>
    </dgm:pt>
    <dgm:pt modelId="{EA233F67-A9E7-4AD0-A2C9-AEFE59BFC0D6}" type="parTrans" cxnId="{B35366DD-FABE-4C9B-818D-AE7C88049884}">
      <dgm:prSet/>
      <dgm:spPr/>
      <dgm:t>
        <a:bodyPr/>
        <a:lstStyle/>
        <a:p>
          <a:endParaRPr lang="en-US"/>
        </a:p>
      </dgm:t>
    </dgm:pt>
    <dgm:pt modelId="{F93BC8ED-B846-48D7-960C-A352C3AD5CE4}" type="sibTrans" cxnId="{B35366DD-FABE-4C9B-818D-AE7C88049884}">
      <dgm:prSet/>
      <dgm:spPr/>
      <dgm:t>
        <a:bodyPr/>
        <a:lstStyle/>
        <a:p>
          <a:endParaRPr lang="en-US"/>
        </a:p>
      </dgm:t>
    </dgm:pt>
    <dgm:pt modelId="{67B077CB-EA06-43D8-BBB9-7867B0AB1D69}" type="pres">
      <dgm:prSet presAssocID="{00BC10C3-9237-4C3A-B31F-072B6E3B51F0}" presName="root" presStyleCnt="0">
        <dgm:presLayoutVars>
          <dgm:dir/>
          <dgm:resizeHandles val="exact"/>
        </dgm:presLayoutVars>
      </dgm:prSet>
      <dgm:spPr/>
    </dgm:pt>
    <dgm:pt modelId="{4152F0CE-F0AF-4553-B2D7-20B6BEE75075}" type="pres">
      <dgm:prSet presAssocID="{63762633-0494-4E3B-8D50-91552176F5B8}" presName="compNode" presStyleCnt="0"/>
      <dgm:spPr/>
    </dgm:pt>
    <dgm:pt modelId="{C797150C-555D-447B-AF21-2671965B4957}" type="pres">
      <dgm:prSet presAssocID="{63762633-0494-4E3B-8D50-91552176F5B8}" presName="bgRect" presStyleLbl="bgShp" presStyleIdx="0" presStyleCnt="5"/>
      <dgm:spPr/>
    </dgm:pt>
    <dgm:pt modelId="{BBE43CDC-B606-4CDC-9535-7905D2D60C57}" type="pres">
      <dgm:prSet presAssocID="{63762633-0494-4E3B-8D50-91552176F5B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79FB2888-CCB5-4964-BBA8-610F57CFFD77}" type="pres">
      <dgm:prSet presAssocID="{63762633-0494-4E3B-8D50-91552176F5B8}" presName="spaceRect" presStyleCnt="0"/>
      <dgm:spPr/>
    </dgm:pt>
    <dgm:pt modelId="{542C8F28-8F36-4C11-8826-9076993E704B}" type="pres">
      <dgm:prSet presAssocID="{63762633-0494-4E3B-8D50-91552176F5B8}" presName="parTx" presStyleLbl="revTx" presStyleIdx="0" presStyleCnt="6">
        <dgm:presLayoutVars>
          <dgm:chMax val="0"/>
          <dgm:chPref val="0"/>
        </dgm:presLayoutVars>
      </dgm:prSet>
      <dgm:spPr/>
    </dgm:pt>
    <dgm:pt modelId="{76CE1764-54CD-49E3-A1CA-15F35034A03B}" type="pres">
      <dgm:prSet presAssocID="{2984715C-0FFA-4388-99C4-6A1F859EBBB7}" presName="sibTrans" presStyleCnt="0"/>
      <dgm:spPr/>
    </dgm:pt>
    <dgm:pt modelId="{A124C7FB-123B-40C8-9966-B3FFCB709A9D}" type="pres">
      <dgm:prSet presAssocID="{7161C364-64A7-4442-B2BF-B7E20D0D2740}" presName="compNode" presStyleCnt="0"/>
      <dgm:spPr/>
    </dgm:pt>
    <dgm:pt modelId="{85C36A0D-78FA-4F63-AC9A-77F761FE39F1}" type="pres">
      <dgm:prSet presAssocID="{7161C364-64A7-4442-B2BF-B7E20D0D2740}" presName="bgRect" presStyleLbl="bgShp" presStyleIdx="1" presStyleCnt="5"/>
      <dgm:spPr/>
    </dgm:pt>
    <dgm:pt modelId="{9B276B66-1C8F-4104-9AC6-D58B71589DAB}" type="pres">
      <dgm:prSet presAssocID="{7161C364-64A7-4442-B2BF-B7E20D0D274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CCAF7EF-D2D4-4382-ABE1-ADDDA6F63079}" type="pres">
      <dgm:prSet presAssocID="{7161C364-64A7-4442-B2BF-B7E20D0D2740}" presName="spaceRect" presStyleCnt="0"/>
      <dgm:spPr/>
    </dgm:pt>
    <dgm:pt modelId="{011930A0-9631-4A12-A9C6-BFFB6405623A}" type="pres">
      <dgm:prSet presAssocID="{7161C364-64A7-4442-B2BF-B7E20D0D2740}" presName="parTx" presStyleLbl="revTx" presStyleIdx="1" presStyleCnt="6">
        <dgm:presLayoutVars>
          <dgm:chMax val="0"/>
          <dgm:chPref val="0"/>
        </dgm:presLayoutVars>
      </dgm:prSet>
      <dgm:spPr/>
    </dgm:pt>
    <dgm:pt modelId="{38720C84-9D98-4237-93D3-C8DD4DAAB1C5}" type="pres">
      <dgm:prSet presAssocID="{6C3F7AA9-C19E-4001-A8D5-A8592BBBF08D}" presName="sibTrans" presStyleCnt="0"/>
      <dgm:spPr/>
    </dgm:pt>
    <dgm:pt modelId="{116791F1-6E8A-499D-B55B-BA54BF6DFA9C}" type="pres">
      <dgm:prSet presAssocID="{9292F029-3DF7-4A83-B606-A66AE27E1D23}" presName="compNode" presStyleCnt="0"/>
      <dgm:spPr/>
    </dgm:pt>
    <dgm:pt modelId="{6EFE8D30-A250-4B2D-9C36-577DF691D81A}" type="pres">
      <dgm:prSet presAssocID="{9292F029-3DF7-4A83-B606-A66AE27E1D23}" presName="bgRect" presStyleLbl="bgShp" presStyleIdx="2" presStyleCnt="5"/>
      <dgm:spPr/>
    </dgm:pt>
    <dgm:pt modelId="{BB295C72-7794-4015-80D6-5DACA10228A3}" type="pres">
      <dgm:prSet presAssocID="{9292F029-3DF7-4A83-B606-A66AE27E1D2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466789CE-8310-44F6-8AA0-6BC5AF943778}" type="pres">
      <dgm:prSet presAssocID="{9292F029-3DF7-4A83-B606-A66AE27E1D23}" presName="spaceRect" presStyleCnt="0"/>
      <dgm:spPr/>
    </dgm:pt>
    <dgm:pt modelId="{FF9B8CB8-A692-4A55-A2CB-0508EDFB6659}" type="pres">
      <dgm:prSet presAssocID="{9292F029-3DF7-4A83-B606-A66AE27E1D23}" presName="parTx" presStyleLbl="revTx" presStyleIdx="2" presStyleCnt="6">
        <dgm:presLayoutVars>
          <dgm:chMax val="0"/>
          <dgm:chPref val="0"/>
        </dgm:presLayoutVars>
      </dgm:prSet>
      <dgm:spPr/>
    </dgm:pt>
    <dgm:pt modelId="{CE9327F4-22C3-4E83-B27E-65D2C9B0DF4B}" type="pres">
      <dgm:prSet presAssocID="{9292F029-3DF7-4A83-B606-A66AE27E1D23}" presName="desTx" presStyleLbl="revTx" presStyleIdx="3" presStyleCnt="6" custScaleX="171299" custLinFactNeighborX="-28189" custLinFactNeighborY="571">
        <dgm:presLayoutVars/>
      </dgm:prSet>
      <dgm:spPr/>
    </dgm:pt>
    <dgm:pt modelId="{B0ADBCAB-39DD-41A1-99D3-EC806E6A0470}" type="pres">
      <dgm:prSet presAssocID="{1899D856-F42C-4F1A-BEFF-A62344F0BB45}" presName="sibTrans" presStyleCnt="0"/>
      <dgm:spPr/>
    </dgm:pt>
    <dgm:pt modelId="{B2CF56A6-1A9E-480B-A8F7-F98F88A49036}" type="pres">
      <dgm:prSet presAssocID="{17662C39-2AE8-4786-AA79-CCDE06545A9C}" presName="compNode" presStyleCnt="0"/>
      <dgm:spPr/>
    </dgm:pt>
    <dgm:pt modelId="{C9D84F30-42C7-4D43-8617-456FA7D51FFA}" type="pres">
      <dgm:prSet presAssocID="{17662C39-2AE8-4786-AA79-CCDE06545A9C}" presName="bgRect" presStyleLbl="bgShp" presStyleIdx="3" presStyleCnt="5"/>
      <dgm:spPr/>
    </dgm:pt>
    <dgm:pt modelId="{F7A6037E-8F44-4ABF-B376-D2BFE9E58530}" type="pres">
      <dgm:prSet presAssocID="{17662C39-2AE8-4786-AA79-CCDE06545A9C}"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antt Chart with solid fill"/>
        </a:ext>
      </dgm:extLst>
    </dgm:pt>
    <dgm:pt modelId="{852511B6-1A35-4EE5-A1AB-BB269FB74C87}" type="pres">
      <dgm:prSet presAssocID="{17662C39-2AE8-4786-AA79-CCDE06545A9C}" presName="spaceRect" presStyleCnt="0"/>
      <dgm:spPr/>
    </dgm:pt>
    <dgm:pt modelId="{5C912D94-F726-4612-834D-29FCD83ADEFC}" type="pres">
      <dgm:prSet presAssocID="{17662C39-2AE8-4786-AA79-CCDE06545A9C}" presName="parTx" presStyleLbl="revTx" presStyleIdx="4" presStyleCnt="6">
        <dgm:presLayoutVars>
          <dgm:chMax val="0"/>
          <dgm:chPref val="0"/>
        </dgm:presLayoutVars>
      </dgm:prSet>
      <dgm:spPr/>
    </dgm:pt>
    <dgm:pt modelId="{4535D5ED-1758-4F36-B468-87A0FBF3C830}" type="pres">
      <dgm:prSet presAssocID="{A9793147-9AD8-4802-974D-8BE25316B732}" presName="sibTrans" presStyleCnt="0"/>
      <dgm:spPr/>
    </dgm:pt>
    <dgm:pt modelId="{3451D99D-4653-459A-81E7-998620E00945}" type="pres">
      <dgm:prSet presAssocID="{D4DB6D13-8715-4A03-A3C8-52ECBAFA68EE}" presName="compNode" presStyleCnt="0"/>
      <dgm:spPr/>
    </dgm:pt>
    <dgm:pt modelId="{AD1C31EC-CF93-4F4C-AA69-B7E5747E46E8}" type="pres">
      <dgm:prSet presAssocID="{D4DB6D13-8715-4A03-A3C8-52ECBAFA68EE}" presName="bgRect" presStyleLbl="bgShp" presStyleIdx="4" presStyleCnt="5"/>
      <dgm:spPr/>
    </dgm:pt>
    <dgm:pt modelId="{B9AE3C40-A174-4340-BB5F-09271C4573EB}" type="pres">
      <dgm:prSet presAssocID="{D4DB6D13-8715-4A03-A3C8-52ECBAFA68E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B05FBF79-4DC1-40C1-8A46-3B42DF64EAA3}" type="pres">
      <dgm:prSet presAssocID="{D4DB6D13-8715-4A03-A3C8-52ECBAFA68EE}" presName="spaceRect" presStyleCnt="0"/>
      <dgm:spPr/>
    </dgm:pt>
    <dgm:pt modelId="{61DB1A6E-4685-4793-B72B-53825EE13C51}" type="pres">
      <dgm:prSet presAssocID="{D4DB6D13-8715-4A03-A3C8-52ECBAFA68EE}" presName="parTx" presStyleLbl="revTx" presStyleIdx="5" presStyleCnt="6">
        <dgm:presLayoutVars>
          <dgm:chMax val="0"/>
          <dgm:chPref val="0"/>
        </dgm:presLayoutVars>
      </dgm:prSet>
      <dgm:spPr/>
    </dgm:pt>
  </dgm:ptLst>
  <dgm:cxnLst>
    <dgm:cxn modelId="{E377F909-3FBF-4FC1-8833-72D81B076DB1}" type="presOf" srcId="{63762633-0494-4E3B-8D50-91552176F5B8}" destId="{542C8F28-8F36-4C11-8826-9076993E704B}" srcOrd="0" destOrd="0" presId="urn:microsoft.com/office/officeart/2018/2/layout/IconVerticalSolidList"/>
    <dgm:cxn modelId="{B44C4711-2E8C-465B-9178-7F5342006BFE}" srcId="{00BC10C3-9237-4C3A-B31F-072B6E3B51F0}" destId="{7161C364-64A7-4442-B2BF-B7E20D0D2740}" srcOrd="1" destOrd="0" parTransId="{B38A91A3-8E4D-41F6-B4BD-D0171C741182}" sibTransId="{6C3F7AA9-C19E-4001-A8D5-A8592BBBF08D}"/>
    <dgm:cxn modelId="{67F32C16-F22C-418E-B540-1315291C4475}" srcId="{00BC10C3-9237-4C3A-B31F-072B6E3B51F0}" destId="{9292F029-3DF7-4A83-B606-A66AE27E1D23}" srcOrd="2" destOrd="0" parTransId="{98C61746-64FD-4417-B3E3-83052B7F96C4}" sibTransId="{1899D856-F42C-4F1A-BEFF-A62344F0BB45}"/>
    <dgm:cxn modelId="{9C59133B-84C2-4A3A-B298-A94E57E91441}" type="presOf" srcId="{1630EE9B-C7BB-4A89-AD14-C21F8D772BF5}" destId="{CE9327F4-22C3-4E83-B27E-65D2C9B0DF4B}" srcOrd="0" destOrd="1" presId="urn:microsoft.com/office/officeart/2018/2/layout/IconVerticalSolidList"/>
    <dgm:cxn modelId="{3CF1A84E-3097-4FAC-B6B3-3CAEB77E0FEF}" srcId="{00BC10C3-9237-4C3A-B31F-072B6E3B51F0}" destId="{17662C39-2AE8-4786-AA79-CCDE06545A9C}" srcOrd="3" destOrd="0" parTransId="{38BD5935-957A-4EA9-90C5-D87D8A573348}" sibTransId="{A9793147-9AD8-4802-974D-8BE25316B732}"/>
    <dgm:cxn modelId="{2E62FF56-20D6-4E93-ACCA-220BD0F43135}" type="presOf" srcId="{9292F029-3DF7-4A83-B606-A66AE27E1D23}" destId="{FF9B8CB8-A692-4A55-A2CB-0508EDFB6659}" srcOrd="0" destOrd="0" presId="urn:microsoft.com/office/officeart/2018/2/layout/IconVerticalSolidList"/>
    <dgm:cxn modelId="{3766547B-93CB-47FA-B6DF-7FFB8EB3592E}" srcId="{00BC10C3-9237-4C3A-B31F-072B6E3B51F0}" destId="{63762633-0494-4E3B-8D50-91552176F5B8}" srcOrd="0" destOrd="0" parTransId="{725DB5CE-65A6-4125-83E1-6C4B1745DF91}" sibTransId="{2984715C-0FFA-4388-99C4-6A1F859EBBB7}"/>
    <dgm:cxn modelId="{967D0DA1-6FCC-451C-ADDD-9B935384AB80}" type="presOf" srcId="{17662C39-2AE8-4786-AA79-CCDE06545A9C}" destId="{5C912D94-F726-4612-834D-29FCD83ADEFC}" srcOrd="0" destOrd="0" presId="urn:microsoft.com/office/officeart/2018/2/layout/IconVerticalSolidList"/>
    <dgm:cxn modelId="{5C40B7A8-6B9F-4DBE-81E7-01D0A6165456}" srcId="{9292F029-3DF7-4A83-B606-A66AE27E1D23}" destId="{825A267D-90DB-4A1C-89D2-B4442005F3F6}" srcOrd="0" destOrd="0" parTransId="{B0814624-A9D3-498C-846A-E14EA9662951}" sibTransId="{DEABE668-FEF9-4336-B407-819DBE040BFC}"/>
    <dgm:cxn modelId="{ADCBD6BF-92C9-4FD6-9D8D-F53FB8B7FBBE}" type="presOf" srcId="{D4DB6D13-8715-4A03-A3C8-52ECBAFA68EE}" destId="{61DB1A6E-4685-4793-B72B-53825EE13C51}" srcOrd="0" destOrd="0" presId="urn:microsoft.com/office/officeart/2018/2/layout/IconVerticalSolidList"/>
    <dgm:cxn modelId="{F9F2E7D1-52F5-4D5C-BE41-F8B7953D6014}" srcId="{9292F029-3DF7-4A83-B606-A66AE27E1D23}" destId="{1630EE9B-C7BB-4A89-AD14-C21F8D772BF5}" srcOrd="1" destOrd="0" parTransId="{3C7AB857-BAE7-40A1-9E4D-8F4EC1A74CD1}" sibTransId="{29A98C18-9472-403D-837C-C8E15044D869}"/>
    <dgm:cxn modelId="{F4350BD3-B769-483B-9D51-6F0EC327342F}" type="presOf" srcId="{00BC10C3-9237-4C3A-B31F-072B6E3B51F0}" destId="{67B077CB-EA06-43D8-BBB9-7867B0AB1D69}" srcOrd="0" destOrd="0" presId="urn:microsoft.com/office/officeart/2018/2/layout/IconVerticalSolidList"/>
    <dgm:cxn modelId="{EB6745DB-3CD4-4C0F-9059-5C6D95C8CA17}" type="presOf" srcId="{825A267D-90DB-4A1C-89D2-B4442005F3F6}" destId="{CE9327F4-22C3-4E83-B27E-65D2C9B0DF4B}" srcOrd="0" destOrd="0" presId="urn:microsoft.com/office/officeart/2018/2/layout/IconVerticalSolidList"/>
    <dgm:cxn modelId="{B35366DD-FABE-4C9B-818D-AE7C88049884}" srcId="{00BC10C3-9237-4C3A-B31F-072B6E3B51F0}" destId="{D4DB6D13-8715-4A03-A3C8-52ECBAFA68EE}" srcOrd="4" destOrd="0" parTransId="{EA233F67-A9E7-4AD0-A2C9-AEFE59BFC0D6}" sibTransId="{F93BC8ED-B846-48D7-960C-A352C3AD5CE4}"/>
    <dgm:cxn modelId="{7702C5DF-D0CC-46CC-A9FB-BA324632E5AD}" type="presOf" srcId="{7161C364-64A7-4442-B2BF-B7E20D0D2740}" destId="{011930A0-9631-4A12-A9C6-BFFB6405623A}" srcOrd="0" destOrd="0" presId="urn:microsoft.com/office/officeart/2018/2/layout/IconVerticalSolidList"/>
    <dgm:cxn modelId="{4AC4BBF0-433F-4206-B218-AD3020A9988B}" type="presParOf" srcId="{67B077CB-EA06-43D8-BBB9-7867B0AB1D69}" destId="{4152F0CE-F0AF-4553-B2D7-20B6BEE75075}" srcOrd="0" destOrd="0" presId="urn:microsoft.com/office/officeart/2018/2/layout/IconVerticalSolidList"/>
    <dgm:cxn modelId="{894C52C4-4773-4338-B7E4-1F8774D5765F}" type="presParOf" srcId="{4152F0CE-F0AF-4553-B2D7-20B6BEE75075}" destId="{C797150C-555D-447B-AF21-2671965B4957}" srcOrd="0" destOrd="0" presId="urn:microsoft.com/office/officeart/2018/2/layout/IconVerticalSolidList"/>
    <dgm:cxn modelId="{F9BC6F50-9BD8-40D1-A75E-7601E468FE35}" type="presParOf" srcId="{4152F0CE-F0AF-4553-B2D7-20B6BEE75075}" destId="{BBE43CDC-B606-4CDC-9535-7905D2D60C57}" srcOrd="1" destOrd="0" presId="urn:microsoft.com/office/officeart/2018/2/layout/IconVerticalSolidList"/>
    <dgm:cxn modelId="{D00C67DC-E998-45A0-9967-986DA5ABDB91}" type="presParOf" srcId="{4152F0CE-F0AF-4553-B2D7-20B6BEE75075}" destId="{79FB2888-CCB5-4964-BBA8-610F57CFFD77}" srcOrd="2" destOrd="0" presId="urn:microsoft.com/office/officeart/2018/2/layout/IconVerticalSolidList"/>
    <dgm:cxn modelId="{A0EC724E-2A49-4FA1-8EDB-2789DAAB60BD}" type="presParOf" srcId="{4152F0CE-F0AF-4553-B2D7-20B6BEE75075}" destId="{542C8F28-8F36-4C11-8826-9076993E704B}" srcOrd="3" destOrd="0" presId="urn:microsoft.com/office/officeart/2018/2/layout/IconVerticalSolidList"/>
    <dgm:cxn modelId="{4E79368A-6209-427C-8973-D9C789348C5D}" type="presParOf" srcId="{67B077CB-EA06-43D8-BBB9-7867B0AB1D69}" destId="{76CE1764-54CD-49E3-A1CA-15F35034A03B}" srcOrd="1" destOrd="0" presId="urn:microsoft.com/office/officeart/2018/2/layout/IconVerticalSolidList"/>
    <dgm:cxn modelId="{936ACDE6-DC9B-4D67-BBA3-200AA2F79685}" type="presParOf" srcId="{67B077CB-EA06-43D8-BBB9-7867B0AB1D69}" destId="{A124C7FB-123B-40C8-9966-B3FFCB709A9D}" srcOrd="2" destOrd="0" presId="urn:microsoft.com/office/officeart/2018/2/layout/IconVerticalSolidList"/>
    <dgm:cxn modelId="{B8E5EC2C-1BDF-4CD1-BE54-40F2D9425442}" type="presParOf" srcId="{A124C7FB-123B-40C8-9966-B3FFCB709A9D}" destId="{85C36A0D-78FA-4F63-AC9A-77F761FE39F1}" srcOrd="0" destOrd="0" presId="urn:microsoft.com/office/officeart/2018/2/layout/IconVerticalSolidList"/>
    <dgm:cxn modelId="{80555A1B-1E29-4D39-B749-6EF997838051}" type="presParOf" srcId="{A124C7FB-123B-40C8-9966-B3FFCB709A9D}" destId="{9B276B66-1C8F-4104-9AC6-D58B71589DAB}" srcOrd="1" destOrd="0" presId="urn:microsoft.com/office/officeart/2018/2/layout/IconVerticalSolidList"/>
    <dgm:cxn modelId="{26F132DC-A9B4-4B46-8D97-A72642B79C9E}" type="presParOf" srcId="{A124C7FB-123B-40C8-9966-B3FFCB709A9D}" destId="{5CCAF7EF-D2D4-4382-ABE1-ADDDA6F63079}" srcOrd="2" destOrd="0" presId="urn:microsoft.com/office/officeart/2018/2/layout/IconVerticalSolidList"/>
    <dgm:cxn modelId="{5ACCFB42-34A9-4270-92F9-567B8EDFA1E5}" type="presParOf" srcId="{A124C7FB-123B-40C8-9966-B3FFCB709A9D}" destId="{011930A0-9631-4A12-A9C6-BFFB6405623A}" srcOrd="3" destOrd="0" presId="urn:microsoft.com/office/officeart/2018/2/layout/IconVerticalSolidList"/>
    <dgm:cxn modelId="{8C6643E3-BF29-48D0-96E1-3F405C691C44}" type="presParOf" srcId="{67B077CB-EA06-43D8-BBB9-7867B0AB1D69}" destId="{38720C84-9D98-4237-93D3-C8DD4DAAB1C5}" srcOrd="3" destOrd="0" presId="urn:microsoft.com/office/officeart/2018/2/layout/IconVerticalSolidList"/>
    <dgm:cxn modelId="{32237E35-03BC-4BDB-A6B4-83B846FCCDF2}" type="presParOf" srcId="{67B077CB-EA06-43D8-BBB9-7867B0AB1D69}" destId="{116791F1-6E8A-499D-B55B-BA54BF6DFA9C}" srcOrd="4" destOrd="0" presId="urn:microsoft.com/office/officeart/2018/2/layout/IconVerticalSolidList"/>
    <dgm:cxn modelId="{09B5B77E-DE62-4434-9A30-B82572914F33}" type="presParOf" srcId="{116791F1-6E8A-499D-B55B-BA54BF6DFA9C}" destId="{6EFE8D30-A250-4B2D-9C36-577DF691D81A}" srcOrd="0" destOrd="0" presId="urn:microsoft.com/office/officeart/2018/2/layout/IconVerticalSolidList"/>
    <dgm:cxn modelId="{A320BCD6-AA82-45EA-A954-7A8836E2301D}" type="presParOf" srcId="{116791F1-6E8A-499D-B55B-BA54BF6DFA9C}" destId="{BB295C72-7794-4015-80D6-5DACA10228A3}" srcOrd="1" destOrd="0" presId="urn:microsoft.com/office/officeart/2018/2/layout/IconVerticalSolidList"/>
    <dgm:cxn modelId="{AFC703EF-E696-4DAD-BA60-9AF1DF737DC6}" type="presParOf" srcId="{116791F1-6E8A-499D-B55B-BA54BF6DFA9C}" destId="{466789CE-8310-44F6-8AA0-6BC5AF943778}" srcOrd="2" destOrd="0" presId="urn:microsoft.com/office/officeart/2018/2/layout/IconVerticalSolidList"/>
    <dgm:cxn modelId="{3C26891F-985E-4D09-AB68-592F069772E4}" type="presParOf" srcId="{116791F1-6E8A-499D-B55B-BA54BF6DFA9C}" destId="{FF9B8CB8-A692-4A55-A2CB-0508EDFB6659}" srcOrd="3" destOrd="0" presId="urn:microsoft.com/office/officeart/2018/2/layout/IconVerticalSolidList"/>
    <dgm:cxn modelId="{8B2332A5-9482-456E-B75A-7F2C6D448A75}" type="presParOf" srcId="{116791F1-6E8A-499D-B55B-BA54BF6DFA9C}" destId="{CE9327F4-22C3-4E83-B27E-65D2C9B0DF4B}" srcOrd="4" destOrd="0" presId="urn:microsoft.com/office/officeart/2018/2/layout/IconVerticalSolidList"/>
    <dgm:cxn modelId="{BA1AA410-E63E-473F-9B27-69EF15DF9C6E}" type="presParOf" srcId="{67B077CB-EA06-43D8-BBB9-7867B0AB1D69}" destId="{B0ADBCAB-39DD-41A1-99D3-EC806E6A0470}" srcOrd="5" destOrd="0" presId="urn:microsoft.com/office/officeart/2018/2/layout/IconVerticalSolidList"/>
    <dgm:cxn modelId="{F982D291-857B-45E3-B1DB-5FF221E5F4BA}" type="presParOf" srcId="{67B077CB-EA06-43D8-BBB9-7867B0AB1D69}" destId="{B2CF56A6-1A9E-480B-A8F7-F98F88A49036}" srcOrd="6" destOrd="0" presId="urn:microsoft.com/office/officeart/2018/2/layout/IconVerticalSolidList"/>
    <dgm:cxn modelId="{911D3878-35AF-4414-9094-4C91F680EF06}" type="presParOf" srcId="{B2CF56A6-1A9E-480B-A8F7-F98F88A49036}" destId="{C9D84F30-42C7-4D43-8617-456FA7D51FFA}" srcOrd="0" destOrd="0" presId="urn:microsoft.com/office/officeart/2018/2/layout/IconVerticalSolidList"/>
    <dgm:cxn modelId="{F143B31A-5088-4698-A324-783ABB786D7E}" type="presParOf" srcId="{B2CF56A6-1A9E-480B-A8F7-F98F88A49036}" destId="{F7A6037E-8F44-4ABF-B376-D2BFE9E58530}" srcOrd="1" destOrd="0" presId="urn:microsoft.com/office/officeart/2018/2/layout/IconVerticalSolidList"/>
    <dgm:cxn modelId="{96BF9A02-9858-4FFC-8BD0-1B802043F73D}" type="presParOf" srcId="{B2CF56A6-1A9E-480B-A8F7-F98F88A49036}" destId="{852511B6-1A35-4EE5-A1AB-BB269FB74C87}" srcOrd="2" destOrd="0" presId="urn:microsoft.com/office/officeart/2018/2/layout/IconVerticalSolidList"/>
    <dgm:cxn modelId="{02E2F080-94F3-4C26-AB84-72A78399DFA1}" type="presParOf" srcId="{B2CF56A6-1A9E-480B-A8F7-F98F88A49036}" destId="{5C912D94-F726-4612-834D-29FCD83ADEFC}" srcOrd="3" destOrd="0" presId="urn:microsoft.com/office/officeart/2018/2/layout/IconVerticalSolidList"/>
    <dgm:cxn modelId="{B82E0A00-3133-414A-BD18-FE73BB2B1E28}" type="presParOf" srcId="{67B077CB-EA06-43D8-BBB9-7867B0AB1D69}" destId="{4535D5ED-1758-4F36-B468-87A0FBF3C830}" srcOrd="7" destOrd="0" presId="urn:microsoft.com/office/officeart/2018/2/layout/IconVerticalSolidList"/>
    <dgm:cxn modelId="{043F6913-5324-4947-B241-3D6A008CA9FB}" type="presParOf" srcId="{67B077CB-EA06-43D8-BBB9-7867B0AB1D69}" destId="{3451D99D-4653-459A-81E7-998620E00945}" srcOrd="8" destOrd="0" presId="urn:microsoft.com/office/officeart/2018/2/layout/IconVerticalSolidList"/>
    <dgm:cxn modelId="{CE002DD7-D4F0-460C-9968-01A87C87E52F}" type="presParOf" srcId="{3451D99D-4653-459A-81E7-998620E00945}" destId="{AD1C31EC-CF93-4F4C-AA69-B7E5747E46E8}" srcOrd="0" destOrd="0" presId="urn:microsoft.com/office/officeart/2018/2/layout/IconVerticalSolidList"/>
    <dgm:cxn modelId="{D975AFE1-A4AA-4F67-82D4-B4524C4DDAB9}" type="presParOf" srcId="{3451D99D-4653-459A-81E7-998620E00945}" destId="{B9AE3C40-A174-4340-BB5F-09271C4573EB}" srcOrd="1" destOrd="0" presId="urn:microsoft.com/office/officeart/2018/2/layout/IconVerticalSolidList"/>
    <dgm:cxn modelId="{593C253F-EFEC-482B-95F8-228221DDBCCE}" type="presParOf" srcId="{3451D99D-4653-459A-81E7-998620E00945}" destId="{B05FBF79-4DC1-40C1-8A46-3B42DF64EAA3}" srcOrd="2" destOrd="0" presId="urn:microsoft.com/office/officeart/2018/2/layout/IconVerticalSolidList"/>
    <dgm:cxn modelId="{F1FAAF12-02A8-4EB3-875C-6CF8A1DCB9FE}" type="presParOf" srcId="{3451D99D-4653-459A-81E7-998620E00945}" destId="{61DB1A6E-4685-4793-B72B-53825EE13C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965A284F-D3A1-8B41-935F-268E031E4F54}">
      <dgm:prSet/>
      <dgm:spPr/>
      <dgm:t>
        <a:bodyPr/>
        <a:lstStyle/>
        <a:p>
          <a:pPr>
            <a:buFont typeface="+mj-lt"/>
            <a:buAutoNum type="arabicParenR"/>
          </a:pPr>
          <a:r>
            <a:rPr lang="en-US" dirty="0"/>
            <a:t>Presentation from Facilitation Team on background and options;  &amp; initial Member discussion </a:t>
          </a:r>
        </a:p>
      </dgm:t>
    </dgm:pt>
    <dgm:pt modelId="{72792B8F-00BC-6442-8FD5-73BE874B5281}" type="parTrans" cxnId="{062B2EE4-701E-0D40-956E-0EC68F937818}">
      <dgm:prSet/>
      <dgm:spPr/>
      <dgm:t>
        <a:bodyPr/>
        <a:lstStyle/>
        <a:p>
          <a:endParaRPr lang="en-US"/>
        </a:p>
      </dgm:t>
    </dgm:pt>
    <dgm:pt modelId="{FA2E4916-62A3-674C-BBED-D2AE8BC0AA5F}" type="sibTrans" cxnId="{062B2EE4-701E-0D40-956E-0EC68F937818}">
      <dgm:prSet/>
      <dgm:spPr/>
      <dgm:t>
        <a:bodyPr/>
        <a:lstStyle/>
        <a:p>
          <a:endParaRPr lang="en-US"/>
        </a:p>
      </dgm:t>
    </dgm:pt>
    <dgm:pt modelId="{6EFC6828-50D7-664E-8982-9C8E433055D5}">
      <dgm:prSet/>
      <dgm:spPr/>
      <dgm:t>
        <a:bodyPr/>
        <a:lstStyle/>
        <a:p>
          <a:pPr>
            <a:buFont typeface="+mj-lt"/>
            <a:buAutoNum type="arabicParenR"/>
          </a:pPr>
          <a:r>
            <a:rPr lang="en-US" dirty="0"/>
            <a:t>Public input </a:t>
          </a:r>
        </a:p>
      </dgm:t>
    </dgm:pt>
    <dgm:pt modelId="{E4AF6868-0E23-8D49-B29D-B7F64A9262F3}" type="parTrans" cxnId="{44012868-58C5-CB49-9805-67D71F92059F}">
      <dgm:prSet/>
      <dgm:spPr/>
      <dgm:t>
        <a:bodyPr/>
        <a:lstStyle/>
        <a:p>
          <a:endParaRPr lang="en-US"/>
        </a:p>
      </dgm:t>
    </dgm:pt>
    <dgm:pt modelId="{0467EBEF-B1E1-4540-B501-28C2B4784323}" type="sibTrans" cxnId="{44012868-58C5-CB49-9805-67D71F92059F}">
      <dgm:prSet/>
      <dgm:spPr/>
      <dgm:t>
        <a:bodyPr/>
        <a:lstStyle/>
        <a:p>
          <a:endParaRPr lang="en-US"/>
        </a:p>
      </dgm:t>
    </dgm:pt>
    <dgm:pt modelId="{2DF4FB33-A8B1-7B42-A67D-89B5FF35EAF5}">
      <dgm:prSet/>
      <dgm:spPr/>
      <dgm:t>
        <a:bodyPr/>
        <a:lstStyle/>
        <a:p>
          <a:pPr>
            <a:buFont typeface="+mj-lt"/>
            <a:buAutoNum type="arabicParenR"/>
          </a:pPr>
          <a:r>
            <a:rPr lang="en-US"/>
            <a:t>Presentation from Energy Division</a:t>
          </a:r>
          <a:endParaRPr lang="en-US" dirty="0"/>
        </a:p>
      </dgm:t>
    </dgm:pt>
    <dgm:pt modelId="{095CE7B7-0A5B-AF4E-83AA-8B57099F71A0}" type="parTrans" cxnId="{DDBC8772-1A3D-F84A-B673-2D300C218AE9}">
      <dgm:prSet/>
      <dgm:spPr/>
      <dgm:t>
        <a:bodyPr/>
        <a:lstStyle/>
        <a:p>
          <a:endParaRPr lang="en-US"/>
        </a:p>
      </dgm:t>
    </dgm:pt>
    <dgm:pt modelId="{B3B5074D-04C3-FB40-B91F-782C9910D5D0}" type="sibTrans" cxnId="{DDBC8772-1A3D-F84A-B673-2D300C218AE9}">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0B3E1C87-27FC-944D-9A5E-A98572E056A8}" type="pres">
      <dgm:prSet presAssocID="{965A284F-D3A1-8B41-935F-268E031E4F54}" presName="thickLine" presStyleLbl="alignNode1" presStyleIdx="0" presStyleCnt="3"/>
      <dgm:spPr/>
    </dgm:pt>
    <dgm:pt modelId="{94451C21-E490-D14A-998F-9AA1C602B89C}" type="pres">
      <dgm:prSet presAssocID="{965A284F-D3A1-8B41-935F-268E031E4F54}" presName="horz1" presStyleCnt="0"/>
      <dgm:spPr/>
    </dgm:pt>
    <dgm:pt modelId="{29684A49-048D-D04B-89F3-792A1EC7BBDE}" type="pres">
      <dgm:prSet presAssocID="{965A284F-D3A1-8B41-935F-268E031E4F54}" presName="tx1" presStyleLbl="revTx" presStyleIdx="0" presStyleCnt="3"/>
      <dgm:spPr/>
    </dgm:pt>
    <dgm:pt modelId="{08C9EFEF-5863-944E-BE3E-F19B7299DA18}" type="pres">
      <dgm:prSet presAssocID="{965A284F-D3A1-8B41-935F-268E031E4F54}" presName="vert1" presStyleCnt="0"/>
      <dgm:spPr/>
    </dgm:pt>
    <dgm:pt modelId="{BD5769AA-5D46-574B-AAEE-6494C7F84DFA}" type="pres">
      <dgm:prSet presAssocID="{2DF4FB33-A8B1-7B42-A67D-89B5FF35EAF5}" presName="thickLine" presStyleLbl="alignNode1" presStyleIdx="1" presStyleCnt="3"/>
      <dgm:spPr/>
    </dgm:pt>
    <dgm:pt modelId="{C76693D3-7B19-F34F-B70F-B8A689F5FF9A}" type="pres">
      <dgm:prSet presAssocID="{2DF4FB33-A8B1-7B42-A67D-89B5FF35EAF5}" presName="horz1" presStyleCnt="0"/>
      <dgm:spPr/>
    </dgm:pt>
    <dgm:pt modelId="{2A8D5661-D108-1C41-9399-C195A6215E70}" type="pres">
      <dgm:prSet presAssocID="{2DF4FB33-A8B1-7B42-A67D-89B5FF35EAF5}" presName="tx1" presStyleLbl="revTx" presStyleIdx="1" presStyleCnt="3"/>
      <dgm:spPr/>
    </dgm:pt>
    <dgm:pt modelId="{13474A82-8721-C545-9B53-48B9A5AEBAB7}" type="pres">
      <dgm:prSet presAssocID="{2DF4FB33-A8B1-7B42-A67D-89B5FF35EAF5}" presName="vert1" presStyleCnt="0"/>
      <dgm:spPr/>
    </dgm:pt>
    <dgm:pt modelId="{7E2EA190-6D78-7D46-B017-2089A53DBF75}" type="pres">
      <dgm:prSet presAssocID="{6EFC6828-50D7-664E-8982-9C8E433055D5}" presName="thickLine" presStyleLbl="alignNode1" presStyleIdx="2" presStyleCnt="3"/>
      <dgm:spPr/>
    </dgm:pt>
    <dgm:pt modelId="{A53A4AAD-EEB0-894A-95CD-F8CA79CD5B5D}" type="pres">
      <dgm:prSet presAssocID="{6EFC6828-50D7-664E-8982-9C8E433055D5}" presName="horz1" presStyleCnt="0"/>
      <dgm:spPr/>
    </dgm:pt>
    <dgm:pt modelId="{90839952-DA4D-7444-96C5-704B343C3043}" type="pres">
      <dgm:prSet presAssocID="{6EFC6828-50D7-664E-8982-9C8E433055D5}" presName="tx1" presStyleLbl="revTx" presStyleIdx="2" presStyleCnt="3"/>
      <dgm:spPr/>
    </dgm:pt>
    <dgm:pt modelId="{AD7EEA8F-0B66-D843-8FB4-93EDED6A51D3}" type="pres">
      <dgm:prSet presAssocID="{6EFC6828-50D7-664E-8982-9C8E433055D5}" presName="vert1" presStyleCnt="0"/>
      <dgm:spPr/>
    </dgm:pt>
  </dgm:ptLst>
  <dgm:cxnLst>
    <dgm:cxn modelId="{02682D1B-C6CB-474C-B3FD-B790A2341371}" type="presOf" srcId="{6EFC6828-50D7-664E-8982-9C8E433055D5}" destId="{90839952-DA4D-7444-96C5-704B343C3043}" srcOrd="0" destOrd="0" presId="urn:microsoft.com/office/officeart/2008/layout/LinedList"/>
    <dgm:cxn modelId="{44012868-58C5-CB49-9805-67D71F92059F}" srcId="{441E0AC9-817B-4FD0-99A8-D986B9D3BE60}" destId="{6EFC6828-50D7-664E-8982-9C8E433055D5}" srcOrd="2" destOrd="0" parTransId="{E4AF6868-0E23-8D49-B29D-B7F64A9262F3}" sibTransId="{0467EBEF-B1E1-4540-B501-28C2B4784323}"/>
    <dgm:cxn modelId="{DDBC8772-1A3D-F84A-B673-2D300C218AE9}" srcId="{441E0AC9-817B-4FD0-99A8-D986B9D3BE60}" destId="{2DF4FB33-A8B1-7B42-A67D-89B5FF35EAF5}" srcOrd="1" destOrd="0" parTransId="{095CE7B7-0A5B-AF4E-83AA-8B57099F71A0}" sibTransId="{B3B5074D-04C3-FB40-B91F-782C9910D5D0}"/>
    <dgm:cxn modelId="{C57BDBA1-56B8-6947-A68C-667B82F1C3B6}" type="presOf" srcId="{441E0AC9-817B-4FD0-99A8-D986B9D3BE60}" destId="{D8617EC5-F25E-3B49-AF65-CD3196AEF792}" srcOrd="0" destOrd="0" presId="urn:microsoft.com/office/officeart/2008/layout/LinedList"/>
    <dgm:cxn modelId="{46398BE3-9353-2540-BFE2-9CE11CF637B8}" type="presOf" srcId="{2DF4FB33-A8B1-7B42-A67D-89B5FF35EAF5}" destId="{2A8D5661-D108-1C41-9399-C195A6215E70}" srcOrd="0" destOrd="0" presId="urn:microsoft.com/office/officeart/2008/layout/LinedList"/>
    <dgm:cxn modelId="{062B2EE4-701E-0D40-956E-0EC68F937818}" srcId="{441E0AC9-817B-4FD0-99A8-D986B9D3BE60}" destId="{965A284F-D3A1-8B41-935F-268E031E4F54}" srcOrd="0" destOrd="0" parTransId="{72792B8F-00BC-6442-8FD5-73BE874B5281}" sibTransId="{FA2E4916-62A3-674C-BBED-D2AE8BC0AA5F}"/>
    <dgm:cxn modelId="{05ACEFFF-A6C8-BC48-BFEA-CFBB78673C3F}" type="presOf" srcId="{965A284F-D3A1-8B41-935F-268E031E4F54}" destId="{29684A49-048D-D04B-89F3-792A1EC7BBDE}" srcOrd="0" destOrd="0" presId="urn:microsoft.com/office/officeart/2008/layout/LinedList"/>
    <dgm:cxn modelId="{E9B6D97D-23A7-0C43-8758-8B21093E9413}" type="presParOf" srcId="{D8617EC5-F25E-3B49-AF65-CD3196AEF792}" destId="{0B3E1C87-27FC-944D-9A5E-A98572E056A8}" srcOrd="0" destOrd="0" presId="urn:microsoft.com/office/officeart/2008/layout/LinedList"/>
    <dgm:cxn modelId="{F8802DC9-CEB8-5043-8919-907040309F8B}" type="presParOf" srcId="{D8617EC5-F25E-3B49-AF65-CD3196AEF792}" destId="{94451C21-E490-D14A-998F-9AA1C602B89C}" srcOrd="1" destOrd="0" presId="urn:microsoft.com/office/officeart/2008/layout/LinedList"/>
    <dgm:cxn modelId="{FA72A3B0-6697-8240-8B32-8EDBD1A26B86}" type="presParOf" srcId="{94451C21-E490-D14A-998F-9AA1C602B89C}" destId="{29684A49-048D-D04B-89F3-792A1EC7BBDE}" srcOrd="0" destOrd="0" presId="urn:microsoft.com/office/officeart/2008/layout/LinedList"/>
    <dgm:cxn modelId="{1452052C-CE78-3749-8AF0-C8AFD5ADD771}" type="presParOf" srcId="{94451C21-E490-D14A-998F-9AA1C602B89C}" destId="{08C9EFEF-5863-944E-BE3E-F19B7299DA18}" srcOrd="1" destOrd="0" presId="urn:microsoft.com/office/officeart/2008/layout/LinedList"/>
    <dgm:cxn modelId="{09EE9B15-B47D-8A4B-BE9B-2549E8D4CC2D}" type="presParOf" srcId="{D8617EC5-F25E-3B49-AF65-CD3196AEF792}" destId="{BD5769AA-5D46-574B-AAEE-6494C7F84DFA}" srcOrd="2" destOrd="0" presId="urn:microsoft.com/office/officeart/2008/layout/LinedList"/>
    <dgm:cxn modelId="{545E8307-FDCA-7548-9D28-DA0C1C69D4FE}" type="presParOf" srcId="{D8617EC5-F25E-3B49-AF65-CD3196AEF792}" destId="{C76693D3-7B19-F34F-B70F-B8A689F5FF9A}" srcOrd="3" destOrd="0" presId="urn:microsoft.com/office/officeart/2008/layout/LinedList"/>
    <dgm:cxn modelId="{9BB48C71-ABDD-CF4B-94D9-74473E0BC2D6}" type="presParOf" srcId="{C76693D3-7B19-F34F-B70F-B8A689F5FF9A}" destId="{2A8D5661-D108-1C41-9399-C195A6215E70}" srcOrd="0" destOrd="0" presId="urn:microsoft.com/office/officeart/2008/layout/LinedList"/>
    <dgm:cxn modelId="{BFC08C71-6599-3248-9309-EDC84C23EE98}" type="presParOf" srcId="{C76693D3-7B19-F34F-B70F-B8A689F5FF9A}" destId="{13474A82-8721-C545-9B53-48B9A5AEBAB7}" srcOrd="1" destOrd="0" presId="urn:microsoft.com/office/officeart/2008/layout/LinedList"/>
    <dgm:cxn modelId="{B105E0D8-4850-0A41-AAE2-E1CD46E00A08}" type="presParOf" srcId="{D8617EC5-F25E-3B49-AF65-CD3196AEF792}" destId="{7E2EA190-6D78-7D46-B017-2089A53DBF75}" srcOrd="4" destOrd="0" presId="urn:microsoft.com/office/officeart/2008/layout/LinedList"/>
    <dgm:cxn modelId="{0DB7EE2B-BEB6-254F-9499-705D30C87426}" type="presParOf" srcId="{D8617EC5-F25E-3B49-AF65-CD3196AEF792}" destId="{A53A4AAD-EEB0-894A-95CD-F8CA79CD5B5D}" srcOrd="5" destOrd="0" presId="urn:microsoft.com/office/officeart/2008/layout/LinedList"/>
    <dgm:cxn modelId="{712204B6-4DEE-9C4D-BD17-37A30EDE822C}" type="presParOf" srcId="{A53A4AAD-EEB0-894A-95CD-F8CA79CD5B5D}" destId="{90839952-DA4D-7444-96C5-704B343C3043}" srcOrd="0" destOrd="0" presId="urn:microsoft.com/office/officeart/2008/layout/LinedList"/>
    <dgm:cxn modelId="{BD692DCA-1EB0-5B40-9137-DA535E90F5C2}" type="presParOf" srcId="{A53A4AAD-EEB0-894A-95CD-F8CA79CD5B5D}" destId="{AD7EEA8F-0B66-D843-8FB4-93EDED6A51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182DE2F-ADBB-4E1E-BAF6-8043C803D73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2A18D78-607D-4A72-B190-031C2B7654E6}">
      <dgm:prSet/>
      <dgm:spPr/>
      <dgm:t>
        <a:bodyPr/>
        <a:lstStyle/>
        <a:p>
          <a:r>
            <a:rPr lang="en-US"/>
            <a:t>See email from Susan Rivo</a:t>
          </a:r>
        </a:p>
      </dgm:t>
    </dgm:pt>
    <dgm:pt modelId="{85301B0C-4012-4610-B978-D25ACB35507B}" type="parTrans" cxnId="{CE7EDC88-D7BC-4E8F-9600-FF0F25B9EBAC}">
      <dgm:prSet/>
      <dgm:spPr/>
      <dgm:t>
        <a:bodyPr/>
        <a:lstStyle/>
        <a:p>
          <a:endParaRPr lang="en-US"/>
        </a:p>
      </dgm:t>
    </dgm:pt>
    <dgm:pt modelId="{39556FEE-00B4-4720-B577-7B7EEF5ED20E}" type="sibTrans" cxnId="{CE7EDC88-D7BC-4E8F-9600-FF0F25B9EBAC}">
      <dgm:prSet/>
      <dgm:spPr/>
      <dgm:t>
        <a:bodyPr/>
        <a:lstStyle/>
        <a:p>
          <a:endParaRPr lang="en-US"/>
        </a:p>
      </dgm:t>
    </dgm:pt>
    <dgm:pt modelId="{5FD70E4E-FA86-4579-BAD5-ADB70ECC9324}">
      <dgm:prSet/>
      <dgm:spPr/>
      <dgm:t>
        <a:bodyPr/>
        <a:lstStyle/>
        <a:p>
          <a:r>
            <a:rPr lang="en-US"/>
            <a:t>Please complete today! (no later than June 29</a:t>
          </a:r>
          <a:r>
            <a:rPr lang="en-US" baseline="30000"/>
            <a:t>th</a:t>
          </a:r>
          <a:r>
            <a:rPr lang="en-US"/>
            <a:t> in any case)</a:t>
          </a:r>
        </a:p>
      </dgm:t>
    </dgm:pt>
    <dgm:pt modelId="{8A318F4D-0B89-489D-84F8-70448AAB6E73}" type="parTrans" cxnId="{87EE0B92-55EB-4A4B-BC62-1596CF7B6820}">
      <dgm:prSet/>
      <dgm:spPr/>
      <dgm:t>
        <a:bodyPr/>
        <a:lstStyle/>
        <a:p>
          <a:endParaRPr lang="en-US"/>
        </a:p>
      </dgm:t>
    </dgm:pt>
    <dgm:pt modelId="{AAF2B0CB-2D23-4DF7-9087-CBAE49EF93F6}" type="sibTrans" cxnId="{87EE0B92-55EB-4A4B-BC62-1596CF7B6820}">
      <dgm:prSet/>
      <dgm:spPr/>
      <dgm:t>
        <a:bodyPr/>
        <a:lstStyle/>
        <a:p>
          <a:endParaRPr lang="en-US"/>
        </a:p>
      </dgm:t>
    </dgm:pt>
    <dgm:pt modelId="{87F2E8B2-2D18-4360-B278-FC422D357973}" type="pres">
      <dgm:prSet presAssocID="{F182DE2F-ADBB-4E1E-BAF6-8043C803D73C}" presName="root" presStyleCnt="0">
        <dgm:presLayoutVars>
          <dgm:dir/>
          <dgm:resizeHandles val="exact"/>
        </dgm:presLayoutVars>
      </dgm:prSet>
      <dgm:spPr/>
    </dgm:pt>
    <dgm:pt modelId="{D0785FEE-8E66-49E2-90C6-D26B51698794}" type="pres">
      <dgm:prSet presAssocID="{52A18D78-607D-4A72-B190-031C2B7654E6}" presName="compNode" presStyleCnt="0"/>
      <dgm:spPr/>
    </dgm:pt>
    <dgm:pt modelId="{FD054917-EED9-4913-B98C-904B3451D6FE}" type="pres">
      <dgm:prSet presAssocID="{52A18D78-607D-4A72-B190-031C2B7654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55171140-2944-4748-B6E9-7C63A04EC604}" type="pres">
      <dgm:prSet presAssocID="{52A18D78-607D-4A72-B190-031C2B7654E6}" presName="spaceRect" presStyleCnt="0"/>
      <dgm:spPr/>
    </dgm:pt>
    <dgm:pt modelId="{1076E952-85DF-4D11-AC19-FFADD01AC90B}" type="pres">
      <dgm:prSet presAssocID="{52A18D78-607D-4A72-B190-031C2B7654E6}" presName="textRect" presStyleLbl="revTx" presStyleIdx="0" presStyleCnt="2">
        <dgm:presLayoutVars>
          <dgm:chMax val="1"/>
          <dgm:chPref val="1"/>
        </dgm:presLayoutVars>
      </dgm:prSet>
      <dgm:spPr/>
    </dgm:pt>
    <dgm:pt modelId="{24BDA8C3-AB36-4036-8657-5A17E2EF3934}" type="pres">
      <dgm:prSet presAssocID="{39556FEE-00B4-4720-B577-7B7EEF5ED20E}" presName="sibTrans" presStyleCnt="0"/>
      <dgm:spPr/>
    </dgm:pt>
    <dgm:pt modelId="{D548F83B-A659-43F6-A233-48E448CB95F6}" type="pres">
      <dgm:prSet presAssocID="{5FD70E4E-FA86-4579-BAD5-ADB70ECC9324}" presName="compNode" presStyleCnt="0"/>
      <dgm:spPr/>
    </dgm:pt>
    <dgm:pt modelId="{C76E3AB4-E58D-49AD-8107-FB6E53852506}" type="pres">
      <dgm:prSet presAssocID="{5FD70E4E-FA86-4579-BAD5-ADB70ECC93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ADD50926-6737-40FD-9688-596A6470B8C8}" type="pres">
      <dgm:prSet presAssocID="{5FD70E4E-FA86-4579-BAD5-ADB70ECC9324}" presName="spaceRect" presStyleCnt="0"/>
      <dgm:spPr/>
    </dgm:pt>
    <dgm:pt modelId="{D72AC442-E7A5-4DC6-AE86-EA105C93E60C}" type="pres">
      <dgm:prSet presAssocID="{5FD70E4E-FA86-4579-BAD5-ADB70ECC9324}" presName="textRect" presStyleLbl="revTx" presStyleIdx="1" presStyleCnt="2">
        <dgm:presLayoutVars>
          <dgm:chMax val="1"/>
          <dgm:chPref val="1"/>
        </dgm:presLayoutVars>
      </dgm:prSet>
      <dgm:spPr/>
    </dgm:pt>
  </dgm:ptLst>
  <dgm:cxnLst>
    <dgm:cxn modelId="{D1388E80-4BEF-4041-AE12-79FBB652D98E}" type="presOf" srcId="{52A18D78-607D-4A72-B190-031C2B7654E6}" destId="{1076E952-85DF-4D11-AC19-FFADD01AC90B}" srcOrd="0" destOrd="0" presId="urn:microsoft.com/office/officeart/2018/2/layout/IconLabelList"/>
    <dgm:cxn modelId="{CE7EDC88-D7BC-4E8F-9600-FF0F25B9EBAC}" srcId="{F182DE2F-ADBB-4E1E-BAF6-8043C803D73C}" destId="{52A18D78-607D-4A72-B190-031C2B7654E6}" srcOrd="0" destOrd="0" parTransId="{85301B0C-4012-4610-B978-D25ACB35507B}" sibTransId="{39556FEE-00B4-4720-B577-7B7EEF5ED20E}"/>
    <dgm:cxn modelId="{87EE0B92-55EB-4A4B-BC62-1596CF7B6820}" srcId="{F182DE2F-ADBB-4E1E-BAF6-8043C803D73C}" destId="{5FD70E4E-FA86-4579-BAD5-ADB70ECC9324}" srcOrd="1" destOrd="0" parTransId="{8A318F4D-0B89-489D-84F8-70448AAB6E73}" sibTransId="{AAF2B0CB-2D23-4DF7-9087-CBAE49EF93F6}"/>
    <dgm:cxn modelId="{C3C62BB7-962A-44E5-BE2B-2560F15FF4E3}" type="presOf" srcId="{5FD70E4E-FA86-4579-BAD5-ADB70ECC9324}" destId="{D72AC442-E7A5-4DC6-AE86-EA105C93E60C}" srcOrd="0" destOrd="0" presId="urn:microsoft.com/office/officeart/2018/2/layout/IconLabelList"/>
    <dgm:cxn modelId="{D7C633D1-86E0-473A-A7CB-9F901FADB75C}" type="presOf" srcId="{F182DE2F-ADBB-4E1E-BAF6-8043C803D73C}" destId="{87F2E8B2-2D18-4360-B278-FC422D357973}" srcOrd="0" destOrd="0" presId="urn:microsoft.com/office/officeart/2018/2/layout/IconLabelList"/>
    <dgm:cxn modelId="{A2D618B3-E326-4A15-B78E-9CAAEEACF718}" type="presParOf" srcId="{87F2E8B2-2D18-4360-B278-FC422D357973}" destId="{D0785FEE-8E66-49E2-90C6-D26B51698794}" srcOrd="0" destOrd="0" presId="urn:microsoft.com/office/officeart/2018/2/layout/IconLabelList"/>
    <dgm:cxn modelId="{85B7C45D-9A6C-4177-B49F-FFE660784C01}" type="presParOf" srcId="{D0785FEE-8E66-49E2-90C6-D26B51698794}" destId="{FD054917-EED9-4913-B98C-904B3451D6FE}" srcOrd="0" destOrd="0" presId="urn:microsoft.com/office/officeart/2018/2/layout/IconLabelList"/>
    <dgm:cxn modelId="{78482791-C98B-46F2-AF24-56E223D28EE8}" type="presParOf" srcId="{D0785FEE-8E66-49E2-90C6-D26B51698794}" destId="{55171140-2944-4748-B6E9-7C63A04EC604}" srcOrd="1" destOrd="0" presId="urn:microsoft.com/office/officeart/2018/2/layout/IconLabelList"/>
    <dgm:cxn modelId="{BB6A0986-F90C-4056-A968-CE765C8A9174}" type="presParOf" srcId="{D0785FEE-8E66-49E2-90C6-D26B51698794}" destId="{1076E952-85DF-4D11-AC19-FFADD01AC90B}" srcOrd="2" destOrd="0" presId="urn:microsoft.com/office/officeart/2018/2/layout/IconLabelList"/>
    <dgm:cxn modelId="{3294EBF9-50D5-48AD-BC16-8343A7A0680B}" type="presParOf" srcId="{87F2E8B2-2D18-4360-B278-FC422D357973}" destId="{24BDA8C3-AB36-4036-8657-5A17E2EF3934}" srcOrd="1" destOrd="0" presId="urn:microsoft.com/office/officeart/2018/2/layout/IconLabelList"/>
    <dgm:cxn modelId="{5C36B52F-8781-4B66-8735-9D1BA2E110E3}" type="presParOf" srcId="{87F2E8B2-2D18-4360-B278-FC422D357973}" destId="{D548F83B-A659-43F6-A233-48E448CB95F6}" srcOrd="2" destOrd="0" presId="urn:microsoft.com/office/officeart/2018/2/layout/IconLabelList"/>
    <dgm:cxn modelId="{98A74F28-D4B4-47A0-875D-1800077E2753}" type="presParOf" srcId="{D548F83B-A659-43F6-A233-48E448CB95F6}" destId="{C76E3AB4-E58D-49AD-8107-FB6E53852506}" srcOrd="0" destOrd="0" presId="urn:microsoft.com/office/officeart/2018/2/layout/IconLabelList"/>
    <dgm:cxn modelId="{8FB677F2-0410-43CF-97FB-EA274A96F7BE}" type="presParOf" srcId="{D548F83B-A659-43F6-A233-48E448CB95F6}" destId="{ADD50926-6737-40FD-9688-596A6470B8C8}" srcOrd="1" destOrd="0" presId="urn:microsoft.com/office/officeart/2018/2/layout/IconLabelList"/>
    <dgm:cxn modelId="{AB4F46E3-4F54-4269-8FC7-BBB303FA0769}" type="presParOf" srcId="{D548F83B-A659-43F6-A233-48E448CB95F6}" destId="{D72AC442-E7A5-4DC6-AE86-EA105C93E60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D814C40-EA39-764D-BB5C-9AD38B33F82D}"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D9084D4C-7148-7746-A2FB-6545F807C809}">
      <dgm:prSet phldrT="[Text]"/>
      <dgm:spPr/>
      <dgm:t>
        <a:bodyPr/>
        <a:lstStyle/>
        <a:p>
          <a:endParaRPr lang="en-US" dirty="0"/>
        </a:p>
      </dgm:t>
    </dgm:pt>
    <dgm:pt modelId="{5B027173-CC38-E94B-B871-B43A12EBAACF}" type="sibTrans" cxnId="{E5FE0B61-D461-9249-A0AA-B93A766736CF}">
      <dgm:prSet/>
      <dgm:spPr/>
      <dgm:t>
        <a:bodyPr/>
        <a:lstStyle/>
        <a:p>
          <a:endParaRPr lang="en-US"/>
        </a:p>
      </dgm:t>
    </dgm:pt>
    <dgm:pt modelId="{5A488F33-A237-484F-B02B-9382AA6F920D}" type="parTrans" cxnId="{E5FE0B61-D461-9249-A0AA-B93A766736CF}">
      <dgm:prSet/>
      <dgm:spPr/>
      <dgm:t>
        <a:bodyPr/>
        <a:lstStyle/>
        <a:p>
          <a:endParaRPr lang="en-US"/>
        </a:p>
      </dgm:t>
    </dgm:pt>
    <dgm:pt modelId="{74153A35-9D99-5D4A-92D5-3FB204057918}">
      <dgm:prSet phldrT="[Text]"/>
      <dgm:spPr/>
      <dgm:t>
        <a:bodyPr/>
        <a:lstStyle/>
        <a:p>
          <a:endParaRPr lang="en-US" dirty="0"/>
        </a:p>
      </dgm:t>
    </dgm:pt>
    <dgm:pt modelId="{EF0DE3C6-9DF5-2E40-8B69-50787CDBE1B2}" type="parTrans" cxnId="{7291B8E7-4D0A-8249-A14F-0C548E50547C}">
      <dgm:prSet/>
      <dgm:spPr/>
      <dgm:t>
        <a:bodyPr/>
        <a:lstStyle/>
        <a:p>
          <a:endParaRPr lang="en-US"/>
        </a:p>
      </dgm:t>
    </dgm:pt>
    <dgm:pt modelId="{04E60DB5-7486-3342-9C43-A09B8E9D6B80}" type="sibTrans" cxnId="{7291B8E7-4D0A-8249-A14F-0C548E50547C}">
      <dgm:prSet/>
      <dgm:spPr/>
      <dgm:t>
        <a:bodyPr/>
        <a:lstStyle/>
        <a:p>
          <a:endParaRPr lang="en-US"/>
        </a:p>
      </dgm:t>
    </dgm:pt>
    <dgm:pt modelId="{94CD21C9-897F-D845-B040-32CBB2DC51F6}">
      <dgm:prSet phldrT="[Text]"/>
      <dgm:spPr/>
      <dgm:t>
        <a:bodyPr/>
        <a:lstStyle/>
        <a:p>
          <a:endParaRPr lang="en-US" dirty="0"/>
        </a:p>
      </dgm:t>
    </dgm:pt>
    <dgm:pt modelId="{F83DB953-F995-2147-A58D-1CE773AF120D}" type="parTrans" cxnId="{A5FCA385-CA5D-7C49-9FF4-1FBD434B2E76}">
      <dgm:prSet/>
      <dgm:spPr/>
      <dgm:t>
        <a:bodyPr/>
        <a:lstStyle/>
        <a:p>
          <a:endParaRPr lang="en-US"/>
        </a:p>
      </dgm:t>
    </dgm:pt>
    <dgm:pt modelId="{04F557E9-0019-E24A-A711-BE138F1D8F91}" type="sibTrans" cxnId="{A5FCA385-CA5D-7C49-9FF4-1FBD434B2E76}">
      <dgm:prSet/>
      <dgm:spPr/>
      <dgm:t>
        <a:bodyPr/>
        <a:lstStyle/>
        <a:p>
          <a:endParaRPr lang="en-US"/>
        </a:p>
      </dgm:t>
    </dgm:pt>
    <dgm:pt modelId="{726C1FDD-3084-6A4E-84A8-2A9BC0423D67}">
      <dgm:prSet phldrT="[Text]"/>
      <dgm:spPr/>
      <dgm:t>
        <a:bodyPr/>
        <a:lstStyle/>
        <a:p>
          <a:endParaRPr lang="en-US" dirty="0"/>
        </a:p>
      </dgm:t>
    </dgm:pt>
    <dgm:pt modelId="{7F766E43-5F1C-8D4A-B4E2-E6A2C4263CFB}" type="parTrans" cxnId="{8DE709DB-94F6-4247-AA31-A49B944FF8B1}">
      <dgm:prSet/>
      <dgm:spPr/>
      <dgm:t>
        <a:bodyPr/>
        <a:lstStyle/>
        <a:p>
          <a:endParaRPr lang="en-US"/>
        </a:p>
      </dgm:t>
    </dgm:pt>
    <dgm:pt modelId="{17F25989-5246-0048-8800-E656695F7002}" type="sibTrans" cxnId="{8DE709DB-94F6-4247-AA31-A49B944FF8B1}">
      <dgm:prSet/>
      <dgm:spPr/>
      <dgm:t>
        <a:bodyPr/>
        <a:lstStyle/>
        <a:p>
          <a:endParaRPr lang="en-US"/>
        </a:p>
      </dgm:t>
    </dgm:pt>
    <dgm:pt modelId="{0081E0D6-3DC5-A443-AE3B-FCC1A60B8EB4}" type="pres">
      <dgm:prSet presAssocID="{AD814C40-EA39-764D-BB5C-9AD38B33F82D}" presName="Name0" presStyleCnt="0">
        <dgm:presLayoutVars>
          <dgm:chMax val="4"/>
          <dgm:resizeHandles val="exact"/>
        </dgm:presLayoutVars>
      </dgm:prSet>
      <dgm:spPr/>
    </dgm:pt>
    <dgm:pt modelId="{820EBB5C-B5B7-6B4E-B306-3E46AF63AD06}" type="pres">
      <dgm:prSet presAssocID="{AD814C40-EA39-764D-BB5C-9AD38B33F82D}" presName="ellipse" presStyleLbl="trBgShp" presStyleIdx="0" presStyleCnt="1"/>
      <dgm:spPr/>
    </dgm:pt>
    <dgm:pt modelId="{C11F9C28-C24A-5A4A-B750-E786EEA26989}" type="pres">
      <dgm:prSet presAssocID="{AD814C40-EA39-764D-BB5C-9AD38B33F82D}" presName="arrow1" presStyleLbl="fgShp" presStyleIdx="0" presStyleCnt="1"/>
      <dgm:spPr/>
    </dgm:pt>
    <dgm:pt modelId="{77BACDE5-A09B-7F4E-88AF-C3B4D779275E}" type="pres">
      <dgm:prSet presAssocID="{AD814C40-EA39-764D-BB5C-9AD38B33F82D}" presName="rectangle" presStyleLbl="revTx" presStyleIdx="0" presStyleCnt="1">
        <dgm:presLayoutVars>
          <dgm:bulletEnabled val="1"/>
        </dgm:presLayoutVars>
      </dgm:prSet>
      <dgm:spPr/>
    </dgm:pt>
    <dgm:pt modelId="{63F0CA35-2221-0047-A6CE-0CFF66AB4CB8}" type="pres">
      <dgm:prSet presAssocID="{94CD21C9-897F-D845-B040-32CBB2DC51F6}" presName="item1" presStyleLbl="node1" presStyleIdx="0" presStyleCnt="3">
        <dgm:presLayoutVars>
          <dgm:bulletEnabled val="1"/>
        </dgm:presLayoutVars>
      </dgm:prSet>
      <dgm:spPr/>
    </dgm:pt>
    <dgm:pt modelId="{739A966C-5686-954C-B9D0-09BA6E2823B1}" type="pres">
      <dgm:prSet presAssocID="{726C1FDD-3084-6A4E-84A8-2A9BC0423D67}" presName="item2" presStyleLbl="node1" presStyleIdx="1" presStyleCnt="3">
        <dgm:presLayoutVars>
          <dgm:bulletEnabled val="1"/>
        </dgm:presLayoutVars>
      </dgm:prSet>
      <dgm:spPr/>
    </dgm:pt>
    <dgm:pt modelId="{67AAF392-91DC-9A4A-8529-EAAF81154AB8}" type="pres">
      <dgm:prSet presAssocID="{D9084D4C-7148-7746-A2FB-6545F807C809}" presName="item3" presStyleLbl="node1" presStyleIdx="2" presStyleCnt="3">
        <dgm:presLayoutVars>
          <dgm:bulletEnabled val="1"/>
        </dgm:presLayoutVars>
      </dgm:prSet>
      <dgm:spPr/>
    </dgm:pt>
    <dgm:pt modelId="{1E0F114F-7A94-1345-B67D-C33591CAD02B}" type="pres">
      <dgm:prSet presAssocID="{AD814C40-EA39-764D-BB5C-9AD38B33F82D}" presName="funnel" presStyleLbl="trAlignAcc1" presStyleIdx="0" presStyleCnt="1"/>
      <dgm:spPr/>
    </dgm:pt>
  </dgm:ptLst>
  <dgm:cxnLst>
    <dgm:cxn modelId="{72526433-FA42-654B-8541-D42F3EBD0D3A}" type="presOf" srcId="{726C1FDD-3084-6A4E-84A8-2A9BC0423D67}" destId="{63F0CA35-2221-0047-A6CE-0CFF66AB4CB8}" srcOrd="0" destOrd="0" presId="urn:microsoft.com/office/officeart/2005/8/layout/funnel1"/>
    <dgm:cxn modelId="{B647EE43-DFB2-7343-974D-1841AD9FB590}" type="presOf" srcId="{74153A35-9D99-5D4A-92D5-3FB204057918}" destId="{67AAF392-91DC-9A4A-8529-EAAF81154AB8}" srcOrd="0" destOrd="0" presId="urn:microsoft.com/office/officeart/2005/8/layout/funnel1"/>
    <dgm:cxn modelId="{E5FE0B61-D461-9249-A0AA-B93A766736CF}" srcId="{AD814C40-EA39-764D-BB5C-9AD38B33F82D}" destId="{D9084D4C-7148-7746-A2FB-6545F807C809}" srcOrd="3" destOrd="0" parTransId="{5A488F33-A237-484F-B02B-9382AA6F920D}" sibTransId="{5B027173-CC38-E94B-B871-B43A12EBAACF}"/>
    <dgm:cxn modelId="{C7612374-D591-9348-B1EC-F441990EC20B}" type="presOf" srcId="{D9084D4C-7148-7746-A2FB-6545F807C809}" destId="{77BACDE5-A09B-7F4E-88AF-C3B4D779275E}" srcOrd="0" destOrd="0" presId="urn:microsoft.com/office/officeart/2005/8/layout/funnel1"/>
    <dgm:cxn modelId="{A5FCA385-CA5D-7C49-9FF4-1FBD434B2E76}" srcId="{AD814C40-EA39-764D-BB5C-9AD38B33F82D}" destId="{94CD21C9-897F-D845-B040-32CBB2DC51F6}" srcOrd="1" destOrd="0" parTransId="{F83DB953-F995-2147-A58D-1CE773AF120D}" sibTransId="{04F557E9-0019-E24A-A711-BE138F1D8F91}"/>
    <dgm:cxn modelId="{4AB62FBD-67BB-8942-A953-E383AA184743}" type="presOf" srcId="{94CD21C9-897F-D845-B040-32CBB2DC51F6}" destId="{739A966C-5686-954C-B9D0-09BA6E2823B1}" srcOrd="0" destOrd="0" presId="urn:microsoft.com/office/officeart/2005/8/layout/funnel1"/>
    <dgm:cxn modelId="{8DE709DB-94F6-4247-AA31-A49B944FF8B1}" srcId="{AD814C40-EA39-764D-BB5C-9AD38B33F82D}" destId="{726C1FDD-3084-6A4E-84A8-2A9BC0423D67}" srcOrd="2" destOrd="0" parTransId="{7F766E43-5F1C-8D4A-B4E2-E6A2C4263CFB}" sibTransId="{17F25989-5246-0048-8800-E656695F7002}"/>
    <dgm:cxn modelId="{22690AE4-3D67-874A-817A-B3353A0240A5}" type="presOf" srcId="{AD814C40-EA39-764D-BB5C-9AD38B33F82D}" destId="{0081E0D6-3DC5-A443-AE3B-FCC1A60B8EB4}" srcOrd="0" destOrd="0" presId="urn:microsoft.com/office/officeart/2005/8/layout/funnel1"/>
    <dgm:cxn modelId="{7291B8E7-4D0A-8249-A14F-0C548E50547C}" srcId="{AD814C40-EA39-764D-BB5C-9AD38B33F82D}" destId="{74153A35-9D99-5D4A-92D5-3FB204057918}" srcOrd="0" destOrd="0" parTransId="{EF0DE3C6-9DF5-2E40-8B69-50787CDBE1B2}" sibTransId="{04E60DB5-7486-3342-9C43-A09B8E9D6B80}"/>
    <dgm:cxn modelId="{8CD9FB6A-8229-F346-B6F7-6432F4428C72}" type="presParOf" srcId="{0081E0D6-3DC5-A443-AE3B-FCC1A60B8EB4}" destId="{820EBB5C-B5B7-6B4E-B306-3E46AF63AD06}" srcOrd="0" destOrd="0" presId="urn:microsoft.com/office/officeart/2005/8/layout/funnel1"/>
    <dgm:cxn modelId="{C7511812-523F-A747-9130-5E4E85D55585}" type="presParOf" srcId="{0081E0D6-3DC5-A443-AE3B-FCC1A60B8EB4}" destId="{C11F9C28-C24A-5A4A-B750-E786EEA26989}" srcOrd="1" destOrd="0" presId="urn:microsoft.com/office/officeart/2005/8/layout/funnel1"/>
    <dgm:cxn modelId="{A7C9C735-BD3E-0C40-80B7-A013BA0B0173}" type="presParOf" srcId="{0081E0D6-3DC5-A443-AE3B-FCC1A60B8EB4}" destId="{77BACDE5-A09B-7F4E-88AF-C3B4D779275E}" srcOrd="2" destOrd="0" presId="urn:microsoft.com/office/officeart/2005/8/layout/funnel1"/>
    <dgm:cxn modelId="{37CE4BAC-488D-8146-841F-8AB8146AB612}" type="presParOf" srcId="{0081E0D6-3DC5-A443-AE3B-FCC1A60B8EB4}" destId="{63F0CA35-2221-0047-A6CE-0CFF66AB4CB8}" srcOrd="3" destOrd="0" presId="urn:microsoft.com/office/officeart/2005/8/layout/funnel1"/>
    <dgm:cxn modelId="{736E31F5-3EEA-5143-85DD-E18C1BB4536D}" type="presParOf" srcId="{0081E0D6-3DC5-A443-AE3B-FCC1A60B8EB4}" destId="{739A966C-5686-954C-B9D0-09BA6E2823B1}" srcOrd="4" destOrd="0" presId="urn:microsoft.com/office/officeart/2005/8/layout/funnel1"/>
    <dgm:cxn modelId="{88538519-6B6D-1D43-BBD7-AE8E533D7FEB}" type="presParOf" srcId="{0081E0D6-3DC5-A443-AE3B-FCC1A60B8EB4}" destId="{67AAF392-91DC-9A4A-8529-EAAF81154AB8}" srcOrd="5" destOrd="0" presId="urn:microsoft.com/office/officeart/2005/8/layout/funnel1"/>
    <dgm:cxn modelId="{999ED75A-3CC8-FF4C-88FA-E7CA3EE452E9}" type="presParOf" srcId="{0081E0D6-3DC5-A443-AE3B-FCC1A60B8EB4}" destId="{1E0F114F-7A94-1345-B67D-C33591CAD02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009FB0-757C-3D4F-ABDD-B33A7E75474A}"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795457CF-5A1A-F745-8DB3-5C4905F4E4D4}">
      <dgm:prSet phldrT="[Text]"/>
      <dgm:spPr/>
      <dgm:t>
        <a:bodyPr/>
        <a:lstStyle/>
        <a:p>
          <a:r>
            <a:rPr lang="en-US" dirty="0"/>
            <a:t>84 ideas generated</a:t>
          </a:r>
        </a:p>
      </dgm:t>
    </dgm:pt>
    <dgm:pt modelId="{0BA2B1F8-2034-7343-8023-CC59528AFE56}" type="parTrans" cxnId="{79005DD3-C644-8D4F-A876-4CD4FCD365D7}">
      <dgm:prSet/>
      <dgm:spPr/>
      <dgm:t>
        <a:bodyPr/>
        <a:lstStyle/>
        <a:p>
          <a:endParaRPr lang="en-US"/>
        </a:p>
      </dgm:t>
    </dgm:pt>
    <dgm:pt modelId="{BFB2F2EC-3803-AA48-B76C-5ACD6D4ED943}" type="sibTrans" cxnId="{79005DD3-C644-8D4F-A876-4CD4FCD365D7}">
      <dgm:prSet/>
      <dgm:spPr/>
      <dgm:t>
        <a:bodyPr/>
        <a:lstStyle/>
        <a:p>
          <a:endParaRPr lang="en-US"/>
        </a:p>
      </dgm:t>
    </dgm:pt>
    <dgm:pt modelId="{A93C0387-C5EA-DD41-A2E3-D8021C263C86}">
      <dgm:prSet phldrT="[Text]"/>
      <dgm:spPr/>
      <dgm:t>
        <a:bodyPr/>
        <a:lstStyle/>
        <a:p>
          <a:endParaRPr lang="en-US" dirty="0"/>
        </a:p>
        <a:p>
          <a:r>
            <a:rPr lang="en-US" dirty="0"/>
            <a:t>Brainstormed into 5 categories</a:t>
          </a:r>
        </a:p>
      </dgm:t>
    </dgm:pt>
    <dgm:pt modelId="{15363972-2D04-C24C-AF81-084F8516E578}" type="parTrans" cxnId="{0D6B24D0-F774-B940-B89F-AE9DE8A96E50}">
      <dgm:prSet/>
      <dgm:spPr/>
      <dgm:t>
        <a:bodyPr/>
        <a:lstStyle/>
        <a:p>
          <a:endParaRPr lang="en-US"/>
        </a:p>
      </dgm:t>
    </dgm:pt>
    <dgm:pt modelId="{4EC62B4E-864A-F745-A0D1-C7C1F7EDC45C}" type="sibTrans" cxnId="{0D6B24D0-F774-B940-B89F-AE9DE8A96E50}">
      <dgm:prSet/>
      <dgm:spPr/>
      <dgm:t>
        <a:bodyPr/>
        <a:lstStyle/>
        <a:p>
          <a:endParaRPr lang="en-US"/>
        </a:p>
      </dgm:t>
    </dgm:pt>
    <dgm:pt modelId="{61F54FDF-96F2-E94C-8D46-6FE5661B7053}">
      <dgm:prSet phldrT="[Text]"/>
      <dgm:spPr/>
      <dgm:t>
        <a:bodyPr/>
        <a:lstStyle/>
        <a:p>
          <a:r>
            <a:rPr lang="en-US" dirty="0"/>
            <a:t>15 total recommendations</a:t>
          </a:r>
        </a:p>
      </dgm:t>
    </dgm:pt>
    <dgm:pt modelId="{B915C2CE-0C50-B64B-BC7C-894598EF7F6E}" type="parTrans" cxnId="{6C6FBC1F-5072-E040-8A2C-9F535BC8E97B}">
      <dgm:prSet/>
      <dgm:spPr/>
      <dgm:t>
        <a:bodyPr/>
        <a:lstStyle/>
        <a:p>
          <a:endParaRPr lang="en-US"/>
        </a:p>
      </dgm:t>
    </dgm:pt>
    <dgm:pt modelId="{137CD5B7-80F6-FC47-BBDE-6032C5F2C9D2}" type="sibTrans" cxnId="{6C6FBC1F-5072-E040-8A2C-9F535BC8E97B}">
      <dgm:prSet/>
      <dgm:spPr/>
      <dgm:t>
        <a:bodyPr/>
        <a:lstStyle/>
        <a:p>
          <a:endParaRPr lang="en-US"/>
        </a:p>
      </dgm:t>
    </dgm:pt>
    <dgm:pt modelId="{7BAD2A4C-EE53-9543-9940-67D4C53F8249}">
      <dgm:prSet phldrT="[Text]"/>
      <dgm:spPr/>
      <dgm:t>
        <a:bodyPr/>
        <a:lstStyle/>
        <a:p>
          <a:r>
            <a:rPr lang="en-US" dirty="0"/>
            <a:t>1 overarching &amp; 14 supporting recommendations</a:t>
          </a:r>
        </a:p>
      </dgm:t>
    </dgm:pt>
    <dgm:pt modelId="{9AB34CDE-BE4E-FD42-94E3-3F586397A8CB}" type="parTrans" cxnId="{BA0DADA0-B18E-534C-8D4E-2E69A197FD4A}">
      <dgm:prSet/>
      <dgm:spPr/>
      <dgm:t>
        <a:bodyPr/>
        <a:lstStyle/>
        <a:p>
          <a:endParaRPr lang="en-US"/>
        </a:p>
      </dgm:t>
    </dgm:pt>
    <dgm:pt modelId="{390F02CC-CE1B-4746-AB16-40F4F6262F84}" type="sibTrans" cxnId="{BA0DADA0-B18E-534C-8D4E-2E69A197FD4A}">
      <dgm:prSet/>
      <dgm:spPr/>
      <dgm:t>
        <a:bodyPr/>
        <a:lstStyle/>
        <a:p>
          <a:endParaRPr lang="en-US"/>
        </a:p>
      </dgm:t>
    </dgm:pt>
    <dgm:pt modelId="{B203C79B-649E-D542-A3BD-325A41224C30}">
      <dgm:prSet phldrT="[Text]"/>
      <dgm:spPr/>
      <dgm:t>
        <a:bodyPr/>
        <a:lstStyle/>
        <a:p>
          <a:r>
            <a:rPr lang="en-US" dirty="0"/>
            <a:t> </a:t>
          </a:r>
        </a:p>
      </dgm:t>
    </dgm:pt>
    <dgm:pt modelId="{EE162376-AC67-1B44-A47E-63E5D28BC910}" type="parTrans" cxnId="{51F30362-55F8-614A-A817-725B59B5B9D9}">
      <dgm:prSet/>
      <dgm:spPr/>
      <dgm:t>
        <a:bodyPr/>
        <a:lstStyle/>
        <a:p>
          <a:endParaRPr lang="en-US"/>
        </a:p>
      </dgm:t>
    </dgm:pt>
    <dgm:pt modelId="{0C38AA40-A247-2F46-995C-3D58221FF9B2}" type="sibTrans" cxnId="{51F30362-55F8-614A-A817-725B59B5B9D9}">
      <dgm:prSet/>
      <dgm:spPr/>
      <dgm:t>
        <a:bodyPr/>
        <a:lstStyle/>
        <a:p>
          <a:endParaRPr lang="en-US"/>
        </a:p>
      </dgm:t>
    </dgm:pt>
    <dgm:pt modelId="{55FBDB78-8630-DC47-921C-3981462D7781}">
      <dgm:prSet phldrT="[Text]"/>
      <dgm:spPr/>
      <dgm:t>
        <a:bodyPr/>
        <a:lstStyle/>
        <a:p>
          <a:r>
            <a:rPr lang="en-US" dirty="0"/>
            <a:t>Full WG prioritized then  mini teams refined recommendations</a:t>
          </a:r>
        </a:p>
      </dgm:t>
    </dgm:pt>
    <dgm:pt modelId="{E10566CC-843F-EE4A-952F-C1F6BCF386DB}" type="parTrans" cxnId="{F4C5B1B0-2316-8743-A81F-216C1550B6BB}">
      <dgm:prSet/>
      <dgm:spPr/>
      <dgm:t>
        <a:bodyPr/>
        <a:lstStyle/>
        <a:p>
          <a:endParaRPr lang="en-US"/>
        </a:p>
      </dgm:t>
    </dgm:pt>
    <dgm:pt modelId="{558E1656-62A0-1C40-86D4-3EB8E1CAF843}" type="sibTrans" cxnId="{F4C5B1B0-2316-8743-A81F-216C1550B6BB}">
      <dgm:prSet/>
      <dgm:spPr/>
      <dgm:t>
        <a:bodyPr/>
        <a:lstStyle/>
        <a:p>
          <a:endParaRPr lang="en-US"/>
        </a:p>
      </dgm:t>
    </dgm:pt>
    <dgm:pt modelId="{22B601DE-73F9-E241-82DF-C42F8E6289D6}" type="pres">
      <dgm:prSet presAssocID="{DF009FB0-757C-3D4F-ABDD-B33A7E75474A}" presName="Name0" presStyleCnt="0">
        <dgm:presLayoutVars>
          <dgm:dir/>
          <dgm:animOne val="branch"/>
          <dgm:animLvl val="lvl"/>
        </dgm:presLayoutVars>
      </dgm:prSet>
      <dgm:spPr/>
    </dgm:pt>
    <dgm:pt modelId="{3EB75337-FA56-7343-A1D0-70D1748E29A8}" type="pres">
      <dgm:prSet presAssocID="{795457CF-5A1A-F745-8DB3-5C4905F4E4D4}" presName="chaos" presStyleCnt="0"/>
      <dgm:spPr/>
    </dgm:pt>
    <dgm:pt modelId="{E4CF6213-0D33-8249-A335-9AB2EB3DEF6B}" type="pres">
      <dgm:prSet presAssocID="{795457CF-5A1A-F745-8DB3-5C4905F4E4D4}" presName="parTx1" presStyleLbl="revTx" presStyleIdx="0" presStyleCnt="5"/>
      <dgm:spPr/>
    </dgm:pt>
    <dgm:pt modelId="{CC2687EC-B65B-FA4D-ADE7-E0E9D316404D}" type="pres">
      <dgm:prSet presAssocID="{795457CF-5A1A-F745-8DB3-5C4905F4E4D4}" presName="desTx1" presStyleLbl="revTx" presStyleIdx="1" presStyleCnt="5">
        <dgm:presLayoutVars>
          <dgm:bulletEnabled val="1"/>
        </dgm:presLayoutVars>
      </dgm:prSet>
      <dgm:spPr/>
    </dgm:pt>
    <dgm:pt modelId="{774493F8-E6BB-E346-85D1-8461D8B059FD}" type="pres">
      <dgm:prSet presAssocID="{795457CF-5A1A-F745-8DB3-5C4905F4E4D4}" presName="c1" presStyleLbl="node1" presStyleIdx="0" presStyleCnt="19"/>
      <dgm:spPr/>
    </dgm:pt>
    <dgm:pt modelId="{1E4CA53C-8B5A-BB4A-920E-21CE8EE94D3A}" type="pres">
      <dgm:prSet presAssocID="{795457CF-5A1A-F745-8DB3-5C4905F4E4D4}" presName="c2" presStyleLbl="node1" presStyleIdx="1" presStyleCnt="19"/>
      <dgm:spPr/>
    </dgm:pt>
    <dgm:pt modelId="{9D8AC827-F5FA-9B4E-9A24-B4FCAD960913}" type="pres">
      <dgm:prSet presAssocID="{795457CF-5A1A-F745-8DB3-5C4905F4E4D4}" presName="c3" presStyleLbl="node1" presStyleIdx="2" presStyleCnt="19"/>
      <dgm:spPr/>
    </dgm:pt>
    <dgm:pt modelId="{2F58875A-2692-7C4A-B91D-F90C4B3E0275}" type="pres">
      <dgm:prSet presAssocID="{795457CF-5A1A-F745-8DB3-5C4905F4E4D4}" presName="c4" presStyleLbl="node1" presStyleIdx="3" presStyleCnt="19"/>
      <dgm:spPr/>
    </dgm:pt>
    <dgm:pt modelId="{883D5F74-F82C-9A4E-8198-A10769D447D1}" type="pres">
      <dgm:prSet presAssocID="{795457CF-5A1A-F745-8DB3-5C4905F4E4D4}" presName="c5" presStyleLbl="node1" presStyleIdx="4" presStyleCnt="19"/>
      <dgm:spPr/>
    </dgm:pt>
    <dgm:pt modelId="{FE6B2389-D6A1-D14B-ABFF-05FFE567847E}" type="pres">
      <dgm:prSet presAssocID="{795457CF-5A1A-F745-8DB3-5C4905F4E4D4}" presName="c6" presStyleLbl="node1" presStyleIdx="5" presStyleCnt="19"/>
      <dgm:spPr/>
    </dgm:pt>
    <dgm:pt modelId="{6CED6792-4022-7143-B788-8B6BF5D6637B}" type="pres">
      <dgm:prSet presAssocID="{795457CF-5A1A-F745-8DB3-5C4905F4E4D4}" presName="c7" presStyleLbl="node1" presStyleIdx="6" presStyleCnt="19"/>
      <dgm:spPr/>
    </dgm:pt>
    <dgm:pt modelId="{927C6C54-4839-1F4D-ACF0-E06A33D411AC}" type="pres">
      <dgm:prSet presAssocID="{795457CF-5A1A-F745-8DB3-5C4905F4E4D4}" presName="c8" presStyleLbl="node1" presStyleIdx="7" presStyleCnt="19"/>
      <dgm:spPr/>
    </dgm:pt>
    <dgm:pt modelId="{9FA9D9A8-A68B-3D49-9564-98DF217EE511}" type="pres">
      <dgm:prSet presAssocID="{795457CF-5A1A-F745-8DB3-5C4905F4E4D4}" presName="c9" presStyleLbl="node1" presStyleIdx="8" presStyleCnt="19"/>
      <dgm:spPr/>
    </dgm:pt>
    <dgm:pt modelId="{BC189A9C-D3B4-CF4C-8926-5E59B039206A}" type="pres">
      <dgm:prSet presAssocID="{795457CF-5A1A-F745-8DB3-5C4905F4E4D4}" presName="c10" presStyleLbl="node1" presStyleIdx="9" presStyleCnt="19"/>
      <dgm:spPr/>
    </dgm:pt>
    <dgm:pt modelId="{AB1D1D3F-133B-EC43-BA9E-15B89BC50C94}" type="pres">
      <dgm:prSet presAssocID="{795457CF-5A1A-F745-8DB3-5C4905F4E4D4}" presName="c11" presStyleLbl="node1" presStyleIdx="10" presStyleCnt="19"/>
      <dgm:spPr/>
    </dgm:pt>
    <dgm:pt modelId="{838BBC15-EA8F-0848-A485-1457EE15D8DD}" type="pres">
      <dgm:prSet presAssocID="{795457CF-5A1A-F745-8DB3-5C4905F4E4D4}" presName="c12" presStyleLbl="node1" presStyleIdx="11" presStyleCnt="19"/>
      <dgm:spPr/>
    </dgm:pt>
    <dgm:pt modelId="{F5E81D18-E83C-074A-A95D-EDC920D7CBE8}" type="pres">
      <dgm:prSet presAssocID="{795457CF-5A1A-F745-8DB3-5C4905F4E4D4}" presName="c13" presStyleLbl="node1" presStyleIdx="12" presStyleCnt="19"/>
      <dgm:spPr/>
    </dgm:pt>
    <dgm:pt modelId="{7337FCC5-5AF6-0B49-8BA1-85B9682B95AB}" type="pres">
      <dgm:prSet presAssocID="{795457CF-5A1A-F745-8DB3-5C4905F4E4D4}" presName="c14" presStyleLbl="node1" presStyleIdx="13" presStyleCnt="19"/>
      <dgm:spPr/>
    </dgm:pt>
    <dgm:pt modelId="{0881D4ED-F115-F942-9776-945108F7DBE8}" type="pres">
      <dgm:prSet presAssocID="{795457CF-5A1A-F745-8DB3-5C4905F4E4D4}" presName="c15" presStyleLbl="node1" presStyleIdx="14" presStyleCnt="19"/>
      <dgm:spPr/>
    </dgm:pt>
    <dgm:pt modelId="{119A6223-648D-6E4B-9A4D-8C2F2FAF944B}" type="pres">
      <dgm:prSet presAssocID="{795457CF-5A1A-F745-8DB3-5C4905F4E4D4}" presName="c16" presStyleLbl="node1" presStyleIdx="15" presStyleCnt="19"/>
      <dgm:spPr/>
    </dgm:pt>
    <dgm:pt modelId="{DCA08B9D-9310-A44A-BA8E-5A05D3363DB5}" type="pres">
      <dgm:prSet presAssocID="{795457CF-5A1A-F745-8DB3-5C4905F4E4D4}" presName="c17" presStyleLbl="node1" presStyleIdx="16" presStyleCnt="19"/>
      <dgm:spPr/>
    </dgm:pt>
    <dgm:pt modelId="{3E036EA4-13C3-8A4E-A940-916C14EF9AA7}" type="pres">
      <dgm:prSet presAssocID="{795457CF-5A1A-F745-8DB3-5C4905F4E4D4}" presName="c18" presStyleLbl="node1" presStyleIdx="17" presStyleCnt="19"/>
      <dgm:spPr/>
    </dgm:pt>
    <dgm:pt modelId="{B128179D-17AB-F748-B917-42521DDE83EE}" type="pres">
      <dgm:prSet presAssocID="{BFB2F2EC-3803-AA48-B76C-5ACD6D4ED943}" presName="chevronComposite1" presStyleCnt="0"/>
      <dgm:spPr/>
    </dgm:pt>
    <dgm:pt modelId="{508F75BD-D8BC-3A48-9F6A-C25822246109}" type="pres">
      <dgm:prSet presAssocID="{BFB2F2EC-3803-AA48-B76C-5ACD6D4ED943}" presName="chevron1" presStyleLbl="sibTrans2D1" presStyleIdx="0" presStyleCnt="2"/>
      <dgm:spPr/>
    </dgm:pt>
    <dgm:pt modelId="{49B96BF8-6735-A74D-A367-51205BFA124E}" type="pres">
      <dgm:prSet presAssocID="{BFB2F2EC-3803-AA48-B76C-5ACD6D4ED943}" presName="spChevron1" presStyleCnt="0"/>
      <dgm:spPr/>
    </dgm:pt>
    <dgm:pt modelId="{3B743149-AF84-F448-B9FD-336A64014F47}" type="pres">
      <dgm:prSet presAssocID="{B203C79B-649E-D542-A3BD-325A41224C30}" presName="middle" presStyleCnt="0"/>
      <dgm:spPr/>
    </dgm:pt>
    <dgm:pt modelId="{04EF2CAE-DC9B-CC4B-B02D-5973AF3519AC}" type="pres">
      <dgm:prSet presAssocID="{B203C79B-649E-D542-A3BD-325A41224C30}" presName="parTxMid" presStyleLbl="revTx" presStyleIdx="2" presStyleCnt="5"/>
      <dgm:spPr/>
    </dgm:pt>
    <dgm:pt modelId="{418ECD5E-0CBE-144A-BFC9-FFB0A6F7AD4A}" type="pres">
      <dgm:prSet presAssocID="{B203C79B-649E-D542-A3BD-325A41224C30}" presName="desTxMid" presStyleLbl="revTx" presStyleIdx="3" presStyleCnt="5">
        <dgm:presLayoutVars>
          <dgm:bulletEnabled val="1"/>
        </dgm:presLayoutVars>
      </dgm:prSet>
      <dgm:spPr/>
    </dgm:pt>
    <dgm:pt modelId="{743FF82A-AB3B-6848-964D-8863AB222DB3}" type="pres">
      <dgm:prSet presAssocID="{B203C79B-649E-D542-A3BD-325A41224C30}" presName="spMid" presStyleCnt="0"/>
      <dgm:spPr/>
    </dgm:pt>
    <dgm:pt modelId="{A11B920C-9189-4B41-99C4-5C44C1DE69BF}" type="pres">
      <dgm:prSet presAssocID="{0C38AA40-A247-2F46-995C-3D58221FF9B2}" presName="chevronComposite1" presStyleCnt="0"/>
      <dgm:spPr/>
    </dgm:pt>
    <dgm:pt modelId="{A73BAFC7-32AD-8243-BCFC-555003986F05}" type="pres">
      <dgm:prSet presAssocID="{0C38AA40-A247-2F46-995C-3D58221FF9B2}" presName="chevron1" presStyleLbl="sibTrans2D1" presStyleIdx="1" presStyleCnt="2"/>
      <dgm:spPr/>
    </dgm:pt>
    <dgm:pt modelId="{6D62E28F-33F5-2D4E-8085-7823E09E418F}" type="pres">
      <dgm:prSet presAssocID="{0C38AA40-A247-2F46-995C-3D58221FF9B2}" presName="spChevron1" presStyleCnt="0"/>
      <dgm:spPr/>
    </dgm:pt>
    <dgm:pt modelId="{BF76BD4C-24B4-C749-90CD-1DF7FDC75D69}" type="pres">
      <dgm:prSet presAssocID="{61F54FDF-96F2-E94C-8D46-6FE5661B7053}" presName="last" presStyleCnt="0"/>
      <dgm:spPr/>
    </dgm:pt>
    <dgm:pt modelId="{7D911A47-7E7E-364E-A067-0AB5E67C6844}" type="pres">
      <dgm:prSet presAssocID="{61F54FDF-96F2-E94C-8D46-6FE5661B7053}" presName="circleTx" presStyleLbl="node1" presStyleIdx="18" presStyleCnt="19"/>
      <dgm:spPr>
        <a:prstGeom prst="can">
          <a:avLst/>
        </a:prstGeom>
      </dgm:spPr>
    </dgm:pt>
    <dgm:pt modelId="{2BD7DA33-6DC0-D140-B1FB-41A654C1F134}" type="pres">
      <dgm:prSet presAssocID="{61F54FDF-96F2-E94C-8D46-6FE5661B7053}" presName="desTxN" presStyleLbl="revTx" presStyleIdx="4" presStyleCnt="5">
        <dgm:presLayoutVars>
          <dgm:bulletEnabled val="1"/>
        </dgm:presLayoutVars>
      </dgm:prSet>
      <dgm:spPr/>
    </dgm:pt>
    <dgm:pt modelId="{313F691B-42BB-5B47-91EB-B3BC454E6992}" type="pres">
      <dgm:prSet presAssocID="{61F54FDF-96F2-E94C-8D46-6FE5661B7053}" presName="spN" presStyleCnt="0"/>
      <dgm:spPr/>
    </dgm:pt>
  </dgm:ptLst>
  <dgm:cxnLst>
    <dgm:cxn modelId="{6C6FBC1F-5072-E040-8A2C-9F535BC8E97B}" srcId="{DF009FB0-757C-3D4F-ABDD-B33A7E75474A}" destId="{61F54FDF-96F2-E94C-8D46-6FE5661B7053}" srcOrd="2" destOrd="0" parTransId="{B915C2CE-0C50-B64B-BC7C-894598EF7F6E}" sibTransId="{137CD5B7-80F6-FC47-BBDE-6032C5F2C9D2}"/>
    <dgm:cxn modelId="{68AFC61F-DA8C-D14B-9C88-703DDCC55A2F}" type="presOf" srcId="{61F54FDF-96F2-E94C-8D46-6FE5661B7053}" destId="{7D911A47-7E7E-364E-A067-0AB5E67C6844}" srcOrd="0" destOrd="0" presId="urn:microsoft.com/office/officeart/2009/3/layout/RandomtoResultProcess"/>
    <dgm:cxn modelId="{0FCF3931-AE06-6248-8A5E-B09603783D8B}" type="presOf" srcId="{55FBDB78-8630-DC47-921C-3981462D7781}" destId="{418ECD5E-0CBE-144A-BFC9-FFB0A6F7AD4A}" srcOrd="0" destOrd="0" presId="urn:microsoft.com/office/officeart/2009/3/layout/RandomtoResultProcess"/>
    <dgm:cxn modelId="{51F30362-55F8-614A-A817-725B59B5B9D9}" srcId="{DF009FB0-757C-3D4F-ABDD-B33A7E75474A}" destId="{B203C79B-649E-D542-A3BD-325A41224C30}" srcOrd="1" destOrd="0" parTransId="{EE162376-AC67-1B44-A47E-63E5D28BC910}" sibTransId="{0C38AA40-A247-2F46-995C-3D58221FF9B2}"/>
    <dgm:cxn modelId="{DAF0786C-8E8A-3448-9B01-1EFB38CE58F7}" type="presOf" srcId="{795457CF-5A1A-F745-8DB3-5C4905F4E4D4}" destId="{E4CF6213-0D33-8249-A335-9AB2EB3DEF6B}" srcOrd="0" destOrd="0" presId="urn:microsoft.com/office/officeart/2009/3/layout/RandomtoResultProcess"/>
    <dgm:cxn modelId="{680D206F-E8BF-B941-9EA3-40A8F464305E}" type="presOf" srcId="{7BAD2A4C-EE53-9543-9940-67D4C53F8249}" destId="{2BD7DA33-6DC0-D140-B1FB-41A654C1F134}" srcOrd="0" destOrd="0" presId="urn:microsoft.com/office/officeart/2009/3/layout/RandomtoResultProcess"/>
    <dgm:cxn modelId="{4AA82D88-8437-9445-98F8-2F047D5F51B5}" type="presOf" srcId="{DF009FB0-757C-3D4F-ABDD-B33A7E75474A}" destId="{22B601DE-73F9-E241-82DF-C42F8E6289D6}" srcOrd="0" destOrd="0" presId="urn:microsoft.com/office/officeart/2009/3/layout/RandomtoResultProcess"/>
    <dgm:cxn modelId="{BA0DADA0-B18E-534C-8D4E-2E69A197FD4A}" srcId="{61F54FDF-96F2-E94C-8D46-6FE5661B7053}" destId="{7BAD2A4C-EE53-9543-9940-67D4C53F8249}" srcOrd="0" destOrd="0" parTransId="{9AB34CDE-BE4E-FD42-94E3-3F586397A8CB}" sibTransId="{390F02CC-CE1B-4746-AB16-40F4F6262F84}"/>
    <dgm:cxn modelId="{F4C5B1B0-2316-8743-A81F-216C1550B6BB}" srcId="{B203C79B-649E-D542-A3BD-325A41224C30}" destId="{55FBDB78-8630-DC47-921C-3981462D7781}" srcOrd="0" destOrd="0" parTransId="{E10566CC-843F-EE4A-952F-C1F6BCF386DB}" sibTransId="{558E1656-62A0-1C40-86D4-3EB8E1CAF843}"/>
    <dgm:cxn modelId="{0D6B24D0-F774-B940-B89F-AE9DE8A96E50}" srcId="{795457CF-5A1A-F745-8DB3-5C4905F4E4D4}" destId="{A93C0387-C5EA-DD41-A2E3-D8021C263C86}" srcOrd="0" destOrd="0" parTransId="{15363972-2D04-C24C-AF81-084F8516E578}" sibTransId="{4EC62B4E-864A-F745-A0D1-C7C1F7EDC45C}"/>
    <dgm:cxn modelId="{79005DD3-C644-8D4F-A876-4CD4FCD365D7}" srcId="{DF009FB0-757C-3D4F-ABDD-B33A7E75474A}" destId="{795457CF-5A1A-F745-8DB3-5C4905F4E4D4}" srcOrd="0" destOrd="0" parTransId="{0BA2B1F8-2034-7343-8023-CC59528AFE56}" sibTransId="{BFB2F2EC-3803-AA48-B76C-5ACD6D4ED943}"/>
    <dgm:cxn modelId="{E39226D4-7660-AB47-AB39-6868B8824287}" type="presOf" srcId="{B203C79B-649E-D542-A3BD-325A41224C30}" destId="{04EF2CAE-DC9B-CC4B-B02D-5973AF3519AC}" srcOrd="0" destOrd="0" presId="urn:microsoft.com/office/officeart/2009/3/layout/RandomtoResultProcess"/>
    <dgm:cxn modelId="{7E1625FC-90D2-D54C-87EC-E35752BAA917}" type="presOf" srcId="{A93C0387-C5EA-DD41-A2E3-D8021C263C86}" destId="{CC2687EC-B65B-FA4D-ADE7-E0E9D316404D}" srcOrd="0" destOrd="0" presId="urn:microsoft.com/office/officeart/2009/3/layout/RandomtoResultProcess"/>
    <dgm:cxn modelId="{E7568A67-927A-9140-B2EF-E19BA515DBB3}" type="presParOf" srcId="{22B601DE-73F9-E241-82DF-C42F8E6289D6}" destId="{3EB75337-FA56-7343-A1D0-70D1748E29A8}" srcOrd="0" destOrd="0" presId="urn:microsoft.com/office/officeart/2009/3/layout/RandomtoResultProcess"/>
    <dgm:cxn modelId="{381F7750-B4D5-0646-BFBB-1E8444027BFE}" type="presParOf" srcId="{3EB75337-FA56-7343-A1D0-70D1748E29A8}" destId="{E4CF6213-0D33-8249-A335-9AB2EB3DEF6B}" srcOrd="0" destOrd="0" presId="urn:microsoft.com/office/officeart/2009/3/layout/RandomtoResultProcess"/>
    <dgm:cxn modelId="{3A45F725-574B-ED4E-BCAD-AE2C8EE6791E}" type="presParOf" srcId="{3EB75337-FA56-7343-A1D0-70D1748E29A8}" destId="{CC2687EC-B65B-FA4D-ADE7-E0E9D316404D}" srcOrd="1" destOrd="0" presId="urn:microsoft.com/office/officeart/2009/3/layout/RandomtoResultProcess"/>
    <dgm:cxn modelId="{45744D7A-33B5-8948-B80A-16452FC17FED}" type="presParOf" srcId="{3EB75337-FA56-7343-A1D0-70D1748E29A8}" destId="{774493F8-E6BB-E346-85D1-8461D8B059FD}" srcOrd="2" destOrd="0" presId="urn:microsoft.com/office/officeart/2009/3/layout/RandomtoResultProcess"/>
    <dgm:cxn modelId="{9FA57C5A-B181-CC42-B28F-EDC0C662F3E9}" type="presParOf" srcId="{3EB75337-FA56-7343-A1D0-70D1748E29A8}" destId="{1E4CA53C-8B5A-BB4A-920E-21CE8EE94D3A}" srcOrd="3" destOrd="0" presId="urn:microsoft.com/office/officeart/2009/3/layout/RandomtoResultProcess"/>
    <dgm:cxn modelId="{B9337478-7E1D-984C-8DD2-1DE7A6FBE214}" type="presParOf" srcId="{3EB75337-FA56-7343-A1D0-70D1748E29A8}" destId="{9D8AC827-F5FA-9B4E-9A24-B4FCAD960913}" srcOrd="4" destOrd="0" presId="urn:microsoft.com/office/officeart/2009/3/layout/RandomtoResultProcess"/>
    <dgm:cxn modelId="{793EE8A6-3E03-E04D-8183-1F0BE97E99B5}" type="presParOf" srcId="{3EB75337-FA56-7343-A1D0-70D1748E29A8}" destId="{2F58875A-2692-7C4A-B91D-F90C4B3E0275}" srcOrd="5" destOrd="0" presId="urn:microsoft.com/office/officeart/2009/3/layout/RandomtoResultProcess"/>
    <dgm:cxn modelId="{45285B82-71F4-D844-B289-17BF153E4622}" type="presParOf" srcId="{3EB75337-FA56-7343-A1D0-70D1748E29A8}" destId="{883D5F74-F82C-9A4E-8198-A10769D447D1}" srcOrd="6" destOrd="0" presId="urn:microsoft.com/office/officeart/2009/3/layout/RandomtoResultProcess"/>
    <dgm:cxn modelId="{D740A601-3DA9-7E44-8B19-2E9AD24CEAE6}" type="presParOf" srcId="{3EB75337-FA56-7343-A1D0-70D1748E29A8}" destId="{FE6B2389-D6A1-D14B-ABFF-05FFE567847E}" srcOrd="7" destOrd="0" presId="urn:microsoft.com/office/officeart/2009/3/layout/RandomtoResultProcess"/>
    <dgm:cxn modelId="{A9281A3A-7E75-D245-B5ED-D65BD4E39440}" type="presParOf" srcId="{3EB75337-FA56-7343-A1D0-70D1748E29A8}" destId="{6CED6792-4022-7143-B788-8B6BF5D6637B}" srcOrd="8" destOrd="0" presId="urn:microsoft.com/office/officeart/2009/3/layout/RandomtoResultProcess"/>
    <dgm:cxn modelId="{1358D0C3-C79E-E943-9742-4983F7114FB3}" type="presParOf" srcId="{3EB75337-FA56-7343-A1D0-70D1748E29A8}" destId="{927C6C54-4839-1F4D-ACF0-E06A33D411AC}" srcOrd="9" destOrd="0" presId="urn:microsoft.com/office/officeart/2009/3/layout/RandomtoResultProcess"/>
    <dgm:cxn modelId="{EAD885F6-D85F-0241-AFAF-79F09C976A44}" type="presParOf" srcId="{3EB75337-FA56-7343-A1D0-70D1748E29A8}" destId="{9FA9D9A8-A68B-3D49-9564-98DF217EE511}" srcOrd="10" destOrd="0" presId="urn:microsoft.com/office/officeart/2009/3/layout/RandomtoResultProcess"/>
    <dgm:cxn modelId="{AB3D3D90-27AF-A347-A420-6C3AF1FD5903}" type="presParOf" srcId="{3EB75337-FA56-7343-A1D0-70D1748E29A8}" destId="{BC189A9C-D3B4-CF4C-8926-5E59B039206A}" srcOrd="11" destOrd="0" presId="urn:microsoft.com/office/officeart/2009/3/layout/RandomtoResultProcess"/>
    <dgm:cxn modelId="{410751A4-265A-B940-9246-11DA3AF79E74}" type="presParOf" srcId="{3EB75337-FA56-7343-A1D0-70D1748E29A8}" destId="{AB1D1D3F-133B-EC43-BA9E-15B89BC50C94}" srcOrd="12" destOrd="0" presId="urn:microsoft.com/office/officeart/2009/3/layout/RandomtoResultProcess"/>
    <dgm:cxn modelId="{1FDC8F9A-F121-4A41-9445-215D29EDF52F}" type="presParOf" srcId="{3EB75337-FA56-7343-A1D0-70D1748E29A8}" destId="{838BBC15-EA8F-0848-A485-1457EE15D8DD}" srcOrd="13" destOrd="0" presId="urn:microsoft.com/office/officeart/2009/3/layout/RandomtoResultProcess"/>
    <dgm:cxn modelId="{1117B532-B4EA-204E-9546-63268B27BC1F}" type="presParOf" srcId="{3EB75337-FA56-7343-A1D0-70D1748E29A8}" destId="{F5E81D18-E83C-074A-A95D-EDC920D7CBE8}" srcOrd="14" destOrd="0" presId="urn:microsoft.com/office/officeart/2009/3/layout/RandomtoResultProcess"/>
    <dgm:cxn modelId="{DDACD605-81D8-A74F-BF80-364F0C1B752F}" type="presParOf" srcId="{3EB75337-FA56-7343-A1D0-70D1748E29A8}" destId="{7337FCC5-5AF6-0B49-8BA1-85B9682B95AB}" srcOrd="15" destOrd="0" presId="urn:microsoft.com/office/officeart/2009/3/layout/RandomtoResultProcess"/>
    <dgm:cxn modelId="{B9DA06D0-F463-B649-83EE-8159AF1C3595}" type="presParOf" srcId="{3EB75337-FA56-7343-A1D0-70D1748E29A8}" destId="{0881D4ED-F115-F942-9776-945108F7DBE8}" srcOrd="16" destOrd="0" presId="urn:microsoft.com/office/officeart/2009/3/layout/RandomtoResultProcess"/>
    <dgm:cxn modelId="{A681AD2B-B391-AA4C-81B3-CF4F84E31585}" type="presParOf" srcId="{3EB75337-FA56-7343-A1D0-70D1748E29A8}" destId="{119A6223-648D-6E4B-9A4D-8C2F2FAF944B}" srcOrd="17" destOrd="0" presId="urn:microsoft.com/office/officeart/2009/3/layout/RandomtoResultProcess"/>
    <dgm:cxn modelId="{A8121106-A8B4-2947-AA5E-AC81A6167D9A}" type="presParOf" srcId="{3EB75337-FA56-7343-A1D0-70D1748E29A8}" destId="{DCA08B9D-9310-A44A-BA8E-5A05D3363DB5}" srcOrd="18" destOrd="0" presId="urn:microsoft.com/office/officeart/2009/3/layout/RandomtoResultProcess"/>
    <dgm:cxn modelId="{A99E162B-42A6-6B4C-A059-0BC9FF31538F}" type="presParOf" srcId="{3EB75337-FA56-7343-A1D0-70D1748E29A8}" destId="{3E036EA4-13C3-8A4E-A940-916C14EF9AA7}" srcOrd="19" destOrd="0" presId="urn:microsoft.com/office/officeart/2009/3/layout/RandomtoResultProcess"/>
    <dgm:cxn modelId="{1A9F4B0F-649D-4B4F-A9B9-AB8B814C619D}" type="presParOf" srcId="{22B601DE-73F9-E241-82DF-C42F8E6289D6}" destId="{B128179D-17AB-F748-B917-42521DDE83EE}" srcOrd="1" destOrd="0" presId="urn:microsoft.com/office/officeart/2009/3/layout/RandomtoResultProcess"/>
    <dgm:cxn modelId="{543100D9-6C16-1149-A2B8-4A5A5DB6CD18}" type="presParOf" srcId="{B128179D-17AB-F748-B917-42521DDE83EE}" destId="{508F75BD-D8BC-3A48-9F6A-C25822246109}" srcOrd="0" destOrd="0" presId="urn:microsoft.com/office/officeart/2009/3/layout/RandomtoResultProcess"/>
    <dgm:cxn modelId="{1488BCD6-DDD9-8A4C-9F91-43C6D4E2FD48}" type="presParOf" srcId="{B128179D-17AB-F748-B917-42521DDE83EE}" destId="{49B96BF8-6735-A74D-A367-51205BFA124E}" srcOrd="1" destOrd="0" presId="urn:microsoft.com/office/officeart/2009/3/layout/RandomtoResultProcess"/>
    <dgm:cxn modelId="{0F08D05C-5582-7445-B358-121D0B18F1CF}" type="presParOf" srcId="{22B601DE-73F9-E241-82DF-C42F8E6289D6}" destId="{3B743149-AF84-F448-B9FD-336A64014F47}" srcOrd="2" destOrd="0" presId="urn:microsoft.com/office/officeart/2009/3/layout/RandomtoResultProcess"/>
    <dgm:cxn modelId="{D9976214-C1A5-584D-BF1A-78AF320CDC0A}" type="presParOf" srcId="{3B743149-AF84-F448-B9FD-336A64014F47}" destId="{04EF2CAE-DC9B-CC4B-B02D-5973AF3519AC}" srcOrd="0" destOrd="0" presId="urn:microsoft.com/office/officeart/2009/3/layout/RandomtoResultProcess"/>
    <dgm:cxn modelId="{B0D61195-9241-0A4D-B4A0-289B6FB8C81B}" type="presParOf" srcId="{3B743149-AF84-F448-B9FD-336A64014F47}" destId="{418ECD5E-0CBE-144A-BFC9-FFB0A6F7AD4A}" srcOrd="1" destOrd="0" presId="urn:microsoft.com/office/officeart/2009/3/layout/RandomtoResultProcess"/>
    <dgm:cxn modelId="{4FCF4AFC-DE76-3944-A1A6-043AAE5FA1B3}" type="presParOf" srcId="{3B743149-AF84-F448-B9FD-336A64014F47}" destId="{743FF82A-AB3B-6848-964D-8863AB222DB3}" srcOrd="2" destOrd="0" presId="urn:microsoft.com/office/officeart/2009/3/layout/RandomtoResultProcess"/>
    <dgm:cxn modelId="{48A506AC-5FC7-C548-AD9C-67857F8C3D2E}" type="presParOf" srcId="{22B601DE-73F9-E241-82DF-C42F8E6289D6}" destId="{A11B920C-9189-4B41-99C4-5C44C1DE69BF}" srcOrd="3" destOrd="0" presId="urn:microsoft.com/office/officeart/2009/3/layout/RandomtoResultProcess"/>
    <dgm:cxn modelId="{5FE40F1B-E769-2E4B-B932-62D6BB52B275}" type="presParOf" srcId="{A11B920C-9189-4B41-99C4-5C44C1DE69BF}" destId="{A73BAFC7-32AD-8243-BCFC-555003986F05}" srcOrd="0" destOrd="0" presId="urn:microsoft.com/office/officeart/2009/3/layout/RandomtoResultProcess"/>
    <dgm:cxn modelId="{25B59DA0-6014-044F-8BED-1DFC3284C68C}" type="presParOf" srcId="{A11B920C-9189-4B41-99C4-5C44C1DE69BF}" destId="{6D62E28F-33F5-2D4E-8085-7823E09E418F}" srcOrd="1" destOrd="0" presId="urn:microsoft.com/office/officeart/2009/3/layout/RandomtoResultProcess"/>
    <dgm:cxn modelId="{001F48AC-0C1C-C74D-8A9D-D6521D18DFC2}" type="presParOf" srcId="{22B601DE-73F9-E241-82DF-C42F8E6289D6}" destId="{BF76BD4C-24B4-C749-90CD-1DF7FDC75D69}" srcOrd="4" destOrd="0" presId="urn:microsoft.com/office/officeart/2009/3/layout/RandomtoResultProcess"/>
    <dgm:cxn modelId="{CBB3B8AE-DA71-BA4F-B609-CD9CC8044EF8}" type="presParOf" srcId="{BF76BD4C-24B4-C749-90CD-1DF7FDC75D69}" destId="{7D911A47-7E7E-364E-A067-0AB5E67C6844}" srcOrd="0" destOrd="0" presId="urn:microsoft.com/office/officeart/2009/3/layout/RandomtoResultProcess"/>
    <dgm:cxn modelId="{A5C4A864-AC60-514B-8ABE-ADAF5F236850}" type="presParOf" srcId="{BF76BD4C-24B4-C749-90CD-1DF7FDC75D69}" destId="{2BD7DA33-6DC0-D140-B1FB-41A654C1F134}" srcOrd="1" destOrd="0" presId="urn:microsoft.com/office/officeart/2009/3/layout/RandomtoResultProcess"/>
    <dgm:cxn modelId="{CE938C93-DEEE-3442-BDCF-988DDF3FFE62}" type="presParOf" srcId="{BF76BD4C-24B4-C749-90CD-1DF7FDC75D69}" destId="{313F691B-42BB-5B47-91EB-B3BC454E6992}" srcOrd="2" destOrd="0" presId="urn:microsoft.com/office/officeart/2009/3/layout/RandomtoResultProcess"/>
  </dgm:cxnLst>
  <dgm:bg/>
  <dgm:whole>
    <a:ln>
      <a:solidFill>
        <a:schemeClr val="tx2">
          <a:lumMod val="75000"/>
          <a:lumOff val="25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0597218-6771-4EFF-AB9C-CCE8D32A5DE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46B873-E6F2-44AD-B730-067147605655}">
      <dgm:prSet custT="1"/>
      <dgm:spPr/>
      <dgm:t>
        <a:bodyPr/>
        <a:lstStyle/>
        <a:p>
          <a:pPr>
            <a:lnSpc>
              <a:spcPct val="100000"/>
            </a:lnSpc>
          </a:pPr>
          <a:r>
            <a:rPr lang="en-US" sz="2600" b="1" dirty="0">
              <a:latin typeface="Goudy Old Style" panose="02020502050305020303" pitchFamily="18" charset="77"/>
            </a:rPr>
            <a:t>Compensation</a:t>
          </a:r>
          <a:endParaRPr lang="en-US" sz="2600" dirty="0">
            <a:latin typeface="Goudy Old Style" panose="02020502050305020303" pitchFamily="18" charset="77"/>
          </a:endParaRPr>
        </a:p>
      </dgm:t>
    </dgm:pt>
    <dgm:pt modelId="{9287DF80-0C4F-48FF-B96B-64FED922B159}" type="parTrans" cxnId="{EDC1475B-D819-4FA9-A46F-393455C91CAB}">
      <dgm:prSet/>
      <dgm:spPr/>
      <dgm:t>
        <a:bodyPr/>
        <a:lstStyle/>
        <a:p>
          <a:endParaRPr lang="en-US"/>
        </a:p>
      </dgm:t>
    </dgm:pt>
    <dgm:pt modelId="{1D54F66F-A145-4E93-86FC-31D3940F2393}" type="sibTrans" cxnId="{EDC1475B-D819-4FA9-A46F-393455C91CAB}">
      <dgm:prSet/>
      <dgm:spPr/>
      <dgm:t>
        <a:bodyPr/>
        <a:lstStyle/>
        <a:p>
          <a:endParaRPr lang="en-US"/>
        </a:p>
      </dgm:t>
    </dgm:pt>
    <dgm:pt modelId="{FC5AD1B4-075A-4448-9272-91F6CF0FEB83}">
      <dgm:prSet custT="1"/>
      <dgm:spPr/>
      <dgm:t>
        <a:bodyPr/>
        <a:lstStyle/>
        <a:p>
          <a:pPr>
            <a:lnSpc>
              <a:spcPct val="100000"/>
            </a:lnSpc>
          </a:pPr>
          <a:r>
            <a:rPr lang="en-US" sz="2600" b="1" dirty="0">
              <a:latin typeface="Goudy Old Style" panose="02020502050305020303" pitchFamily="18" charset="77"/>
            </a:rPr>
            <a:t>Competency Building</a:t>
          </a:r>
          <a:endParaRPr lang="en-US" sz="2600" dirty="0">
            <a:latin typeface="Goudy Old Style" panose="02020502050305020303" pitchFamily="18" charset="77"/>
          </a:endParaRPr>
        </a:p>
      </dgm:t>
    </dgm:pt>
    <dgm:pt modelId="{AC969F03-2A97-4871-A59E-099BEE56A036}" type="parTrans" cxnId="{C9FB2189-6528-480D-9119-6B7D949CBF27}">
      <dgm:prSet/>
      <dgm:spPr/>
      <dgm:t>
        <a:bodyPr/>
        <a:lstStyle/>
        <a:p>
          <a:endParaRPr lang="en-US"/>
        </a:p>
      </dgm:t>
    </dgm:pt>
    <dgm:pt modelId="{C0D0515E-F40A-4490-B61F-5E98CFE60939}" type="sibTrans" cxnId="{C9FB2189-6528-480D-9119-6B7D949CBF27}">
      <dgm:prSet/>
      <dgm:spPr/>
      <dgm:t>
        <a:bodyPr/>
        <a:lstStyle/>
        <a:p>
          <a:endParaRPr lang="en-US"/>
        </a:p>
      </dgm:t>
    </dgm:pt>
    <dgm:pt modelId="{021DB1D3-02B0-4CB4-B8A4-012E73B8933D}">
      <dgm:prSet custT="1"/>
      <dgm:spPr/>
      <dgm:t>
        <a:bodyPr/>
        <a:lstStyle/>
        <a:p>
          <a:pPr>
            <a:lnSpc>
              <a:spcPct val="100000"/>
            </a:lnSpc>
          </a:pPr>
          <a:r>
            <a:rPr lang="en-US" sz="2600" b="1">
              <a:latin typeface="Goudy Old Style" panose="02020502050305020303" pitchFamily="18" charset="77"/>
            </a:rPr>
            <a:t>Restructuring CAEECC</a:t>
          </a:r>
          <a:endParaRPr lang="en-US" sz="2600">
            <a:latin typeface="Goudy Old Style" panose="02020502050305020303" pitchFamily="18" charset="77"/>
          </a:endParaRPr>
        </a:p>
      </dgm:t>
    </dgm:pt>
    <dgm:pt modelId="{610E7F7F-B0F4-4804-B5A5-E0C78BE82D4A}" type="parTrans" cxnId="{0F9CF0BD-762F-4CAF-96E1-D471FE982478}">
      <dgm:prSet/>
      <dgm:spPr/>
      <dgm:t>
        <a:bodyPr/>
        <a:lstStyle/>
        <a:p>
          <a:endParaRPr lang="en-US"/>
        </a:p>
      </dgm:t>
    </dgm:pt>
    <dgm:pt modelId="{5E3CA029-17F3-46F2-9499-FEFC56C75CC0}" type="sibTrans" cxnId="{0F9CF0BD-762F-4CAF-96E1-D471FE982478}">
      <dgm:prSet/>
      <dgm:spPr/>
      <dgm:t>
        <a:bodyPr/>
        <a:lstStyle/>
        <a:p>
          <a:endParaRPr lang="en-US"/>
        </a:p>
      </dgm:t>
    </dgm:pt>
    <dgm:pt modelId="{814DB502-14D5-41BF-819E-A74DCB3EA200}">
      <dgm:prSet custT="1"/>
      <dgm:spPr/>
      <dgm:t>
        <a:bodyPr/>
        <a:lstStyle/>
        <a:p>
          <a:pPr>
            <a:lnSpc>
              <a:spcPct val="100000"/>
            </a:lnSpc>
          </a:pPr>
          <a:r>
            <a:rPr lang="en-US" sz="2600" b="1" dirty="0">
              <a:latin typeface="Goudy Old Style" panose="02020502050305020303" pitchFamily="18" charset="77"/>
            </a:rPr>
            <a:t>Recruitment &amp; Retention </a:t>
          </a:r>
          <a:endParaRPr lang="en-US" sz="2600" dirty="0">
            <a:latin typeface="Goudy Old Style" panose="02020502050305020303" pitchFamily="18" charset="77"/>
          </a:endParaRPr>
        </a:p>
      </dgm:t>
    </dgm:pt>
    <dgm:pt modelId="{65BE64EF-685B-46DB-821D-2E5DB6A98B1A}" type="parTrans" cxnId="{7E99213C-AACD-4218-838A-EE6A608DB2D2}">
      <dgm:prSet/>
      <dgm:spPr/>
      <dgm:t>
        <a:bodyPr/>
        <a:lstStyle/>
        <a:p>
          <a:endParaRPr lang="en-US"/>
        </a:p>
      </dgm:t>
    </dgm:pt>
    <dgm:pt modelId="{AFDB5F83-7225-4CF7-8C57-425E4A93E99E}" type="sibTrans" cxnId="{7E99213C-AACD-4218-838A-EE6A608DB2D2}">
      <dgm:prSet/>
      <dgm:spPr/>
      <dgm:t>
        <a:bodyPr/>
        <a:lstStyle/>
        <a:p>
          <a:endParaRPr lang="en-US"/>
        </a:p>
      </dgm:t>
    </dgm:pt>
    <dgm:pt modelId="{E8CB2E02-33B0-405F-8382-E77781904194}">
      <dgm:prSet custT="1"/>
      <dgm:spPr/>
      <dgm:t>
        <a:bodyPr/>
        <a:lstStyle/>
        <a:p>
          <a:pPr>
            <a:lnSpc>
              <a:spcPct val="100000"/>
            </a:lnSpc>
          </a:pPr>
          <a:r>
            <a:rPr lang="en-US" sz="2600" b="1" dirty="0">
              <a:latin typeface="Goudy Old Style" panose="02020502050305020303" pitchFamily="18" charset="77"/>
            </a:rPr>
            <a:t>Facilitation</a:t>
          </a:r>
          <a:endParaRPr lang="en-US" sz="2600" dirty="0">
            <a:latin typeface="Goudy Old Style" panose="02020502050305020303" pitchFamily="18" charset="77"/>
          </a:endParaRPr>
        </a:p>
      </dgm:t>
    </dgm:pt>
    <dgm:pt modelId="{00CC3FDF-23C6-44F3-BD34-AA5F4F1B18D8}" type="parTrans" cxnId="{0623FBCC-3B8C-4CF7-AD8D-755395EFD2D6}">
      <dgm:prSet/>
      <dgm:spPr/>
      <dgm:t>
        <a:bodyPr/>
        <a:lstStyle/>
        <a:p>
          <a:endParaRPr lang="en-US"/>
        </a:p>
      </dgm:t>
    </dgm:pt>
    <dgm:pt modelId="{2B0818BF-3B7C-40DE-91D7-C2FE2AF88410}" type="sibTrans" cxnId="{0623FBCC-3B8C-4CF7-AD8D-755395EFD2D6}">
      <dgm:prSet/>
      <dgm:spPr/>
      <dgm:t>
        <a:bodyPr/>
        <a:lstStyle/>
        <a:p>
          <a:endParaRPr lang="en-US"/>
        </a:p>
      </dgm:t>
    </dgm:pt>
    <dgm:pt modelId="{C3352C7C-497C-4D86-BA18-91FF781B0BA2}" type="pres">
      <dgm:prSet presAssocID="{00597218-6771-4EFF-AB9C-CCE8D32A5DEE}" presName="root" presStyleCnt="0">
        <dgm:presLayoutVars>
          <dgm:dir/>
          <dgm:resizeHandles val="exact"/>
        </dgm:presLayoutVars>
      </dgm:prSet>
      <dgm:spPr/>
    </dgm:pt>
    <dgm:pt modelId="{1C58F1A4-8007-4F32-A906-DBCC46CB19FE}" type="pres">
      <dgm:prSet presAssocID="{F846B873-E6F2-44AD-B730-067147605655}" presName="compNode" presStyleCnt="0"/>
      <dgm:spPr/>
    </dgm:pt>
    <dgm:pt modelId="{B1923C3E-EA96-47CC-A911-ADD8252EFC3B}" type="pres">
      <dgm:prSet presAssocID="{F846B873-E6F2-44AD-B730-067147605655}" presName="bgRect" presStyleLbl="bgShp" presStyleIdx="0" presStyleCnt="5"/>
      <dgm:spPr/>
    </dgm:pt>
    <dgm:pt modelId="{32F299C4-23E9-4B00-BCAE-36803067C9EE}" type="pres">
      <dgm:prSet presAssocID="{F846B873-E6F2-44AD-B730-0671476056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8D71876-4CDC-4B9D-A7A1-9BD03C41C561}" type="pres">
      <dgm:prSet presAssocID="{F846B873-E6F2-44AD-B730-067147605655}" presName="spaceRect" presStyleCnt="0"/>
      <dgm:spPr/>
    </dgm:pt>
    <dgm:pt modelId="{552BAD4B-09E6-4CF3-9F8C-2ADA1A373246}" type="pres">
      <dgm:prSet presAssocID="{F846B873-E6F2-44AD-B730-067147605655}" presName="parTx" presStyleLbl="revTx" presStyleIdx="0" presStyleCnt="5">
        <dgm:presLayoutVars>
          <dgm:chMax val="0"/>
          <dgm:chPref val="0"/>
        </dgm:presLayoutVars>
      </dgm:prSet>
      <dgm:spPr/>
    </dgm:pt>
    <dgm:pt modelId="{A9F7C161-847F-40FD-8297-6CB4426F0DAC}" type="pres">
      <dgm:prSet presAssocID="{1D54F66F-A145-4E93-86FC-31D3940F2393}" presName="sibTrans" presStyleCnt="0"/>
      <dgm:spPr/>
    </dgm:pt>
    <dgm:pt modelId="{AE053C8B-E67D-485D-BDAD-37861C13CA64}" type="pres">
      <dgm:prSet presAssocID="{FC5AD1B4-075A-4448-9272-91F6CF0FEB83}" presName="compNode" presStyleCnt="0"/>
      <dgm:spPr/>
    </dgm:pt>
    <dgm:pt modelId="{A62FC0E5-D49F-49D0-9E63-04ACCEC52755}" type="pres">
      <dgm:prSet presAssocID="{FC5AD1B4-075A-4448-9272-91F6CF0FEB83}" presName="bgRect" presStyleLbl="bgShp" presStyleIdx="1" presStyleCnt="5"/>
      <dgm:spPr/>
    </dgm:pt>
    <dgm:pt modelId="{3689BAFB-CC5C-4E5D-BC7A-E23927E72FFC}" type="pres">
      <dgm:prSet presAssocID="{FC5AD1B4-075A-4448-9272-91F6CF0FEB83}" presName="iconRect" presStyleLbl="nod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ad with Gears"/>
        </a:ext>
      </dgm:extLst>
    </dgm:pt>
    <dgm:pt modelId="{F106B26B-FC04-4134-A580-80AB2A758E5A}" type="pres">
      <dgm:prSet presAssocID="{FC5AD1B4-075A-4448-9272-91F6CF0FEB83}" presName="spaceRect" presStyleCnt="0"/>
      <dgm:spPr/>
    </dgm:pt>
    <dgm:pt modelId="{49E77121-5AD3-42CC-BA9B-8BA2FB813949}" type="pres">
      <dgm:prSet presAssocID="{FC5AD1B4-075A-4448-9272-91F6CF0FEB83}" presName="parTx" presStyleLbl="revTx" presStyleIdx="1" presStyleCnt="5">
        <dgm:presLayoutVars>
          <dgm:chMax val="0"/>
          <dgm:chPref val="0"/>
        </dgm:presLayoutVars>
      </dgm:prSet>
      <dgm:spPr/>
    </dgm:pt>
    <dgm:pt modelId="{2FAFD3F5-2290-4F18-A014-3533AF972B22}" type="pres">
      <dgm:prSet presAssocID="{C0D0515E-F40A-4490-B61F-5E98CFE60939}" presName="sibTrans" presStyleCnt="0"/>
      <dgm:spPr/>
    </dgm:pt>
    <dgm:pt modelId="{E713F5C0-74C7-4CC8-82A2-698CC8C939CE}" type="pres">
      <dgm:prSet presAssocID="{814DB502-14D5-41BF-819E-A74DCB3EA200}" presName="compNode" presStyleCnt="0"/>
      <dgm:spPr/>
    </dgm:pt>
    <dgm:pt modelId="{D4512192-2D37-4E32-94B9-2B6A6E3F0767}" type="pres">
      <dgm:prSet presAssocID="{814DB502-14D5-41BF-819E-A74DCB3EA200}" presName="bgRect" presStyleLbl="bgShp" presStyleIdx="2" presStyleCnt="5"/>
      <dgm:spPr/>
    </dgm:pt>
    <dgm:pt modelId="{F04BDFF9-AC59-4C63-83A0-7BFABCE2DA5E}" type="pres">
      <dgm:prSet presAssocID="{814DB502-14D5-41BF-819E-A74DCB3EA200}" presName="iconRect" presStyleLbl="node1" presStyleIdx="2" presStyleCnt="5"/>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a:ext>
      </dgm:extLst>
    </dgm:pt>
    <dgm:pt modelId="{FD0F7C51-D2E2-46F8-96DE-7157C397F5FD}" type="pres">
      <dgm:prSet presAssocID="{814DB502-14D5-41BF-819E-A74DCB3EA200}" presName="spaceRect" presStyleCnt="0"/>
      <dgm:spPr/>
    </dgm:pt>
    <dgm:pt modelId="{56645980-74FC-49AD-A7D4-27E03E1D5EB3}" type="pres">
      <dgm:prSet presAssocID="{814DB502-14D5-41BF-819E-A74DCB3EA200}" presName="parTx" presStyleLbl="revTx" presStyleIdx="2" presStyleCnt="5">
        <dgm:presLayoutVars>
          <dgm:chMax val="0"/>
          <dgm:chPref val="0"/>
        </dgm:presLayoutVars>
      </dgm:prSet>
      <dgm:spPr/>
    </dgm:pt>
    <dgm:pt modelId="{B7B558F5-5617-F847-85FC-AF6F3CF49D41}" type="pres">
      <dgm:prSet presAssocID="{AFDB5F83-7225-4CF7-8C57-425E4A93E99E}" presName="sibTrans" presStyleCnt="0"/>
      <dgm:spPr/>
    </dgm:pt>
    <dgm:pt modelId="{59BF0B2E-D8FE-47A8-93CD-87801223F518}" type="pres">
      <dgm:prSet presAssocID="{021DB1D3-02B0-4CB4-B8A4-012E73B8933D}" presName="compNode" presStyleCnt="0"/>
      <dgm:spPr/>
    </dgm:pt>
    <dgm:pt modelId="{BB88CC5F-A2F7-41D4-ABFF-D534C4B227E8}" type="pres">
      <dgm:prSet presAssocID="{021DB1D3-02B0-4CB4-B8A4-012E73B8933D}" presName="bgRect" presStyleLbl="bgShp" presStyleIdx="3" presStyleCnt="5"/>
      <dgm:spPr/>
    </dgm:pt>
    <dgm:pt modelId="{B08C1893-9C90-4A61-A4EE-60FD50ED1F63}" type="pres">
      <dgm:prSet presAssocID="{021DB1D3-02B0-4CB4-B8A4-012E73B8933D}" presName="iconRect" presStyleLbl="node1" presStyleIdx="3"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a:ext>
      </dgm:extLst>
    </dgm:pt>
    <dgm:pt modelId="{6658E980-1E39-4265-A4CA-65A3F6BA8923}" type="pres">
      <dgm:prSet presAssocID="{021DB1D3-02B0-4CB4-B8A4-012E73B8933D}" presName="spaceRect" presStyleCnt="0"/>
      <dgm:spPr/>
    </dgm:pt>
    <dgm:pt modelId="{9459690D-C3F2-4AAF-B1AC-E9DB2B001417}" type="pres">
      <dgm:prSet presAssocID="{021DB1D3-02B0-4CB4-B8A4-012E73B8933D}" presName="parTx" presStyleLbl="revTx" presStyleIdx="3" presStyleCnt="5">
        <dgm:presLayoutVars>
          <dgm:chMax val="0"/>
          <dgm:chPref val="0"/>
        </dgm:presLayoutVars>
      </dgm:prSet>
      <dgm:spPr/>
    </dgm:pt>
    <dgm:pt modelId="{9AFBC901-DA7D-4724-93E9-CE01B5C9E874}" type="pres">
      <dgm:prSet presAssocID="{5E3CA029-17F3-46F2-9499-FEFC56C75CC0}" presName="sibTrans" presStyleCnt="0"/>
      <dgm:spPr/>
    </dgm:pt>
    <dgm:pt modelId="{96125358-6BC7-4D64-B0FE-DF5AC0250FCA}" type="pres">
      <dgm:prSet presAssocID="{E8CB2E02-33B0-405F-8382-E77781904194}" presName="compNode" presStyleCnt="0"/>
      <dgm:spPr/>
    </dgm:pt>
    <dgm:pt modelId="{68EBF800-8050-4E8A-A90E-69E1FB61854E}" type="pres">
      <dgm:prSet presAssocID="{E8CB2E02-33B0-405F-8382-E77781904194}" presName="bgRect" presStyleLbl="bgShp" presStyleIdx="4" presStyleCnt="5"/>
      <dgm:spPr/>
    </dgm:pt>
    <dgm:pt modelId="{B1035DEE-A0E2-498D-8B5F-AD036EB2DB69}" type="pres">
      <dgm:prSet presAssocID="{E8CB2E02-33B0-405F-8382-E7778190419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9536F47A-BF87-49E8-A12C-062A93C1248C}" type="pres">
      <dgm:prSet presAssocID="{E8CB2E02-33B0-405F-8382-E77781904194}" presName="spaceRect" presStyleCnt="0"/>
      <dgm:spPr/>
    </dgm:pt>
    <dgm:pt modelId="{051D9470-4D03-4E40-91DA-0C7E084D4D35}" type="pres">
      <dgm:prSet presAssocID="{E8CB2E02-33B0-405F-8382-E77781904194}" presName="parTx" presStyleLbl="revTx" presStyleIdx="4" presStyleCnt="5">
        <dgm:presLayoutVars>
          <dgm:chMax val="0"/>
          <dgm:chPref val="0"/>
        </dgm:presLayoutVars>
      </dgm:prSet>
      <dgm:spPr/>
    </dgm:pt>
  </dgm:ptLst>
  <dgm:cxnLst>
    <dgm:cxn modelId="{A60B7C0E-8CAE-AA4D-BBF3-A0A3295258E9}" type="presOf" srcId="{021DB1D3-02B0-4CB4-B8A4-012E73B8933D}" destId="{9459690D-C3F2-4AAF-B1AC-E9DB2B001417}" srcOrd="0" destOrd="0" presId="urn:microsoft.com/office/officeart/2018/2/layout/IconVerticalSolidList"/>
    <dgm:cxn modelId="{68A4C035-ED37-8940-86D6-1739FF6AA572}" type="presOf" srcId="{FC5AD1B4-075A-4448-9272-91F6CF0FEB83}" destId="{49E77121-5AD3-42CC-BA9B-8BA2FB813949}" srcOrd="0" destOrd="0" presId="urn:microsoft.com/office/officeart/2018/2/layout/IconVerticalSolidList"/>
    <dgm:cxn modelId="{5CA2063C-88D4-9047-91A2-8388A0A38039}" type="presOf" srcId="{814DB502-14D5-41BF-819E-A74DCB3EA200}" destId="{56645980-74FC-49AD-A7D4-27E03E1D5EB3}" srcOrd="0" destOrd="0" presId="urn:microsoft.com/office/officeart/2018/2/layout/IconVerticalSolidList"/>
    <dgm:cxn modelId="{7E99213C-AACD-4218-838A-EE6A608DB2D2}" srcId="{00597218-6771-4EFF-AB9C-CCE8D32A5DEE}" destId="{814DB502-14D5-41BF-819E-A74DCB3EA200}" srcOrd="2" destOrd="0" parTransId="{65BE64EF-685B-46DB-821D-2E5DB6A98B1A}" sibTransId="{AFDB5F83-7225-4CF7-8C57-425E4A93E99E}"/>
    <dgm:cxn modelId="{26234753-FA0C-D943-AF0E-602C6A9B129A}" type="presOf" srcId="{F846B873-E6F2-44AD-B730-067147605655}" destId="{552BAD4B-09E6-4CF3-9F8C-2ADA1A373246}" srcOrd="0" destOrd="0" presId="urn:microsoft.com/office/officeart/2018/2/layout/IconVerticalSolidList"/>
    <dgm:cxn modelId="{EDC1475B-D819-4FA9-A46F-393455C91CAB}" srcId="{00597218-6771-4EFF-AB9C-CCE8D32A5DEE}" destId="{F846B873-E6F2-44AD-B730-067147605655}" srcOrd="0" destOrd="0" parTransId="{9287DF80-0C4F-48FF-B96B-64FED922B159}" sibTransId="{1D54F66F-A145-4E93-86FC-31D3940F2393}"/>
    <dgm:cxn modelId="{C9FB2189-6528-480D-9119-6B7D949CBF27}" srcId="{00597218-6771-4EFF-AB9C-CCE8D32A5DEE}" destId="{FC5AD1B4-075A-4448-9272-91F6CF0FEB83}" srcOrd="1" destOrd="0" parTransId="{AC969F03-2A97-4871-A59E-099BEE56A036}" sibTransId="{C0D0515E-F40A-4490-B61F-5E98CFE60939}"/>
    <dgm:cxn modelId="{72A79E8D-08FB-AC4A-9D90-AF480FA47D0B}" type="presOf" srcId="{E8CB2E02-33B0-405F-8382-E77781904194}" destId="{051D9470-4D03-4E40-91DA-0C7E084D4D35}" srcOrd="0" destOrd="0" presId="urn:microsoft.com/office/officeart/2018/2/layout/IconVerticalSolidList"/>
    <dgm:cxn modelId="{0F9CF0BD-762F-4CAF-96E1-D471FE982478}" srcId="{00597218-6771-4EFF-AB9C-CCE8D32A5DEE}" destId="{021DB1D3-02B0-4CB4-B8A4-012E73B8933D}" srcOrd="3" destOrd="0" parTransId="{610E7F7F-B0F4-4804-B5A5-E0C78BE82D4A}" sibTransId="{5E3CA029-17F3-46F2-9499-FEFC56C75CC0}"/>
    <dgm:cxn modelId="{0623FBCC-3B8C-4CF7-AD8D-755395EFD2D6}" srcId="{00597218-6771-4EFF-AB9C-CCE8D32A5DEE}" destId="{E8CB2E02-33B0-405F-8382-E77781904194}" srcOrd="4" destOrd="0" parTransId="{00CC3FDF-23C6-44F3-BD34-AA5F4F1B18D8}" sibTransId="{2B0818BF-3B7C-40DE-91D7-C2FE2AF88410}"/>
    <dgm:cxn modelId="{1A5358EE-4D21-4528-B269-A36867CBB33E}" type="presOf" srcId="{00597218-6771-4EFF-AB9C-CCE8D32A5DEE}" destId="{C3352C7C-497C-4D86-BA18-91FF781B0BA2}" srcOrd="0" destOrd="0" presId="urn:microsoft.com/office/officeart/2018/2/layout/IconVerticalSolidList"/>
    <dgm:cxn modelId="{6B31EF74-EC89-2C41-9406-092D1D7BE63F}" type="presParOf" srcId="{C3352C7C-497C-4D86-BA18-91FF781B0BA2}" destId="{1C58F1A4-8007-4F32-A906-DBCC46CB19FE}" srcOrd="0" destOrd="0" presId="urn:microsoft.com/office/officeart/2018/2/layout/IconVerticalSolidList"/>
    <dgm:cxn modelId="{441D60D4-D94F-CB4D-8480-7CFBA3B054BC}" type="presParOf" srcId="{1C58F1A4-8007-4F32-A906-DBCC46CB19FE}" destId="{B1923C3E-EA96-47CC-A911-ADD8252EFC3B}" srcOrd="0" destOrd="0" presId="urn:microsoft.com/office/officeart/2018/2/layout/IconVerticalSolidList"/>
    <dgm:cxn modelId="{C0F7DDF8-53D3-1044-AE98-FE407AD7BD4F}" type="presParOf" srcId="{1C58F1A4-8007-4F32-A906-DBCC46CB19FE}" destId="{32F299C4-23E9-4B00-BCAE-36803067C9EE}" srcOrd="1" destOrd="0" presId="urn:microsoft.com/office/officeart/2018/2/layout/IconVerticalSolidList"/>
    <dgm:cxn modelId="{A2988D2C-8E04-B346-A9E6-34D36F15CC76}" type="presParOf" srcId="{1C58F1A4-8007-4F32-A906-DBCC46CB19FE}" destId="{A8D71876-4CDC-4B9D-A7A1-9BD03C41C561}" srcOrd="2" destOrd="0" presId="urn:microsoft.com/office/officeart/2018/2/layout/IconVerticalSolidList"/>
    <dgm:cxn modelId="{53F5D801-770F-0B42-906E-D9FD2D1508B2}" type="presParOf" srcId="{1C58F1A4-8007-4F32-A906-DBCC46CB19FE}" destId="{552BAD4B-09E6-4CF3-9F8C-2ADA1A373246}" srcOrd="3" destOrd="0" presId="urn:microsoft.com/office/officeart/2018/2/layout/IconVerticalSolidList"/>
    <dgm:cxn modelId="{FA227FC7-7754-7E43-90EC-177EE48EEC55}" type="presParOf" srcId="{C3352C7C-497C-4D86-BA18-91FF781B0BA2}" destId="{A9F7C161-847F-40FD-8297-6CB4426F0DAC}" srcOrd="1" destOrd="0" presId="urn:microsoft.com/office/officeart/2018/2/layout/IconVerticalSolidList"/>
    <dgm:cxn modelId="{0540C2D8-7F82-834A-B082-7231FE4F8AE3}" type="presParOf" srcId="{C3352C7C-497C-4D86-BA18-91FF781B0BA2}" destId="{AE053C8B-E67D-485D-BDAD-37861C13CA64}" srcOrd="2" destOrd="0" presId="urn:microsoft.com/office/officeart/2018/2/layout/IconVerticalSolidList"/>
    <dgm:cxn modelId="{967AF80E-8B1E-4C48-BEBD-3C30E147D33A}" type="presParOf" srcId="{AE053C8B-E67D-485D-BDAD-37861C13CA64}" destId="{A62FC0E5-D49F-49D0-9E63-04ACCEC52755}" srcOrd="0" destOrd="0" presId="urn:microsoft.com/office/officeart/2018/2/layout/IconVerticalSolidList"/>
    <dgm:cxn modelId="{9E1A8209-F4D0-4743-8C43-79FF0DA5DB44}" type="presParOf" srcId="{AE053C8B-E67D-485D-BDAD-37861C13CA64}" destId="{3689BAFB-CC5C-4E5D-BC7A-E23927E72FFC}" srcOrd="1" destOrd="0" presId="urn:microsoft.com/office/officeart/2018/2/layout/IconVerticalSolidList"/>
    <dgm:cxn modelId="{AB6104F2-1945-C046-A963-9FD995422331}" type="presParOf" srcId="{AE053C8B-E67D-485D-BDAD-37861C13CA64}" destId="{F106B26B-FC04-4134-A580-80AB2A758E5A}" srcOrd="2" destOrd="0" presId="urn:microsoft.com/office/officeart/2018/2/layout/IconVerticalSolidList"/>
    <dgm:cxn modelId="{8F793982-549D-B941-92B8-A129A9200D93}" type="presParOf" srcId="{AE053C8B-E67D-485D-BDAD-37861C13CA64}" destId="{49E77121-5AD3-42CC-BA9B-8BA2FB813949}" srcOrd="3" destOrd="0" presId="urn:microsoft.com/office/officeart/2018/2/layout/IconVerticalSolidList"/>
    <dgm:cxn modelId="{5D3D1C89-7669-5C4E-AC18-BB740E8F1070}" type="presParOf" srcId="{C3352C7C-497C-4D86-BA18-91FF781B0BA2}" destId="{2FAFD3F5-2290-4F18-A014-3533AF972B22}" srcOrd="3" destOrd="0" presId="urn:microsoft.com/office/officeart/2018/2/layout/IconVerticalSolidList"/>
    <dgm:cxn modelId="{C250C91F-81C9-824E-80CF-453A7A830435}" type="presParOf" srcId="{C3352C7C-497C-4D86-BA18-91FF781B0BA2}" destId="{E713F5C0-74C7-4CC8-82A2-698CC8C939CE}" srcOrd="4" destOrd="0" presId="urn:microsoft.com/office/officeart/2018/2/layout/IconVerticalSolidList"/>
    <dgm:cxn modelId="{DEB568AA-DBD9-C845-838F-74561D480E25}" type="presParOf" srcId="{E713F5C0-74C7-4CC8-82A2-698CC8C939CE}" destId="{D4512192-2D37-4E32-94B9-2B6A6E3F0767}" srcOrd="0" destOrd="0" presId="urn:microsoft.com/office/officeart/2018/2/layout/IconVerticalSolidList"/>
    <dgm:cxn modelId="{24B4F9ED-7FD5-E343-B87D-683E4405665C}" type="presParOf" srcId="{E713F5C0-74C7-4CC8-82A2-698CC8C939CE}" destId="{F04BDFF9-AC59-4C63-83A0-7BFABCE2DA5E}" srcOrd="1" destOrd="0" presId="urn:microsoft.com/office/officeart/2018/2/layout/IconVerticalSolidList"/>
    <dgm:cxn modelId="{EA494787-17D9-464E-85FB-E05AF62EC482}" type="presParOf" srcId="{E713F5C0-74C7-4CC8-82A2-698CC8C939CE}" destId="{FD0F7C51-D2E2-46F8-96DE-7157C397F5FD}" srcOrd="2" destOrd="0" presId="urn:microsoft.com/office/officeart/2018/2/layout/IconVerticalSolidList"/>
    <dgm:cxn modelId="{8F5AD441-E209-4142-BBC8-FB9EEF3D6B20}" type="presParOf" srcId="{E713F5C0-74C7-4CC8-82A2-698CC8C939CE}" destId="{56645980-74FC-49AD-A7D4-27E03E1D5EB3}" srcOrd="3" destOrd="0" presId="urn:microsoft.com/office/officeart/2018/2/layout/IconVerticalSolidList"/>
    <dgm:cxn modelId="{484DD0F1-D335-2643-9554-1113A1F9D219}" type="presParOf" srcId="{C3352C7C-497C-4D86-BA18-91FF781B0BA2}" destId="{B7B558F5-5617-F847-85FC-AF6F3CF49D41}" srcOrd="5" destOrd="0" presId="urn:microsoft.com/office/officeart/2018/2/layout/IconVerticalSolidList"/>
    <dgm:cxn modelId="{806DE84D-6478-0443-8A71-2BB404951DC6}" type="presParOf" srcId="{C3352C7C-497C-4D86-BA18-91FF781B0BA2}" destId="{59BF0B2E-D8FE-47A8-93CD-87801223F518}" srcOrd="6" destOrd="0" presId="urn:microsoft.com/office/officeart/2018/2/layout/IconVerticalSolidList"/>
    <dgm:cxn modelId="{AEB630F3-9B9E-1440-B19E-A3A20B11409F}" type="presParOf" srcId="{59BF0B2E-D8FE-47A8-93CD-87801223F518}" destId="{BB88CC5F-A2F7-41D4-ABFF-D534C4B227E8}" srcOrd="0" destOrd="0" presId="urn:microsoft.com/office/officeart/2018/2/layout/IconVerticalSolidList"/>
    <dgm:cxn modelId="{56DCD7D0-D986-E74A-B89D-26B9F5221A6A}" type="presParOf" srcId="{59BF0B2E-D8FE-47A8-93CD-87801223F518}" destId="{B08C1893-9C90-4A61-A4EE-60FD50ED1F63}" srcOrd="1" destOrd="0" presId="urn:microsoft.com/office/officeart/2018/2/layout/IconVerticalSolidList"/>
    <dgm:cxn modelId="{646396C5-9810-5D4A-8CCB-187D7386144F}" type="presParOf" srcId="{59BF0B2E-D8FE-47A8-93CD-87801223F518}" destId="{6658E980-1E39-4265-A4CA-65A3F6BA8923}" srcOrd="2" destOrd="0" presId="urn:microsoft.com/office/officeart/2018/2/layout/IconVerticalSolidList"/>
    <dgm:cxn modelId="{BCDE37A4-80D2-5F4E-B5B9-607D82B0CFCB}" type="presParOf" srcId="{59BF0B2E-D8FE-47A8-93CD-87801223F518}" destId="{9459690D-C3F2-4AAF-B1AC-E9DB2B001417}" srcOrd="3" destOrd="0" presId="urn:microsoft.com/office/officeart/2018/2/layout/IconVerticalSolidList"/>
    <dgm:cxn modelId="{19409141-BF28-6048-9003-701013636E77}" type="presParOf" srcId="{C3352C7C-497C-4D86-BA18-91FF781B0BA2}" destId="{9AFBC901-DA7D-4724-93E9-CE01B5C9E874}" srcOrd="7" destOrd="0" presId="urn:microsoft.com/office/officeart/2018/2/layout/IconVerticalSolidList"/>
    <dgm:cxn modelId="{14D810CB-D36A-9D41-806A-A91E6E63A158}" type="presParOf" srcId="{C3352C7C-497C-4D86-BA18-91FF781B0BA2}" destId="{96125358-6BC7-4D64-B0FE-DF5AC0250FCA}" srcOrd="8" destOrd="0" presId="urn:microsoft.com/office/officeart/2018/2/layout/IconVerticalSolidList"/>
    <dgm:cxn modelId="{0B42F2E6-374A-154E-9718-9D7DE5D8B371}" type="presParOf" srcId="{96125358-6BC7-4D64-B0FE-DF5AC0250FCA}" destId="{68EBF800-8050-4E8A-A90E-69E1FB61854E}" srcOrd="0" destOrd="0" presId="urn:microsoft.com/office/officeart/2018/2/layout/IconVerticalSolidList"/>
    <dgm:cxn modelId="{1A8E6C26-8688-CA4C-A0A4-8BDBD24B40BA}" type="presParOf" srcId="{96125358-6BC7-4D64-B0FE-DF5AC0250FCA}" destId="{B1035DEE-A0E2-498D-8B5F-AD036EB2DB69}" srcOrd="1" destOrd="0" presId="urn:microsoft.com/office/officeart/2018/2/layout/IconVerticalSolidList"/>
    <dgm:cxn modelId="{32A95EF3-EC50-2043-9E50-C5977C228A84}" type="presParOf" srcId="{96125358-6BC7-4D64-B0FE-DF5AC0250FCA}" destId="{9536F47A-BF87-49E8-A12C-062A93C1248C}" srcOrd="2" destOrd="0" presId="urn:microsoft.com/office/officeart/2018/2/layout/IconVerticalSolidList"/>
    <dgm:cxn modelId="{92E7FF44-5A26-2143-B821-A9AE0BCFBFE7}" type="presParOf" srcId="{96125358-6BC7-4D64-B0FE-DF5AC0250FCA}" destId="{051D9470-4D03-4E40-91DA-0C7E084D4D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13EC7B4-9C46-4E6B-85A7-67BF0E76F5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085CA41-10D1-4B4B-BFDD-C54DDD3FE44D}">
      <dgm:prSet phldrT="[Text]"/>
      <dgm:spPr/>
      <dgm:t>
        <a:bodyPr/>
        <a:lstStyle/>
        <a:p>
          <a:r>
            <a:rPr lang="en-US" dirty="0"/>
            <a:t>Request for Information </a:t>
          </a:r>
        </a:p>
      </dgm:t>
    </dgm:pt>
    <dgm:pt modelId="{0270D1D9-2A6F-43C3-A918-F27521B763DD}" type="parTrans" cxnId="{4E5A303E-F229-42C2-A651-5AA9E8E888B7}">
      <dgm:prSet/>
      <dgm:spPr/>
      <dgm:t>
        <a:bodyPr/>
        <a:lstStyle/>
        <a:p>
          <a:endParaRPr lang="en-US"/>
        </a:p>
      </dgm:t>
    </dgm:pt>
    <dgm:pt modelId="{7DAD1314-76D7-4718-BAD0-83662EBB829D}" type="sibTrans" cxnId="{4E5A303E-F229-42C2-A651-5AA9E8E888B7}">
      <dgm:prSet/>
      <dgm:spPr/>
      <dgm:t>
        <a:bodyPr/>
        <a:lstStyle/>
        <a:p>
          <a:endParaRPr lang="en-US"/>
        </a:p>
      </dgm:t>
    </dgm:pt>
    <dgm:pt modelId="{2CF4E4E7-B14D-499C-808B-2C713D47934F}">
      <dgm:prSet phldrT="[Text]" custT="1"/>
      <dgm:spPr/>
      <dgm:t>
        <a:bodyPr/>
        <a:lstStyle/>
        <a:p>
          <a:r>
            <a:rPr lang="en-US" sz="2600" dirty="0"/>
            <a:t>Launch soon after 4/12 meeting</a:t>
          </a:r>
        </a:p>
      </dgm:t>
    </dgm:pt>
    <dgm:pt modelId="{AE7D42F4-DEC0-4402-BECA-8C950737C498}" type="parTrans" cxnId="{0CAEE49A-6CFC-4D2B-9F02-A24AC7D67AE0}">
      <dgm:prSet/>
      <dgm:spPr/>
      <dgm:t>
        <a:bodyPr/>
        <a:lstStyle/>
        <a:p>
          <a:endParaRPr lang="en-US"/>
        </a:p>
      </dgm:t>
    </dgm:pt>
    <dgm:pt modelId="{EA063593-9AD8-4AF0-A2C2-4E5F55B90996}" type="sibTrans" cxnId="{0CAEE49A-6CFC-4D2B-9F02-A24AC7D67AE0}">
      <dgm:prSet/>
      <dgm:spPr/>
      <dgm:t>
        <a:bodyPr/>
        <a:lstStyle/>
        <a:p>
          <a:endParaRPr lang="en-US"/>
        </a:p>
      </dgm:t>
    </dgm:pt>
    <dgm:pt modelId="{9DA70582-942E-407E-A52D-712B410CBB48}">
      <dgm:prSet phldrT="[Text]" custT="1"/>
      <dgm:spPr/>
      <dgm:t>
        <a:bodyPr/>
        <a:lstStyle/>
        <a:p>
          <a:r>
            <a:rPr lang="en-US" sz="2600" dirty="0"/>
            <a:t>Do they need funding?</a:t>
          </a:r>
        </a:p>
      </dgm:t>
    </dgm:pt>
    <dgm:pt modelId="{E4BDE1FD-FFD1-43FF-A0FD-BA2A02C29821}" type="parTrans" cxnId="{390B942C-217D-43AD-8F05-3CA86C844CC4}">
      <dgm:prSet/>
      <dgm:spPr/>
      <dgm:t>
        <a:bodyPr/>
        <a:lstStyle/>
        <a:p>
          <a:endParaRPr lang="en-US"/>
        </a:p>
      </dgm:t>
    </dgm:pt>
    <dgm:pt modelId="{7FDBFA0F-B1DF-4391-BDD1-B603AD2800D1}" type="sibTrans" cxnId="{390B942C-217D-43AD-8F05-3CA86C844CC4}">
      <dgm:prSet/>
      <dgm:spPr/>
      <dgm:t>
        <a:bodyPr/>
        <a:lstStyle/>
        <a:p>
          <a:endParaRPr lang="en-US"/>
        </a:p>
      </dgm:t>
    </dgm:pt>
    <dgm:pt modelId="{3B3F0AC5-BAE7-44CC-9C1E-1BA1A99AC19B}">
      <dgm:prSet phldrT="[Text]"/>
      <dgm:spPr/>
      <dgm:t>
        <a:bodyPr/>
        <a:lstStyle/>
        <a:p>
          <a:r>
            <a:rPr lang="en-US" dirty="0">
              <a:solidFill>
                <a:schemeClr val="bg1"/>
              </a:solidFill>
              <a:latin typeface="Calibri" panose="020F0502020204030204"/>
              <a:ea typeface="+mn-ea"/>
              <a:cs typeface="+mn-cs"/>
            </a:rPr>
            <a:t>Compensation Task Force</a:t>
          </a:r>
          <a:endParaRPr lang="en-US" dirty="0">
            <a:solidFill>
              <a:schemeClr val="bg1"/>
            </a:solidFill>
          </a:endParaRPr>
        </a:p>
      </dgm:t>
    </dgm:pt>
    <dgm:pt modelId="{0990800F-FC9F-4707-8F9A-468251F40F8D}" type="parTrans" cxnId="{FDA92D72-810A-4032-8B39-3D133C22E361}">
      <dgm:prSet/>
      <dgm:spPr/>
      <dgm:t>
        <a:bodyPr/>
        <a:lstStyle/>
        <a:p>
          <a:endParaRPr lang="en-US"/>
        </a:p>
      </dgm:t>
    </dgm:pt>
    <dgm:pt modelId="{7DFACFD8-C5AF-4CFB-9470-C2B918FB42B5}" type="sibTrans" cxnId="{FDA92D72-810A-4032-8B39-3D133C22E361}">
      <dgm:prSet/>
      <dgm:spPr/>
      <dgm:t>
        <a:bodyPr/>
        <a:lstStyle/>
        <a:p>
          <a:endParaRPr lang="en-US"/>
        </a:p>
      </dgm:t>
    </dgm:pt>
    <dgm:pt modelId="{54624DEA-E394-4ECF-AC07-7B24D1BF5A32}">
      <dgm:prSet phldrT="[Text]" custT="1"/>
      <dgm:spPr/>
      <dgm:t>
        <a:bodyPr/>
        <a:lstStyle/>
        <a:p>
          <a:r>
            <a:rPr lang="en-US" sz="2600" dirty="0">
              <a:solidFill>
                <a:schemeClr val="tx1"/>
              </a:solidFill>
            </a:rPr>
            <a:t>Use the CDEI WG report to develop its charge</a:t>
          </a:r>
          <a:endParaRPr lang="en-US" sz="2600" dirty="0"/>
        </a:p>
      </dgm:t>
    </dgm:pt>
    <dgm:pt modelId="{A793056D-8901-413B-BC01-41FC7D534F39}" type="parTrans" cxnId="{2E853F24-83CC-4DA7-8786-D58596B0F5A4}">
      <dgm:prSet/>
      <dgm:spPr/>
      <dgm:t>
        <a:bodyPr/>
        <a:lstStyle/>
        <a:p>
          <a:endParaRPr lang="en-US"/>
        </a:p>
      </dgm:t>
    </dgm:pt>
    <dgm:pt modelId="{1E1EFAC2-247E-44A8-8668-32C5212475F3}" type="sibTrans" cxnId="{2E853F24-83CC-4DA7-8786-D58596B0F5A4}">
      <dgm:prSet/>
      <dgm:spPr/>
      <dgm:t>
        <a:bodyPr/>
        <a:lstStyle/>
        <a:p>
          <a:endParaRPr lang="en-US"/>
        </a:p>
      </dgm:t>
    </dgm:pt>
    <dgm:pt modelId="{88A2D66E-CE86-42C1-925F-780D7841113B}">
      <dgm:prSet phldrT="[Text]" custT="1"/>
      <dgm:spPr/>
      <dgm:t>
        <a:bodyPr/>
        <a:lstStyle/>
        <a:p>
          <a:r>
            <a:rPr lang="en-US" sz="2600" dirty="0">
              <a:solidFill>
                <a:schemeClr val="tx1"/>
              </a:solidFill>
            </a:rPr>
            <a:t>No need to seek formal CAEECC approval</a:t>
          </a:r>
          <a:endParaRPr lang="en-US" sz="2600" dirty="0"/>
        </a:p>
      </dgm:t>
    </dgm:pt>
    <dgm:pt modelId="{E72517AC-5575-49EE-9270-285497BD3003}" type="parTrans" cxnId="{AF895D4C-433E-49EC-9C0E-2B7D81E7E790}">
      <dgm:prSet/>
      <dgm:spPr/>
      <dgm:t>
        <a:bodyPr/>
        <a:lstStyle/>
        <a:p>
          <a:endParaRPr lang="en-US"/>
        </a:p>
      </dgm:t>
    </dgm:pt>
    <dgm:pt modelId="{4BC2C363-4C2C-4D18-BA7F-641DE340C100}" type="sibTrans" cxnId="{AF895D4C-433E-49EC-9C0E-2B7D81E7E790}">
      <dgm:prSet/>
      <dgm:spPr/>
      <dgm:t>
        <a:bodyPr/>
        <a:lstStyle/>
        <a:p>
          <a:endParaRPr lang="en-US"/>
        </a:p>
      </dgm:t>
    </dgm:pt>
    <dgm:pt modelId="{20B3FE47-6CEC-4E7D-92EA-49964301CA1E}">
      <dgm:prSet phldrT="[Text]"/>
      <dgm:spPr/>
      <dgm:t>
        <a:bodyPr/>
        <a:lstStyle/>
        <a:p>
          <a:r>
            <a:rPr lang="en-US" dirty="0">
              <a:solidFill>
                <a:schemeClr val="bg1"/>
              </a:solidFill>
              <a:latin typeface="Calibri" panose="020F0502020204030204"/>
              <a:ea typeface="+mn-ea"/>
              <a:cs typeface="+mn-cs"/>
            </a:rPr>
            <a:t>Future JEDI-focused Working Group</a:t>
          </a:r>
          <a:endParaRPr lang="en-US" dirty="0">
            <a:solidFill>
              <a:schemeClr val="bg1"/>
            </a:solidFill>
          </a:endParaRPr>
        </a:p>
      </dgm:t>
    </dgm:pt>
    <dgm:pt modelId="{2DA7F661-8494-4A74-AC47-3DDF41C79D4C}" type="parTrans" cxnId="{2172473E-8A6B-4AB9-8051-E5A9F4988CD4}">
      <dgm:prSet/>
      <dgm:spPr/>
      <dgm:t>
        <a:bodyPr/>
        <a:lstStyle/>
        <a:p>
          <a:endParaRPr lang="en-US"/>
        </a:p>
      </dgm:t>
    </dgm:pt>
    <dgm:pt modelId="{4456517C-4BFD-43A5-BDE1-7DE712E2A058}" type="sibTrans" cxnId="{2172473E-8A6B-4AB9-8051-E5A9F4988CD4}">
      <dgm:prSet/>
      <dgm:spPr/>
      <dgm:t>
        <a:bodyPr/>
        <a:lstStyle/>
        <a:p>
          <a:endParaRPr lang="en-US"/>
        </a:p>
      </dgm:t>
    </dgm:pt>
    <dgm:pt modelId="{7EB1ACF5-0F73-41AC-8F83-E69A4E2EBBDB}">
      <dgm:prSet phldrT="[Text]" custT="1"/>
      <dgm:spPr/>
      <dgm:t>
        <a:bodyPr/>
        <a:lstStyle/>
        <a:p>
          <a:r>
            <a:rPr lang="en-US" sz="2600" dirty="0"/>
            <a:t>Participate in Compensation TF?</a:t>
          </a:r>
        </a:p>
      </dgm:t>
    </dgm:pt>
    <dgm:pt modelId="{B73AF5B9-A4DF-4CBD-AE00-543D082CDB75}" type="parTrans" cxnId="{A1C60337-2B41-4D98-B145-7CAA4FCF5F8C}">
      <dgm:prSet/>
      <dgm:spPr/>
      <dgm:t>
        <a:bodyPr/>
        <a:lstStyle/>
        <a:p>
          <a:endParaRPr lang="en-US"/>
        </a:p>
      </dgm:t>
    </dgm:pt>
    <dgm:pt modelId="{D7B570CB-7799-4414-B057-FAF37F2B1399}" type="sibTrans" cxnId="{A1C60337-2B41-4D98-B145-7CAA4FCF5F8C}">
      <dgm:prSet/>
      <dgm:spPr/>
      <dgm:t>
        <a:bodyPr/>
        <a:lstStyle/>
        <a:p>
          <a:endParaRPr lang="en-US"/>
        </a:p>
      </dgm:t>
    </dgm:pt>
    <dgm:pt modelId="{259BDD50-C0E7-44BA-9D45-EE5D9FAB7B37}">
      <dgm:prSet phldrT="[Text]" custT="1"/>
      <dgm:spPr/>
      <dgm:t>
        <a:bodyPr/>
        <a:lstStyle/>
        <a:p>
          <a:r>
            <a:rPr lang="en-US" sz="2600" dirty="0"/>
            <a:t>Who is interested in JEDI-focused WG?</a:t>
          </a:r>
        </a:p>
      </dgm:t>
    </dgm:pt>
    <dgm:pt modelId="{0C8CB039-B753-4EFC-9EA4-0CB43B891DC8}" type="parTrans" cxnId="{14F7C41A-20BA-4F91-8638-3AE23F8FBBA1}">
      <dgm:prSet/>
      <dgm:spPr/>
      <dgm:t>
        <a:bodyPr/>
        <a:lstStyle/>
        <a:p>
          <a:endParaRPr lang="en-US"/>
        </a:p>
      </dgm:t>
    </dgm:pt>
    <dgm:pt modelId="{C84A7C89-0439-4290-8AF5-4D02A6F50C4D}" type="sibTrans" cxnId="{14F7C41A-20BA-4F91-8638-3AE23F8FBBA1}">
      <dgm:prSet/>
      <dgm:spPr/>
      <dgm:t>
        <a:bodyPr/>
        <a:lstStyle/>
        <a:p>
          <a:endParaRPr lang="en-US"/>
        </a:p>
      </dgm:t>
    </dgm:pt>
    <dgm:pt modelId="{039FC0A8-699A-4122-9BA2-3D34AC6D61B9}">
      <dgm:prSet phldrT="[Text]" custT="1"/>
      <dgm:spPr/>
      <dgm:t>
        <a:bodyPr/>
        <a:lstStyle/>
        <a:p>
          <a:r>
            <a:rPr lang="en-US" sz="2600" dirty="0"/>
            <a:t>Launch within month, duration 3-6 months</a:t>
          </a:r>
        </a:p>
      </dgm:t>
    </dgm:pt>
    <dgm:pt modelId="{DF100DB4-E649-4EB3-8E91-9D6CDBC73A74}" type="parTrans" cxnId="{043A9FD8-059F-4A4D-9C9B-739D55EBF056}">
      <dgm:prSet/>
      <dgm:spPr/>
      <dgm:t>
        <a:bodyPr/>
        <a:lstStyle/>
        <a:p>
          <a:endParaRPr lang="en-US"/>
        </a:p>
      </dgm:t>
    </dgm:pt>
    <dgm:pt modelId="{7CD84A73-98B4-4F5E-B311-26D6075CEB4A}" type="sibTrans" cxnId="{043A9FD8-059F-4A4D-9C9B-739D55EBF056}">
      <dgm:prSet/>
      <dgm:spPr/>
      <dgm:t>
        <a:bodyPr/>
        <a:lstStyle/>
        <a:p>
          <a:endParaRPr lang="en-US"/>
        </a:p>
      </dgm:t>
    </dgm:pt>
    <dgm:pt modelId="{40CF28DE-9CC6-46C1-8A82-D2ED2E7D87F4}">
      <dgm:prSet phldrT="[Text]" custT="1"/>
      <dgm:spPr/>
      <dgm:t>
        <a:bodyPr/>
        <a:lstStyle/>
        <a:p>
          <a:r>
            <a:rPr lang="en-US" sz="2600" dirty="0"/>
            <a:t>Develop a final prospectus from CDEI WG report</a:t>
          </a:r>
        </a:p>
      </dgm:t>
    </dgm:pt>
    <dgm:pt modelId="{CE5F96C9-AD07-4DCA-AA77-95F0C773F0D0}" type="parTrans" cxnId="{93E1513A-3FB7-469D-8FCA-36D7B0CFE77F}">
      <dgm:prSet/>
      <dgm:spPr/>
      <dgm:t>
        <a:bodyPr/>
        <a:lstStyle/>
        <a:p>
          <a:endParaRPr lang="en-US"/>
        </a:p>
      </dgm:t>
    </dgm:pt>
    <dgm:pt modelId="{B8F53714-B83F-4299-9348-12A7FBD3D687}" type="sibTrans" cxnId="{93E1513A-3FB7-469D-8FCA-36D7B0CFE77F}">
      <dgm:prSet/>
      <dgm:spPr/>
      <dgm:t>
        <a:bodyPr/>
        <a:lstStyle/>
        <a:p>
          <a:endParaRPr lang="en-US"/>
        </a:p>
      </dgm:t>
    </dgm:pt>
    <dgm:pt modelId="{0907B855-50DE-4A87-AD07-45D4E25C5400}">
      <dgm:prSet phldrT="[Text]" custT="1"/>
      <dgm:spPr/>
      <dgm:t>
        <a:bodyPr/>
        <a:lstStyle/>
        <a:p>
          <a:r>
            <a:rPr lang="en-US" sz="2600" dirty="0"/>
            <a:t>Ensure accountability/metrics of success</a:t>
          </a:r>
        </a:p>
      </dgm:t>
    </dgm:pt>
    <dgm:pt modelId="{23237192-C646-48C5-A2E9-069471CE1F3A}" type="parTrans" cxnId="{AEA79A18-8FD1-4009-AFDA-0F14DE3319DE}">
      <dgm:prSet/>
      <dgm:spPr/>
      <dgm:t>
        <a:bodyPr/>
        <a:lstStyle/>
        <a:p>
          <a:endParaRPr lang="en-US"/>
        </a:p>
      </dgm:t>
    </dgm:pt>
    <dgm:pt modelId="{B1A9224D-C866-4E01-9A1E-733E051D06BA}" type="sibTrans" cxnId="{AEA79A18-8FD1-4009-AFDA-0F14DE3319DE}">
      <dgm:prSet/>
      <dgm:spPr/>
      <dgm:t>
        <a:bodyPr/>
        <a:lstStyle/>
        <a:p>
          <a:endParaRPr lang="en-US"/>
        </a:p>
      </dgm:t>
    </dgm:pt>
    <dgm:pt modelId="{CD756CB5-C6CF-4F94-B73B-770017233CCD}">
      <dgm:prSet phldrT="[Text]" custT="1"/>
      <dgm:spPr/>
      <dgm:t>
        <a:bodyPr/>
        <a:lstStyle/>
        <a:p>
          <a:r>
            <a:rPr lang="en-US" sz="2600" dirty="0">
              <a:solidFill>
                <a:schemeClr val="tx1"/>
              </a:solidFill>
            </a:rPr>
            <a:t>Target launch Nov ’22; formal application process</a:t>
          </a:r>
          <a:endParaRPr lang="en-US" sz="2600" dirty="0"/>
        </a:p>
      </dgm:t>
    </dgm:pt>
    <dgm:pt modelId="{43192E29-92A4-4D81-B1D0-961320AB1B96}" type="sibTrans" cxnId="{FB04C963-A63D-406F-8672-C418E0BC71A6}">
      <dgm:prSet/>
      <dgm:spPr/>
      <dgm:t>
        <a:bodyPr/>
        <a:lstStyle/>
        <a:p>
          <a:endParaRPr lang="en-US"/>
        </a:p>
      </dgm:t>
    </dgm:pt>
    <dgm:pt modelId="{7D7F5104-DDFF-4BFA-B6C1-3819925D9D58}" type="parTrans" cxnId="{FB04C963-A63D-406F-8672-C418E0BC71A6}">
      <dgm:prSet/>
      <dgm:spPr/>
      <dgm:t>
        <a:bodyPr/>
        <a:lstStyle/>
        <a:p>
          <a:endParaRPr lang="en-US"/>
        </a:p>
      </dgm:t>
    </dgm:pt>
    <dgm:pt modelId="{110FD294-CB77-4C86-9133-0871450B6068}">
      <dgm:prSet phldrT="[Text]" custT="1"/>
      <dgm:spPr/>
      <dgm:t>
        <a:bodyPr/>
        <a:lstStyle/>
        <a:p>
          <a:r>
            <a:rPr lang="en-US" sz="2600" dirty="0">
              <a:solidFill>
                <a:schemeClr val="tx1"/>
              </a:solidFill>
            </a:rPr>
            <a:t>Duration at least 6-9 months</a:t>
          </a:r>
          <a:endParaRPr lang="en-US" sz="2600" dirty="0"/>
        </a:p>
      </dgm:t>
    </dgm:pt>
    <dgm:pt modelId="{3B6437C2-4BD4-44EE-BC8F-F3FAB18C2C50}" type="parTrans" cxnId="{AB0F04A6-DDAB-482F-9505-B1FDC5010956}">
      <dgm:prSet/>
      <dgm:spPr/>
      <dgm:t>
        <a:bodyPr/>
        <a:lstStyle/>
        <a:p>
          <a:endParaRPr lang="en-US"/>
        </a:p>
      </dgm:t>
    </dgm:pt>
    <dgm:pt modelId="{2B1A0257-DDA4-49B9-BAE2-5255ADF689EE}" type="sibTrans" cxnId="{AB0F04A6-DDAB-482F-9505-B1FDC5010956}">
      <dgm:prSet/>
      <dgm:spPr/>
      <dgm:t>
        <a:bodyPr/>
        <a:lstStyle/>
        <a:p>
          <a:endParaRPr lang="en-US"/>
        </a:p>
      </dgm:t>
    </dgm:pt>
    <dgm:pt modelId="{44A83FDA-CB54-4CD2-97D8-2193E5F2B8AA}" type="pres">
      <dgm:prSet presAssocID="{113EC7B4-9C46-4E6B-85A7-67BF0E76F572}" presName="Name0" presStyleCnt="0">
        <dgm:presLayoutVars>
          <dgm:dir/>
          <dgm:animLvl val="lvl"/>
          <dgm:resizeHandles val="exact"/>
        </dgm:presLayoutVars>
      </dgm:prSet>
      <dgm:spPr/>
    </dgm:pt>
    <dgm:pt modelId="{FB83287D-5ABE-442B-B143-271FFFAC831C}" type="pres">
      <dgm:prSet presAssocID="{A085CA41-10D1-4B4B-BFDD-C54DDD3FE44D}" presName="linNode" presStyleCnt="0"/>
      <dgm:spPr/>
    </dgm:pt>
    <dgm:pt modelId="{D956FDF6-A19E-41AC-B105-864BB060FA39}" type="pres">
      <dgm:prSet presAssocID="{A085CA41-10D1-4B4B-BFDD-C54DDD3FE44D}" presName="parentText" presStyleLbl="node1" presStyleIdx="0" presStyleCnt="3">
        <dgm:presLayoutVars>
          <dgm:chMax val="1"/>
          <dgm:bulletEnabled val="1"/>
        </dgm:presLayoutVars>
      </dgm:prSet>
      <dgm:spPr/>
    </dgm:pt>
    <dgm:pt modelId="{02F8E815-54FC-4FE5-B202-A8E78F9E85F6}" type="pres">
      <dgm:prSet presAssocID="{A085CA41-10D1-4B4B-BFDD-C54DDD3FE44D}" presName="descendantText" presStyleLbl="alignAccFollowNode1" presStyleIdx="0" presStyleCnt="3" custScaleY="120443">
        <dgm:presLayoutVars>
          <dgm:bulletEnabled val="1"/>
        </dgm:presLayoutVars>
      </dgm:prSet>
      <dgm:spPr/>
    </dgm:pt>
    <dgm:pt modelId="{3A5981A2-7BE6-4814-8538-109270CC4E11}" type="pres">
      <dgm:prSet presAssocID="{7DAD1314-76D7-4718-BAD0-83662EBB829D}" presName="sp" presStyleCnt="0"/>
      <dgm:spPr/>
    </dgm:pt>
    <dgm:pt modelId="{99A34912-0D0A-4166-86A1-CB8A65C38DF7}" type="pres">
      <dgm:prSet presAssocID="{3B3F0AC5-BAE7-44CC-9C1E-1BA1A99AC19B}" presName="linNode" presStyleCnt="0"/>
      <dgm:spPr/>
    </dgm:pt>
    <dgm:pt modelId="{9894672C-AD3A-4C2B-B870-F1411F7CE43F}" type="pres">
      <dgm:prSet presAssocID="{3B3F0AC5-BAE7-44CC-9C1E-1BA1A99AC19B}" presName="parentText" presStyleLbl="node1" presStyleIdx="1" presStyleCnt="3">
        <dgm:presLayoutVars>
          <dgm:chMax val="1"/>
          <dgm:bulletEnabled val="1"/>
        </dgm:presLayoutVars>
      </dgm:prSet>
      <dgm:spPr/>
    </dgm:pt>
    <dgm:pt modelId="{2E7A327B-A9A0-4743-B8E5-CA44BD59B0E5}" type="pres">
      <dgm:prSet presAssocID="{3B3F0AC5-BAE7-44CC-9C1E-1BA1A99AC19B}" presName="descendantText" presStyleLbl="alignAccFollowNode1" presStyleIdx="1" presStyleCnt="3">
        <dgm:presLayoutVars>
          <dgm:bulletEnabled val="1"/>
        </dgm:presLayoutVars>
      </dgm:prSet>
      <dgm:spPr/>
    </dgm:pt>
    <dgm:pt modelId="{37D2B939-688D-44EC-8D37-A5FA130B1CDF}" type="pres">
      <dgm:prSet presAssocID="{7DFACFD8-C5AF-4CFB-9470-C2B918FB42B5}" presName="sp" presStyleCnt="0"/>
      <dgm:spPr/>
    </dgm:pt>
    <dgm:pt modelId="{08B8FC33-8E83-4598-BA17-B3A8E71C7AFF}" type="pres">
      <dgm:prSet presAssocID="{20B3FE47-6CEC-4E7D-92EA-49964301CA1E}" presName="linNode" presStyleCnt="0"/>
      <dgm:spPr/>
    </dgm:pt>
    <dgm:pt modelId="{78B8C880-FE02-49FE-A977-3909A92DF7C0}" type="pres">
      <dgm:prSet presAssocID="{20B3FE47-6CEC-4E7D-92EA-49964301CA1E}" presName="parentText" presStyleLbl="node1" presStyleIdx="2" presStyleCnt="3">
        <dgm:presLayoutVars>
          <dgm:chMax val="1"/>
          <dgm:bulletEnabled val="1"/>
        </dgm:presLayoutVars>
      </dgm:prSet>
      <dgm:spPr/>
    </dgm:pt>
    <dgm:pt modelId="{14A3B047-3DDF-4C74-9FE7-48B91BD16A96}" type="pres">
      <dgm:prSet presAssocID="{20B3FE47-6CEC-4E7D-92EA-49964301CA1E}" presName="descendantText" presStyleLbl="alignAccFollowNode1" presStyleIdx="2" presStyleCnt="3" custScaleY="156996">
        <dgm:presLayoutVars>
          <dgm:bulletEnabled val="1"/>
        </dgm:presLayoutVars>
      </dgm:prSet>
      <dgm:spPr/>
    </dgm:pt>
  </dgm:ptLst>
  <dgm:cxnLst>
    <dgm:cxn modelId="{C01F340E-57D8-4072-ABBD-2134597DB0E6}" type="presOf" srcId="{7EB1ACF5-0F73-41AC-8F83-E69A4E2EBBDB}" destId="{02F8E815-54FC-4FE5-B202-A8E78F9E85F6}" srcOrd="0" destOrd="3" presId="urn:microsoft.com/office/officeart/2005/8/layout/vList5"/>
    <dgm:cxn modelId="{D2956518-2944-4920-8440-965B9CE0676A}" type="presOf" srcId="{88A2D66E-CE86-42C1-925F-780D7841113B}" destId="{2E7A327B-A9A0-4743-B8E5-CA44BD59B0E5}" srcOrd="0" destOrd="2" presId="urn:microsoft.com/office/officeart/2005/8/layout/vList5"/>
    <dgm:cxn modelId="{AEA79A18-8FD1-4009-AFDA-0F14DE3319DE}" srcId="{20B3FE47-6CEC-4E7D-92EA-49964301CA1E}" destId="{0907B855-50DE-4A87-AD07-45D4E25C5400}" srcOrd="3" destOrd="0" parTransId="{23237192-C646-48C5-A2E9-069471CE1F3A}" sibTransId="{B1A9224D-C866-4E01-9A1E-733E051D06BA}"/>
    <dgm:cxn modelId="{CA6E9A19-2B0B-40F5-A050-E5E91D799F79}" type="presOf" srcId="{9DA70582-942E-407E-A52D-712B410CBB48}" destId="{02F8E815-54FC-4FE5-B202-A8E78F9E85F6}" srcOrd="0" destOrd="2" presId="urn:microsoft.com/office/officeart/2005/8/layout/vList5"/>
    <dgm:cxn modelId="{14F7C41A-20BA-4F91-8638-3AE23F8FBBA1}" srcId="{A085CA41-10D1-4B4B-BFDD-C54DDD3FE44D}" destId="{259BDD50-C0E7-44BA-9D45-EE5D9FAB7B37}" srcOrd="1" destOrd="0" parTransId="{0C8CB039-B753-4EFC-9EA4-0CB43B891DC8}" sibTransId="{C84A7C89-0439-4290-8AF5-4D02A6F50C4D}"/>
    <dgm:cxn modelId="{2E853F24-83CC-4DA7-8786-D58596B0F5A4}" srcId="{3B3F0AC5-BAE7-44CC-9C1E-1BA1A99AC19B}" destId="{54624DEA-E394-4ECF-AC07-7B24D1BF5A32}" srcOrd="1" destOrd="0" parTransId="{A793056D-8901-413B-BC01-41FC7D534F39}" sibTransId="{1E1EFAC2-247E-44A8-8668-32C5212475F3}"/>
    <dgm:cxn modelId="{390B942C-217D-43AD-8F05-3CA86C844CC4}" srcId="{A085CA41-10D1-4B4B-BFDD-C54DDD3FE44D}" destId="{9DA70582-942E-407E-A52D-712B410CBB48}" srcOrd="2" destOrd="0" parTransId="{E4BDE1FD-FFD1-43FF-A0FD-BA2A02C29821}" sibTransId="{7FDBFA0F-B1DF-4391-BDD1-B603AD2800D1}"/>
    <dgm:cxn modelId="{A1C60337-2B41-4D98-B145-7CAA4FCF5F8C}" srcId="{A085CA41-10D1-4B4B-BFDD-C54DDD3FE44D}" destId="{7EB1ACF5-0F73-41AC-8F83-E69A4E2EBBDB}" srcOrd="3" destOrd="0" parTransId="{B73AF5B9-A4DF-4CBD-AE00-543D082CDB75}" sibTransId="{D7B570CB-7799-4414-B057-FAF37F2B1399}"/>
    <dgm:cxn modelId="{93E1513A-3FB7-469D-8FCA-36D7B0CFE77F}" srcId="{20B3FE47-6CEC-4E7D-92EA-49964301CA1E}" destId="{40CF28DE-9CC6-46C1-8A82-D2ED2E7D87F4}" srcOrd="2" destOrd="0" parTransId="{CE5F96C9-AD07-4DCA-AA77-95F0C773F0D0}" sibTransId="{B8F53714-B83F-4299-9348-12A7FBD3D687}"/>
    <dgm:cxn modelId="{4E5A303E-F229-42C2-A651-5AA9E8E888B7}" srcId="{113EC7B4-9C46-4E6B-85A7-67BF0E76F572}" destId="{A085CA41-10D1-4B4B-BFDD-C54DDD3FE44D}" srcOrd="0" destOrd="0" parTransId="{0270D1D9-2A6F-43C3-A918-F27521B763DD}" sibTransId="{7DAD1314-76D7-4718-BAD0-83662EBB829D}"/>
    <dgm:cxn modelId="{2172473E-8A6B-4AB9-8051-E5A9F4988CD4}" srcId="{113EC7B4-9C46-4E6B-85A7-67BF0E76F572}" destId="{20B3FE47-6CEC-4E7D-92EA-49964301CA1E}" srcOrd="2" destOrd="0" parTransId="{2DA7F661-8494-4A74-AC47-3DDF41C79D4C}" sibTransId="{4456517C-4BFD-43A5-BDE1-7DE712E2A058}"/>
    <dgm:cxn modelId="{4BD9D240-C50D-432A-8C4B-3F51544A6600}" type="presOf" srcId="{2CF4E4E7-B14D-499C-808B-2C713D47934F}" destId="{02F8E815-54FC-4FE5-B202-A8E78F9E85F6}" srcOrd="0" destOrd="0" presId="urn:microsoft.com/office/officeart/2005/8/layout/vList5"/>
    <dgm:cxn modelId="{B9EA4342-1898-4611-9E69-E1A73D36970D}" type="presOf" srcId="{259BDD50-C0E7-44BA-9D45-EE5D9FAB7B37}" destId="{02F8E815-54FC-4FE5-B202-A8E78F9E85F6}" srcOrd="0" destOrd="1" presId="urn:microsoft.com/office/officeart/2005/8/layout/vList5"/>
    <dgm:cxn modelId="{AF895D4C-433E-49EC-9C0E-2B7D81E7E790}" srcId="{3B3F0AC5-BAE7-44CC-9C1E-1BA1A99AC19B}" destId="{88A2D66E-CE86-42C1-925F-780D7841113B}" srcOrd="2" destOrd="0" parTransId="{E72517AC-5575-49EE-9270-285497BD3003}" sibTransId="{4BC2C363-4C2C-4D18-BA7F-641DE340C100}"/>
    <dgm:cxn modelId="{4656A652-8FA1-4970-8327-FFD6A67D4290}" type="presOf" srcId="{CD756CB5-C6CF-4F94-B73B-770017233CCD}" destId="{14A3B047-3DDF-4C74-9FE7-48B91BD16A96}" srcOrd="0" destOrd="0" presId="urn:microsoft.com/office/officeart/2005/8/layout/vList5"/>
    <dgm:cxn modelId="{3CCB215B-727E-4C55-AB46-E28FC5C15C5E}" type="presOf" srcId="{0907B855-50DE-4A87-AD07-45D4E25C5400}" destId="{14A3B047-3DDF-4C74-9FE7-48B91BD16A96}" srcOrd="0" destOrd="3" presId="urn:microsoft.com/office/officeart/2005/8/layout/vList5"/>
    <dgm:cxn modelId="{37FD0E5F-C133-44C8-B59E-74999A45FDC2}" type="presOf" srcId="{3B3F0AC5-BAE7-44CC-9C1E-1BA1A99AC19B}" destId="{9894672C-AD3A-4C2B-B870-F1411F7CE43F}" srcOrd="0" destOrd="0" presId="urn:microsoft.com/office/officeart/2005/8/layout/vList5"/>
    <dgm:cxn modelId="{FB04C963-A63D-406F-8672-C418E0BC71A6}" srcId="{20B3FE47-6CEC-4E7D-92EA-49964301CA1E}" destId="{CD756CB5-C6CF-4F94-B73B-770017233CCD}" srcOrd="0" destOrd="0" parTransId="{7D7F5104-DDFF-4BFA-B6C1-3819925D9D58}" sibTransId="{43192E29-92A4-4D81-B1D0-961320AB1B96}"/>
    <dgm:cxn modelId="{1099336C-4A4E-4A59-8B31-72C08887DFE4}" type="presOf" srcId="{20B3FE47-6CEC-4E7D-92EA-49964301CA1E}" destId="{78B8C880-FE02-49FE-A977-3909A92DF7C0}" srcOrd="0" destOrd="0" presId="urn:microsoft.com/office/officeart/2005/8/layout/vList5"/>
    <dgm:cxn modelId="{FDA92D72-810A-4032-8B39-3D133C22E361}" srcId="{113EC7B4-9C46-4E6B-85A7-67BF0E76F572}" destId="{3B3F0AC5-BAE7-44CC-9C1E-1BA1A99AC19B}" srcOrd="1" destOrd="0" parTransId="{0990800F-FC9F-4707-8F9A-468251F40F8D}" sibTransId="{7DFACFD8-C5AF-4CFB-9470-C2B918FB42B5}"/>
    <dgm:cxn modelId="{91C1B372-61FF-4284-A258-93F5DAEFFC12}" type="presOf" srcId="{113EC7B4-9C46-4E6B-85A7-67BF0E76F572}" destId="{44A83FDA-CB54-4CD2-97D8-2193E5F2B8AA}" srcOrd="0" destOrd="0" presId="urn:microsoft.com/office/officeart/2005/8/layout/vList5"/>
    <dgm:cxn modelId="{0CAEE49A-6CFC-4D2B-9F02-A24AC7D67AE0}" srcId="{A085CA41-10D1-4B4B-BFDD-C54DDD3FE44D}" destId="{2CF4E4E7-B14D-499C-808B-2C713D47934F}" srcOrd="0" destOrd="0" parTransId="{AE7D42F4-DEC0-4402-BECA-8C950737C498}" sibTransId="{EA063593-9AD8-4AF0-A2C2-4E5F55B90996}"/>
    <dgm:cxn modelId="{AB0F04A6-DDAB-482F-9505-B1FDC5010956}" srcId="{20B3FE47-6CEC-4E7D-92EA-49964301CA1E}" destId="{110FD294-CB77-4C86-9133-0871450B6068}" srcOrd="1" destOrd="0" parTransId="{3B6437C2-4BD4-44EE-BC8F-F3FAB18C2C50}" sibTransId="{2B1A0257-DDA4-49B9-BAE2-5255ADF689EE}"/>
    <dgm:cxn modelId="{8CCED6BE-2DD0-4294-AFA5-5A5343554048}" type="presOf" srcId="{40CF28DE-9CC6-46C1-8A82-D2ED2E7D87F4}" destId="{14A3B047-3DDF-4C74-9FE7-48B91BD16A96}" srcOrd="0" destOrd="2" presId="urn:microsoft.com/office/officeart/2005/8/layout/vList5"/>
    <dgm:cxn modelId="{E81F91C2-D146-4B18-A7CA-EFE8124AC6D9}" type="presOf" srcId="{039FC0A8-699A-4122-9BA2-3D34AC6D61B9}" destId="{2E7A327B-A9A0-4743-B8E5-CA44BD59B0E5}" srcOrd="0" destOrd="0" presId="urn:microsoft.com/office/officeart/2005/8/layout/vList5"/>
    <dgm:cxn modelId="{F18C54C6-07C2-4A86-A5AE-14E5168EC822}" type="presOf" srcId="{A085CA41-10D1-4B4B-BFDD-C54DDD3FE44D}" destId="{D956FDF6-A19E-41AC-B105-864BB060FA39}" srcOrd="0" destOrd="0" presId="urn:microsoft.com/office/officeart/2005/8/layout/vList5"/>
    <dgm:cxn modelId="{9CE918CE-DA6B-4371-810D-E20B4CC3A4F0}" type="presOf" srcId="{54624DEA-E394-4ECF-AC07-7B24D1BF5A32}" destId="{2E7A327B-A9A0-4743-B8E5-CA44BD59B0E5}" srcOrd="0" destOrd="1" presId="urn:microsoft.com/office/officeart/2005/8/layout/vList5"/>
    <dgm:cxn modelId="{043A9FD8-059F-4A4D-9C9B-739D55EBF056}" srcId="{3B3F0AC5-BAE7-44CC-9C1E-1BA1A99AC19B}" destId="{039FC0A8-699A-4122-9BA2-3D34AC6D61B9}" srcOrd="0" destOrd="0" parTransId="{DF100DB4-E649-4EB3-8E91-9D6CDBC73A74}" sibTransId="{7CD84A73-98B4-4F5E-B311-26D6075CEB4A}"/>
    <dgm:cxn modelId="{839F72DB-3664-4855-AAC3-0BBE5C5C0083}" type="presOf" srcId="{110FD294-CB77-4C86-9133-0871450B6068}" destId="{14A3B047-3DDF-4C74-9FE7-48B91BD16A96}" srcOrd="0" destOrd="1" presId="urn:microsoft.com/office/officeart/2005/8/layout/vList5"/>
    <dgm:cxn modelId="{3C7337F5-53D2-457E-96CF-17A5DBDFEBED}" type="presParOf" srcId="{44A83FDA-CB54-4CD2-97D8-2193E5F2B8AA}" destId="{FB83287D-5ABE-442B-B143-271FFFAC831C}" srcOrd="0" destOrd="0" presId="urn:microsoft.com/office/officeart/2005/8/layout/vList5"/>
    <dgm:cxn modelId="{C7F4134D-2E79-44AC-AECA-3DAD8F5DA850}" type="presParOf" srcId="{FB83287D-5ABE-442B-B143-271FFFAC831C}" destId="{D956FDF6-A19E-41AC-B105-864BB060FA39}" srcOrd="0" destOrd="0" presId="urn:microsoft.com/office/officeart/2005/8/layout/vList5"/>
    <dgm:cxn modelId="{4AF4BEAE-9E52-4969-897B-4A44FE27F073}" type="presParOf" srcId="{FB83287D-5ABE-442B-B143-271FFFAC831C}" destId="{02F8E815-54FC-4FE5-B202-A8E78F9E85F6}" srcOrd="1" destOrd="0" presId="urn:microsoft.com/office/officeart/2005/8/layout/vList5"/>
    <dgm:cxn modelId="{E71CF79A-1656-4E09-947F-08ED07F8B96D}" type="presParOf" srcId="{44A83FDA-CB54-4CD2-97D8-2193E5F2B8AA}" destId="{3A5981A2-7BE6-4814-8538-109270CC4E11}" srcOrd="1" destOrd="0" presId="urn:microsoft.com/office/officeart/2005/8/layout/vList5"/>
    <dgm:cxn modelId="{7C219700-91E9-41CC-8F32-30754A380879}" type="presParOf" srcId="{44A83FDA-CB54-4CD2-97D8-2193E5F2B8AA}" destId="{99A34912-0D0A-4166-86A1-CB8A65C38DF7}" srcOrd="2" destOrd="0" presId="urn:microsoft.com/office/officeart/2005/8/layout/vList5"/>
    <dgm:cxn modelId="{F733E8DB-CA9B-41E1-84EB-B570CECEBAB7}" type="presParOf" srcId="{99A34912-0D0A-4166-86A1-CB8A65C38DF7}" destId="{9894672C-AD3A-4C2B-B870-F1411F7CE43F}" srcOrd="0" destOrd="0" presId="urn:microsoft.com/office/officeart/2005/8/layout/vList5"/>
    <dgm:cxn modelId="{A992ADC8-CE34-46EB-8DE1-223AAC70C883}" type="presParOf" srcId="{99A34912-0D0A-4166-86A1-CB8A65C38DF7}" destId="{2E7A327B-A9A0-4743-B8E5-CA44BD59B0E5}" srcOrd="1" destOrd="0" presId="urn:microsoft.com/office/officeart/2005/8/layout/vList5"/>
    <dgm:cxn modelId="{340A053F-56C7-49BD-9B8B-E249CBAC08C2}" type="presParOf" srcId="{44A83FDA-CB54-4CD2-97D8-2193E5F2B8AA}" destId="{37D2B939-688D-44EC-8D37-A5FA130B1CDF}" srcOrd="3" destOrd="0" presId="urn:microsoft.com/office/officeart/2005/8/layout/vList5"/>
    <dgm:cxn modelId="{FB859BA5-9103-40D6-8594-1E361B3CCE69}" type="presParOf" srcId="{44A83FDA-CB54-4CD2-97D8-2193E5F2B8AA}" destId="{08B8FC33-8E83-4598-BA17-B3A8E71C7AFF}" srcOrd="4" destOrd="0" presId="urn:microsoft.com/office/officeart/2005/8/layout/vList5"/>
    <dgm:cxn modelId="{9C581672-4B4D-455D-9ADE-8DC4D18BE1CF}" type="presParOf" srcId="{08B8FC33-8E83-4598-BA17-B3A8E71C7AFF}" destId="{78B8C880-FE02-49FE-A977-3909A92DF7C0}" srcOrd="0" destOrd="0" presId="urn:microsoft.com/office/officeart/2005/8/layout/vList5"/>
    <dgm:cxn modelId="{A63C73A7-E6D6-4458-B87B-D2A7A0A79523}" type="presParOf" srcId="{08B8FC33-8E83-4598-BA17-B3A8E71C7AFF}" destId="{14A3B047-3DDF-4C74-9FE7-48B91BD16A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E3C8FD8-5B60-42D0-97AB-5793BDE0224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0C5D53E-AD3A-4152-8853-AA9E96B87984}">
      <dgm:prSet phldrT="[Text]" custT="1"/>
      <dgm:spPr/>
      <dgm:t>
        <a:bodyPr/>
        <a:lstStyle/>
        <a:p>
          <a:r>
            <a:rPr lang="en-US" sz="3000" dirty="0"/>
            <a:t>Why Now?</a:t>
          </a:r>
        </a:p>
      </dgm:t>
    </dgm:pt>
    <dgm:pt modelId="{25514F10-B437-4526-B22C-B8C1FE5ECFEB}" type="parTrans" cxnId="{08503F8A-5AC3-4B09-8BF3-FF5BE110978C}">
      <dgm:prSet/>
      <dgm:spPr/>
      <dgm:t>
        <a:bodyPr/>
        <a:lstStyle/>
        <a:p>
          <a:endParaRPr lang="en-US"/>
        </a:p>
      </dgm:t>
    </dgm:pt>
    <dgm:pt modelId="{26ED0E35-2F02-4798-8B53-3625359C2646}" type="sibTrans" cxnId="{08503F8A-5AC3-4B09-8BF3-FF5BE110978C}">
      <dgm:prSet/>
      <dgm:spPr/>
      <dgm:t>
        <a:bodyPr/>
        <a:lstStyle/>
        <a:p>
          <a:endParaRPr lang="en-US"/>
        </a:p>
      </dgm:t>
    </dgm:pt>
    <dgm:pt modelId="{BF2E3358-F302-4307-89EC-1B0778F11639}">
      <dgm:prSet phldrT="[Text]" custT="1"/>
      <dgm:spPr/>
      <dgm:t>
        <a:bodyPr/>
        <a:lstStyle/>
        <a:p>
          <a:endParaRPr lang="en-US" sz="3000" dirty="0"/>
        </a:p>
        <a:p>
          <a:r>
            <a:rPr lang="en-US" sz="3300" dirty="0"/>
            <a:t>CAEECC is not structured to address justice, equity, diversity, and inclusion (JEDI) as it pertains to energy efficiency under the purview of the CPUC.</a:t>
          </a:r>
        </a:p>
      </dgm:t>
    </dgm:pt>
    <dgm:pt modelId="{7B38EA15-A7D0-47FB-9FAB-BBE6E011AD4A}" type="parTrans" cxnId="{9E2D02D6-C44B-42E8-B1AB-77AF987C194E}">
      <dgm:prSet/>
      <dgm:spPr/>
      <dgm:t>
        <a:bodyPr/>
        <a:lstStyle/>
        <a:p>
          <a:endParaRPr lang="en-US"/>
        </a:p>
      </dgm:t>
    </dgm:pt>
    <dgm:pt modelId="{563C19FE-E6E5-4AF2-9086-92AC60528B17}" type="sibTrans" cxnId="{9E2D02D6-C44B-42E8-B1AB-77AF987C194E}">
      <dgm:prSet/>
      <dgm:spPr/>
      <dgm:t>
        <a:bodyPr/>
        <a:lstStyle/>
        <a:p>
          <a:endParaRPr lang="en-US"/>
        </a:p>
      </dgm:t>
    </dgm:pt>
    <dgm:pt modelId="{8F0E1BD1-4095-420A-B951-C8C3E5D066E8}">
      <dgm:prSet phldrT="[Text]" custT="1"/>
      <dgm:spPr/>
      <dgm:t>
        <a:bodyPr/>
        <a:lstStyle/>
        <a:p>
          <a:endParaRPr lang="en-US" sz="3000" dirty="0"/>
        </a:p>
        <a:p>
          <a:r>
            <a:rPr lang="en-US" sz="3300" dirty="0"/>
            <a:t>The 2015 authorizing language does not include JEDI objectives and is centered around people with extensive CPUC-related energy efficiency experience. </a:t>
          </a:r>
        </a:p>
      </dgm:t>
    </dgm:pt>
    <dgm:pt modelId="{DF50558A-742F-495B-853E-BC383712194F}" type="parTrans" cxnId="{3278F706-D9CD-45C9-BFD0-8C34A337DC91}">
      <dgm:prSet/>
      <dgm:spPr/>
      <dgm:t>
        <a:bodyPr/>
        <a:lstStyle/>
        <a:p>
          <a:endParaRPr lang="en-US"/>
        </a:p>
      </dgm:t>
    </dgm:pt>
    <dgm:pt modelId="{F162B792-48EA-4295-9A78-36BB4ED5AD6E}" type="sibTrans" cxnId="{3278F706-D9CD-45C9-BFD0-8C34A337DC91}">
      <dgm:prSet/>
      <dgm:spPr/>
      <dgm:t>
        <a:bodyPr/>
        <a:lstStyle/>
        <a:p>
          <a:endParaRPr lang="en-US"/>
        </a:p>
      </dgm:t>
    </dgm:pt>
    <dgm:pt modelId="{CCE7259F-968B-4A20-BE34-0EBAF1BDAF58}">
      <dgm:prSet phldrT="[Text]" custT="1"/>
      <dgm:spPr/>
      <dgm:t>
        <a:bodyPr/>
        <a:lstStyle/>
        <a:p>
          <a:r>
            <a:rPr lang="en-US" sz="3300" dirty="0"/>
            <a:t>CAEECC’s structure and engagement approach needs updating to advance the Commission’s equity and energy efficiency goals.</a:t>
          </a:r>
        </a:p>
        <a:p>
          <a:endParaRPr lang="en-US" sz="3000" dirty="0"/>
        </a:p>
      </dgm:t>
    </dgm:pt>
    <dgm:pt modelId="{40C612EE-5600-4CB9-A786-F24A13C02675}" type="parTrans" cxnId="{A177FAAD-0E4F-4066-9A04-71BE9E8A98DB}">
      <dgm:prSet/>
      <dgm:spPr/>
      <dgm:t>
        <a:bodyPr/>
        <a:lstStyle/>
        <a:p>
          <a:endParaRPr lang="en-US"/>
        </a:p>
      </dgm:t>
    </dgm:pt>
    <dgm:pt modelId="{55804A90-331F-407B-9593-23BB133B8789}" type="sibTrans" cxnId="{A177FAAD-0E4F-4066-9A04-71BE9E8A98DB}">
      <dgm:prSet/>
      <dgm:spPr/>
      <dgm:t>
        <a:bodyPr/>
        <a:lstStyle/>
        <a:p>
          <a:endParaRPr lang="en-US"/>
        </a:p>
      </dgm:t>
    </dgm:pt>
    <dgm:pt modelId="{C4371721-AE70-4737-84F8-AF31DBFE1DDE}">
      <dgm:prSet phldrT="[Text]" custT="1"/>
      <dgm:spPr/>
      <dgm:t>
        <a:bodyPr/>
        <a:lstStyle/>
        <a:p>
          <a:r>
            <a:rPr lang="en-US" sz="3300" dirty="0"/>
            <a:t>Perpetuating the status quo will continue to leave people out who are impacted by CAEECC and CPUC efficiency decisions.</a:t>
          </a:r>
          <a:r>
            <a:rPr lang="en-US" sz="3000" dirty="0"/>
            <a:t> </a:t>
          </a:r>
        </a:p>
        <a:p>
          <a:endParaRPr lang="en-US" sz="3000" dirty="0"/>
        </a:p>
      </dgm:t>
    </dgm:pt>
    <dgm:pt modelId="{0FBEE7B4-9958-4049-AB65-214BF7D4C6EE}" type="parTrans" cxnId="{817D8B37-1A6D-45CA-97BF-EDC291292AE3}">
      <dgm:prSet/>
      <dgm:spPr/>
      <dgm:t>
        <a:bodyPr/>
        <a:lstStyle/>
        <a:p>
          <a:endParaRPr lang="en-US"/>
        </a:p>
      </dgm:t>
    </dgm:pt>
    <dgm:pt modelId="{2EFBC08E-347A-43B7-8018-1684EC5A0A40}" type="sibTrans" cxnId="{817D8B37-1A6D-45CA-97BF-EDC291292AE3}">
      <dgm:prSet/>
      <dgm:spPr/>
      <dgm:t>
        <a:bodyPr/>
        <a:lstStyle/>
        <a:p>
          <a:endParaRPr lang="en-US"/>
        </a:p>
      </dgm:t>
    </dgm:pt>
    <dgm:pt modelId="{6BCDFE42-C4A4-45C5-9BD1-E0B33DE40B83}" type="pres">
      <dgm:prSet presAssocID="{CE3C8FD8-5B60-42D0-97AB-5793BDE02246}" presName="diagram" presStyleCnt="0">
        <dgm:presLayoutVars>
          <dgm:chMax val="1"/>
          <dgm:dir/>
          <dgm:animLvl val="ctr"/>
          <dgm:resizeHandles val="exact"/>
        </dgm:presLayoutVars>
      </dgm:prSet>
      <dgm:spPr/>
    </dgm:pt>
    <dgm:pt modelId="{8E01B174-9E74-4251-A65E-398719CD006A}" type="pres">
      <dgm:prSet presAssocID="{CE3C8FD8-5B60-42D0-97AB-5793BDE02246}" presName="matrix" presStyleCnt="0"/>
      <dgm:spPr/>
    </dgm:pt>
    <dgm:pt modelId="{B68857AB-2FE1-4C48-A51E-139CF52977C5}" type="pres">
      <dgm:prSet presAssocID="{CE3C8FD8-5B60-42D0-97AB-5793BDE02246}" presName="tile1" presStyleLbl="node1" presStyleIdx="0" presStyleCnt="4"/>
      <dgm:spPr/>
    </dgm:pt>
    <dgm:pt modelId="{D83F5A0C-799D-469A-872D-4901EC348448}" type="pres">
      <dgm:prSet presAssocID="{CE3C8FD8-5B60-42D0-97AB-5793BDE02246}" presName="tile1text" presStyleLbl="node1" presStyleIdx="0" presStyleCnt="4">
        <dgm:presLayoutVars>
          <dgm:chMax val="0"/>
          <dgm:chPref val="0"/>
          <dgm:bulletEnabled val="1"/>
        </dgm:presLayoutVars>
      </dgm:prSet>
      <dgm:spPr/>
    </dgm:pt>
    <dgm:pt modelId="{15630B57-20C7-4BEC-8F14-D67DA5A3731A}" type="pres">
      <dgm:prSet presAssocID="{CE3C8FD8-5B60-42D0-97AB-5793BDE02246}" presName="tile2" presStyleLbl="node1" presStyleIdx="1" presStyleCnt="4"/>
      <dgm:spPr/>
    </dgm:pt>
    <dgm:pt modelId="{A7E426B2-5877-46CE-915A-396B5259FA99}" type="pres">
      <dgm:prSet presAssocID="{CE3C8FD8-5B60-42D0-97AB-5793BDE02246}" presName="tile2text" presStyleLbl="node1" presStyleIdx="1" presStyleCnt="4">
        <dgm:presLayoutVars>
          <dgm:chMax val="0"/>
          <dgm:chPref val="0"/>
          <dgm:bulletEnabled val="1"/>
        </dgm:presLayoutVars>
      </dgm:prSet>
      <dgm:spPr/>
    </dgm:pt>
    <dgm:pt modelId="{08DE8579-83D5-4403-9361-C6B319AD704A}" type="pres">
      <dgm:prSet presAssocID="{CE3C8FD8-5B60-42D0-97AB-5793BDE02246}" presName="tile3" presStyleLbl="node1" presStyleIdx="2" presStyleCnt="4"/>
      <dgm:spPr/>
    </dgm:pt>
    <dgm:pt modelId="{6AE9DEB6-3A61-4897-ADFF-0A194DB2437C}" type="pres">
      <dgm:prSet presAssocID="{CE3C8FD8-5B60-42D0-97AB-5793BDE02246}" presName="tile3text" presStyleLbl="node1" presStyleIdx="2" presStyleCnt="4">
        <dgm:presLayoutVars>
          <dgm:chMax val="0"/>
          <dgm:chPref val="0"/>
          <dgm:bulletEnabled val="1"/>
        </dgm:presLayoutVars>
      </dgm:prSet>
      <dgm:spPr/>
    </dgm:pt>
    <dgm:pt modelId="{F406E493-4998-4C87-8AC6-9162B0DF4944}" type="pres">
      <dgm:prSet presAssocID="{CE3C8FD8-5B60-42D0-97AB-5793BDE02246}" presName="tile4" presStyleLbl="node1" presStyleIdx="3" presStyleCnt="4"/>
      <dgm:spPr/>
    </dgm:pt>
    <dgm:pt modelId="{5465A6E4-8B34-449A-B3E8-D56221C86BA5}" type="pres">
      <dgm:prSet presAssocID="{CE3C8FD8-5B60-42D0-97AB-5793BDE02246}" presName="tile4text" presStyleLbl="node1" presStyleIdx="3" presStyleCnt="4">
        <dgm:presLayoutVars>
          <dgm:chMax val="0"/>
          <dgm:chPref val="0"/>
          <dgm:bulletEnabled val="1"/>
        </dgm:presLayoutVars>
      </dgm:prSet>
      <dgm:spPr/>
    </dgm:pt>
    <dgm:pt modelId="{CB3A3899-7CAF-42BE-8BF0-AE6CB0904605}" type="pres">
      <dgm:prSet presAssocID="{CE3C8FD8-5B60-42D0-97AB-5793BDE02246}" presName="centerTile" presStyleLbl="fgShp" presStyleIdx="0" presStyleCnt="1" custScaleX="72895" custScaleY="74726" custLinFactNeighborY="1016">
        <dgm:presLayoutVars>
          <dgm:chMax val="0"/>
          <dgm:chPref val="0"/>
        </dgm:presLayoutVars>
      </dgm:prSet>
      <dgm:spPr/>
    </dgm:pt>
  </dgm:ptLst>
  <dgm:cxnLst>
    <dgm:cxn modelId="{3278F706-D9CD-45C9-BFD0-8C34A337DC91}" srcId="{00C5D53E-AD3A-4152-8853-AA9E96B87984}" destId="{8F0E1BD1-4095-420A-B951-C8C3E5D066E8}" srcOrd="1" destOrd="0" parTransId="{DF50558A-742F-495B-853E-BC383712194F}" sibTransId="{F162B792-48EA-4295-9A78-36BB4ED5AD6E}"/>
    <dgm:cxn modelId="{C3A59409-AF64-4670-A54E-24676CEA1CCF}" type="presOf" srcId="{00C5D53E-AD3A-4152-8853-AA9E96B87984}" destId="{CB3A3899-7CAF-42BE-8BF0-AE6CB0904605}" srcOrd="0" destOrd="0" presId="urn:microsoft.com/office/officeart/2005/8/layout/matrix1"/>
    <dgm:cxn modelId="{1008BA2E-DFC0-4A08-BA0E-E1CA0CD5D3CF}" type="presOf" srcId="{CE3C8FD8-5B60-42D0-97AB-5793BDE02246}" destId="{6BCDFE42-C4A4-45C5-9BD1-E0B33DE40B83}" srcOrd="0" destOrd="0" presId="urn:microsoft.com/office/officeart/2005/8/layout/matrix1"/>
    <dgm:cxn modelId="{817D8B37-1A6D-45CA-97BF-EDC291292AE3}" srcId="{00C5D53E-AD3A-4152-8853-AA9E96B87984}" destId="{C4371721-AE70-4737-84F8-AF31DBFE1DDE}" srcOrd="3" destOrd="0" parTransId="{0FBEE7B4-9958-4049-AB65-214BF7D4C6EE}" sibTransId="{2EFBC08E-347A-43B7-8018-1684EC5A0A40}"/>
    <dgm:cxn modelId="{B69B406A-9A5F-45CD-A497-015257EB59F1}" type="presOf" srcId="{BF2E3358-F302-4307-89EC-1B0778F11639}" destId="{B68857AB-2FE1-4C48-A51E-139CF52977C5}" srcOrd="0" destOrd="0" presId="urn:microsoft.com/office/officeart/2005/8/layout/matrix1"/>
    <dgm:cxn modelId="{08503F8A-5AC3-4B09-8BF3-FF5BE110978C}" srcId="{CE3C8FD8-5B60-42D0-97AB-5793BDE02246}" destId="{00C5D53E-AD3A-4152-8853-AA9E96B87984}" srcOrd="0" destOrd="0" parTransId="{25514F10-B437-4526-B22C-B8C1FE5ECFEB}" sibTransId="{26ED0E35-2F02-4798-8B53-3625359C2646}"/>
    <dgm:cxn modelId="{1B1F39A7-487A-4DDB-ABAC-646623006BC3}" type="presOf" srcId="{C4371721-AE70-4737-84F8-AF31DBFE1DDE}" destId="{F406E493-4998-4C87-8AC6-9162B0DF4944}" srcOrd="0" destOrd="0" presId="urn:microsoft.com/office/officeart/2005/8/layout/matrix1"/>
    <dgm:cxn modelId="{A177FAAD-0E4F-4066-9A04-71BE9E8A98DB}" srcId="{00C5D53E-AD3A-4152-8853-AA9E96B87984}" destId="{CCE7259F-968B-4A20-BE34-0EBAF1BDAF58}" srcOrd="2" destOrd="0" parTransId="{40C612EE-5600-4CB9-A786-F24A13C02675}" sibTransId="{55804A90-331F-407B-9593-23BB133B8789}"/>
    <dgm:cxn modelId="{8A52EBB0-D9EA-49A3-8C97-4EDEE0FE6455}" type="presOf" srcId="{CCE7259F-968B-4A20-BE34-0EBAF1BDAF58}" destId="{08DE8579-83D5-4403-9361-C6B319AD704A}" srcOrd="0" destOrd="0" presId="urn:microsoft.com/office/officeart/2005/8/layout/matrix1"/>
    <dgm:cxn modelId="{3D24F5C3-CB4D-40EA-9548-52BA97C606EC}" type="presOf" srcId="{8F0E1BD1-4095-420A-B951-C8C3E5D066E8}" destId="{A7E426B2-5877-46CE-915A-396B5259FA99}" srcOrd="1" destOrd="0" presId="urn:microsoft.com/office/officeart/2005/8/layout/matrix1"/>
    <dgm:cxn modelId="{E77BECC4-69D9-45D6-8E84-7D2F01B7BD79}" type="presOf" srcId="{BF2E3358-F302-4307-89EC-1B0778F11639}" destId="{D83F5A0C-799D-469A-872D-4901EC348448}" srcOrd="1" destOrd="0" presId="urn:microsoft.com/office/officeart/2005/8/layout/matrix1"/>
    <dgm:cxn modelId="{9E2D02D6-C44B-42E8-B1AB-77AF987C194E}" srcId="{00C5D53E-AD3A-4152-8853-AA9E96B87984}" destId="{BF2E3358-F302-4307-89EC-1B0778F11639}" srcOrd="0" destOrd="0" parTransId="{7B38EA15-A7D0-47FB-9FAB-BBE6E011AD4A}" sibTransId="{563C19FE-E6E5-4AF2-9086-92AC60528B17}"/>
    <dgm:cxn modelId="{D861D3D7-8518-4C81-8C7A-1225C264A3B9}" type="presOf" srcId="{8F0E1BD1-4095-420A-B951-C8C3E5D066E8}" destId="{15630B57-20C7-4BEC-8F14-D67DA5A3731A}" srcOrd="0" destOrd="0" presId="urn:microsoft.com/office/officeart/2005/8/layout/matrix1"/>
    <dgm:cxn modelId="{E16652EC-E663-472C-8C42-97B921FA537A}" type="presOf" srcId="{CCE7259F-968B-4A20-BE34-0EBAF1BDAF58}" destId="{6AE9DEB6-3A61-4897-ADFF-0A194DB2437C}" srcOrd="1" destOrd="0" presId="urn:microsoft.com/office/officeart/2005/8/layout/matrix1"/>
    <dgm:cxn modelId="{5BE9DEEF-0BFF-4B14-B30B-1EA6ED8C4678}" type="presOf" srcId="{C4371721-AE70-4737-84F8-AF31DBFE1DDE}" destId="{5465A6E4-8B34-449A-B3E8-D56221C86BA5}" srcOrd="1" destOrd="0" presId="urn:microsoft.com/office/officeart/2005/8/layout/matrix1"/>
    <dgm:cxn modelId="{102E49EA-9604-40FA-A73B-AF9558DB4F04}" type="presParOf" srcId="{6BCDFE42-C4A4-45C5-9BD1-E0B33DE40B83}" destId="{8E01B174-9E74-4251-A65E-398719CD006A}" srcOrd="0" destOrd="0" presId="urn:microsoft.com/office/officeart/2005/8/layout/matrix1"/>
    <dgm:cxn modelId="{159254A5-96DC-4558-9313-0EF8AE27CC38}" type="presParOf" srcId="{8E01B174-9E74-4251-A65E-398719CD006A}" destId="{B68857AB-2FE1-4C48-A51E-139CF52977C5}" srcOrd="0" destOrd="0" presId="urn:microsoft.com/office/officeart/2005/8/layout/matrix1"/>
    <dgm:cxn modelId="{5F48E389-596E-47C9-8F7C-111610BA7462}" type="presParOf" srcId="{8E01B174-9E74-4251-A65E-398719CD006A}" destId="{D83F5A0C-799D-469A-872D-4901EC348448}" srcOrd="1" destOrd="0" presId="urn:microsoft.com/office/officeart/2005/8/layout/matrix1"/>
    <dgm:cxn modelId="{3D778C31-363D-45B5-80F4-446E13EBF3D8}" type="presParOf" srcId="{8E01B174-9E74-4251-A65E-398719CD006A}" destId="{15630B57-20C7-4BEC-8F14-D67DA5A3731A}" srcOrd="2" destOrd="0" presId="urn:microsoft.com/office/officeart/2005/8/layout/matrix1"/>
    <dgm:cxn modelId="{3D1E6FD0-75DE-429C-BE1D-494FE1C40CE8}" type="presParOf" srcId="{8E01B174-9E74-4251-A65E-398719CD006A}" destId="{A7E426B2-5877-46CE-915A-396B5259FA99}" srcOrd="3" destOrd="0" presId="urn:microsoft.com/office/officeart/2005/8/layout/matrix1"/>
    <dgm:cxn modelId="{11B3E27B-316A-402B-B5EF-B51C2671CAF7}" type="presParOf" srcId="{8E01B174-9E74-4251-A65E-398719CD006A}" destId="{08DE8579-83D5-4403-9361-C6B319AD704A}" srcOrd="4" destOrd="0" presId="urn:microsoft.com/office/officeart/2005/8/layout/matrix1"/>
    <dgm:cxn modelId="{4BEEF83A-6B4B-446E-A9FE-59B22B3B6888}" type="presParOf" srcId="{8E01B174-9E74-4251-A65E-398719CD006A}" destId="{6AE9DEB6-3A61-4897-ADFF-0A194DB2437C}" srcOrd="5" destOrd="0" presId="urn:microsoft.com/office/officeart/2005/8/layout/matrix1"/>
    <dgm:cxn modelId="{0CB95C25-3311-42D2-AA68-26CF57381DF5}" type="presParOf" srcId="{8E01B174-9E74-4251-A65E-398719CD006A}" destId="{F406E493-4998-4C87-8AC6-9162B0DF4944}" srcOrd="6" destOrd="0" presId="urn:microsoft.com/office/officeart/2005/8/layout/matrix1"/>
    <dgm:cxn modelId="{3EE96BFC-B98B-4D12-B2FD-27AB0D907DC7}" type="presParOf" srcId="{8E01B174-9E74-4251-A65E-398719CD006A}" destId="{5465A6E4-8B34-449A-B3E8-D56221C86BA5}" srcOrd="7" destOrd="0" presId="urn:microsoft.com/office/officeart/2005/8/layout/matrix1"/>
    <dgm:cxn modelId="{B9981F62-A1DB-4026-BCCF-E7492129C75B}" type="presParOf" srcId="{6BCDFE42-C4A4-45C5-9BD1-E0B33DE40B83}" destId="{CB3A3899-7CAF-42BE-8BF0-AE6CB090460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F39B90-B73C-497B-BE6F-06CA1CF4A2A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04FCB8F-A249-45DF-B231-E8A75CC4C1CC}">
      <dgm:prSet custT="1"/>
      <dgm:spPr/>
      <dgm:t>
        <a:bodyPr/>
        <a:lstStyle/>
        <a:p>
          <a:r>
            <a:rPr lang="en-US" sz="2000" dirty="0"/>
            <a:t>Forum to vet multi-year draft Business Plans and ABALs through Full CAEECC meetings</a:t>
          </a:r>
        </a:p>
      </dgm:t>
    </dgm:pt>
    <dgm:pt modelId="{3A00D792-0373-4899-BA8F-4517D9890DE4}" type="parTrans" cxnId="{F33B7085-7470-45C2-A833-FFF432CBAE9D}">
      <dgm:prSet/>
      <dgm:spPr/>
      <dgm:t>
        <a:bodyPr/>
        <a:lstStyle/>
        <a:p>
          <a:endParaRPr lang="en-US"/>
        </a:p>
      </dgm:t>
    </dgm:pt>
    <dgm:pt modelId="{26449CB9-C8DC-4C1B-8AEC-F74489F31FA5}" type="sibTrans" cxnId="{F33B7085-7470-45C2-A833-FFF432CBAE9D}">
      <dgm:prSet/>
      <dgm:spPr/>
      <dgm:t>
        <a:bodyPr/>
        <a:lstStyle/>
        <a:p>
          <a:endParaRPr lang="en-US"/>
        </a:p>
      </dgm:t>
    </dgm:pt>
    <dgm:pt modelId="{0A048FCA-3D48-4E5E-ACDA-51AAD26AEF61}">
      <dgm:prSet custT="1"/>
      <dgm:spPr/>
      <dgm:t>
        <a:bodyPr/>
        <a:lstStyle/>
        <a:p>
          <a:r>
            <a:rPr lang="en-US" sz="2000" dirty="0"/>
            <a:t>Convener of Working Groups to develop recommendations and new approaches on select topics</a:t>
          </a:r>
        </a:p>
      </dgm:t>
    </dgm:pt>
    <dgm:pt modelId="{57E396E6-5B82-4600-94F8-9C591844EA52}" type="parTrans" cxnId="{644DF91E-5499-4C02-A542-06468031F8D8}">
      <dgm:prSet/>
      <dgm:spPr/>
      <dgm:t>
        <a:bodyPr/>
        <a:lstStyle/>
        <a:p>
          <a:endParaRPr lang="en-US"/>
        </a:p>
      </dgm:t>
    </dgm:pt>
    <dgm:pt modelId="{E55DE4DA-5CD5-462C-9D23-37509E390BC2}" type="sibTrans" cxnId="{644DF91E-5499-4C02-A542-06468031F8D8}">
      <dgm:prSet/>
      <dgm:spPr/>
      <dgm:t>
        <a:bodyPr/>
        <a:lstStyle/>
        <a:p>
          <a:endParaRPr lang="en-US"/>
        </a:p>
      </dgm:t>
    </dgm:pt>
    <dgm:pt modelId="{6603DE71-2CDC-4B55-A8DA-5CD39365FCA4}">
      <dgm:prSet/>
      <dgm:spPr/>
      <dgm:t>
        <a:bodyPr/>
        <a:lstStyle/>
        <a:p>
          <a:r>
            <a:rPr lang="en-US"/>
            <a:t>Contract Terms (2018), </a:t>
          </a:r>
        </a:p>
      </dgm:t>
    </dgm:pt>
    <dgm:pt modelId="{D70565E3-4EEA-4095-B46D-30E9B48FF1F5}" type="parTrans" cxnId="{AEEBE112-DE36-4352-92C7-AB254FFF0C0C}">
      <dgm:prSet/>
      <dgm:spPr/>
      <dgm:t>
        <a:bodyPr/>
        <a:lstStyle/>
        <a:p>
          <a:endParaRPr lang="en-US"/>
        </a:p>
      </dgm:t>
    </dgm:pt>
    <dgm:pt modelId="{67235C56-C2DB-4235-9393-211891F37C7C}" type="sibTrans" cxnId="{AEEBE112-DE36-4352-92C7-AB254FFF0C0C}">
      <dgm:prSet/>
      <dgm:spPr/>
      <dgm:t>
        <a:bodyPr/>
        <a:lstStyle/>
        <a:p>
          <a:endParaRPr lang="en-US"/>
        </a:p>
      </dgm:t>
    </dgm:pt>
    <dgm:pt modelId="{C9983CEF-5C1A-43F5-91B6-6929947094AD}">
      <dgm:prSet/>
      <dgm:spPr/>
      <dgm:t>
        <a:bodyPr/>
        <a:lstStyle/>
        <a:p>
          <a:r>
            <a:rPr lang="en-US"/>
            <a:t>NMEC (2018), </a:t>
          </a:r>
        </a:p>
      </dgm:t>
    </dgm:pt>
    <dgm:pt modelId="{E0458293-B63C-4A26-B287-6A8807B17713}" type="parTrans" cxnId="{CF1C98FD-8208-4901-B2D0-E3D4E9CCFD0D}">
      <dgm:prSet/>
      <dgm:spPr/>
      <dgm:t>
        <a:bodyPr/>
        <a:lstStyle/>
        <a:p>
          <a:endParaRPr lang="en-US"/>
        </a:p>
      </dgm:t>
    </dgm:pt>
    <dgm:pt modelId="{D9CDC1BD-E73F-413D-9C9F-A1A9751BAE80}" type="sibTrans" cxnId="{CF1C98FD-8208-4901-B2D0-E3D4E9CCFD0D}">
      <dgm:prSet/>
      <dgm:spPr/>
      <dgm:t>
        <a:bodyPr/>
        <a:lstStyle/>
        <a:p>
          <a:endParaRPr lang="en-US"/>
        </a:p>
      </dgm:t>
    </dgm:pt>
    <dgm:pt modelId="{FC6E2734-28A0-440A-A789-9D01D61092B9}">
      <dgm:prSet/>
      <dgm:spPr/>
      <dgm:t>
        <a:bodyPr/>
        <a:lstStyle/>
        <a:p>
          <a:r>
            <a:rPr lang="en-US"/>
            <a:t>Market Transformation (2018-2021), </a:t>
          </a:r>
        </a:p>
      </dgm:t>
    </dgm:pt>
    <dgm:pt modelId="{8E66B5C3-85FB-429A-8144-9B119B60C424}" type="parTrans" cxnId="{F184805B-54C5-40A5-9E54-EDCEB5E14E11}">
      <dgm:prSet/>
      <dgm:spPr/>
      <dgm:t>
        <a:bodyPr/>
        <a:lstStyle/>
        <a:p>
          <a:endParaRPr lang="en-US"/>
        </a:p>
      </dgm:t>
    </dgm:pt>
    <dgm:pt modelId="{B6127CC2-DC3C-43B6-9147-F466BBA10FAA}" type="sibTrans" cxnId="{F184805B-54C5-40A5-9E54-EDCEB5E14E11}">
      <dgm:prSet/>
      <dgm:spPr/>
      <dgm:t>
        <a:bodyPr/>
        <a:lstStyle/>
        <a:p>
          <a:endParaRPr lang="en-US"/>
        </a:p>
      </dgm:t>
    </dgm:pt>
    <dgm:pt modelId="{B72E1C23-58FF-458A-835C-BA624BE1B38E}">
      <dgm:prSet/>
      <dgm:spPr/>
      <dgm:t>
        <a:bodyPr/>
        <a:lstStyle/>
        <a:p>
          <a:r>
            <a:rPr lang="en-US"/>
            <a:t>EE Portfolio Filing (2019-2021), </a:t>
          </a:r>
        </a:p>
      </dgm:t>
    </dgm:pt>
    <dgm:pt modelId="{38949C49-EBE3-4196-B7DA-18805377C804}" type="parTrans" cxnId="{16F8471C-05E3-4D77-85DB-13D56C8DE6C4}">
      <dgm:prSet/>
      <dgm:spPr/>
      <dgm:t>
        <a:bodyPr/>
        <a:lstStyle/>
        <a:p>
          <a:endParaRPr lang="en-US"/>
        </a:p>
      </dgm:t>
    </dgm:pt>
    <dgm:pt modelId="{629BB583-7B73-4FCD-BF51-A47E80CD6881}" type="sibTrans" cxnId="{16F8471C-05E3-4D77-85DB-13D56C8DE6C4}">
      <dgm:prSet/>
      <dgm:spPr/>
      <dgm:t>
        <a:bodyPr/>
        <a:lstStyle/>
        <a:p>
          <a:endParaRPr lang="en-US"/>
        </a:p>
      </dgm:t>
    </dgm:pt>
    <dgm:pt modelId="{5C517691-D7ED-461C-992F-D376F72971DF}">
      <dgm:prSet/>
      <dgm:spPr/>
      <dgm:t>
        <a:bodyPr/>
        <a:lstStyle/>
        <a:p>
          <a:r>
            <a:rPr lang="en-US"/>
            <a:t>Underserved (2020-2021), </a:t>
          </a:r>
        </a:p>
      </dgm:t>
    </dgm:pt>
    <dgm:pt modelId="{D95C1DAD-EE9E-4118-B11F-382514BEA98A}" type="parTrans" cxnId="{BF9DCD3D-7335-4AB8-8BF9-1680CA652B08}">
      <dgm:prSet/>
      <dgm:spPr/>
      <dgm:t>
        <a:bodyPr/>
        <a:lstStyle/>
        <a:p>
          <a:endParaRPr lang="en-US"/>
        </a:p>
      </dgm:t>
    </dgm:pt>
    <dgm:pt modelId="{EB7DF414-C783-40B6-A5EC-0DBFE161078B}" type="sibTrans" cxnId="{BF9DCD3D-7335-4AB8-8BF9-1680CA652B08}">
      <dgm:prSet/>
      <dgm:spPr/>
      <dgm:t>
        <a:bodyPr/>
        <a:lstStyle/>
        <a:p>
          <a:endParaRPr lang="en-US"/>
        </a:p>
      </dgm:t>
    </dgm:pt>
    <dgm:pt modelId="{E6F88B85-214A-4D93-821E-50783176D492}">
      <dgm:prSet/>
      <dgm:spPr/>
      <dgm:t>
        <a:bodyPr/>
        <a:lstStyle/>
        <a:p>
          <a:r>
            <a:rPr lang="en-US"/>
            <a:t>Market Support and Equity Metrics (2021), </a:t>
          </a:r>
        </a:p>
      </dgm:t>
    </dgm:pt>
    <dgm:pt modelId="{B4D18365-5D47-48BE-B29A-0C9EA6BD7EE8}" type="parTrans" cxnId="{0DCDA78A-4E4A-407B-AF0F-E59DBB07DF2A}">
      <dgm:prSet/>
      <dgm:spPr/>
      <dgm:t>
        <a:bodyPr/>
        <a:lstStyle/>
        <a:p>
          <a:endParaRPr lang="en-US"/>
        </a:p>
      </dgm:t>
    </dgm:pt>
    <dgm:pt modelId="{8C1D6F02-0AFB-422C-B0FF-30A2C42CC914}" type="sibTrans" cxnId="{0DCDA78A-4E4A-407B-AF0F-E59DBB07DF2A}">
      <dgm:prSet/>
      <dgm:spPr/>
      <dgm:t>
        <a:bodyPr/>
        <a:lstStyle/>
        <a:p>
          <a:endParaRPr lang="en-US"/>
        </a:p>
      </dgm:t>
    </dgm:pt>
    <dgm:pt modelId="{F7F9B324-868A-46DB-952D-A34C38D283E0}">
      <dgm:prSet/>
      <dgm:spPr/>
      <dgm:t>
        <a:bodyPr/>
        <a:lstStyle/>
        <a:p>
          <a:r>
            <a:rPr lang="en-US"/>
            <a:t>Composition-DEI (2022)</a:t>
          </a:r>
        </a:p>
      </dgm:t>
    </dgm:pt>
    <dgm:pt modelId="{043CD83A-BB99-46FC-BA74-C3F825ED9BF7}" type="parTrans" cxnId="{182F7A87-84A6-4A0C-9ECC-1D3391A93CA8}">
      <dgm:prSet/>
      <dgm:spPr/>
      <dgm:t>
        <a:bodyPr/>
        <a:lstStyle/>
        <a:p>
          <a:endParaRPr lang="en-US"/>
        </a:p>
      </dgm:t>
    </dgm:pt>
    <dgm:pt modelId="{72921FF1-9C67-4AD1-A68A-E6B69882FFD4}" type="sibTrans" cxnId="{182F7A87-84A6-4A0C-9ECC-1D3391A93CA8}">
      <dgm:prSet/>
      <dgm:spPr/>
      <dgm:t>
        <a:bodyPr/>
        <a:lstStyle/>
        <a:p>
          <a:endParaRPr lang="en-US"/>
        </a:p>
      </dgm:t>
    </dgm:pt>
    <dgm:pt modelId="{BD662394-5A1B-46DA-8AD2-5C6908BAD87C}">
      <dgm:prSet custT="1"/>
      <dgm:spPr/>
      <dgm:t>
        <a:bodyPr/>
        <a:lstStyle/>
        <a:p>
          <a:r>
            <a:rPr lang="en-US" sz="2000"/>
            <a:t>Venue for public workshops </a:t>
          </a:r>
        </a:p>
      </dgm:t>
    </dgm:pt>
    <dgm:pt modelId="{CA8AC785-498D-46CE-87E6-BBBC591CD109}" type="parTrans" cxnId="{8B85C654-6EAE-4E1D-9B3E-CF69276CF659}">
      <dgm:prSet/>
      <dgm:spPr/>
      <dgm:t>
        <a:bodyPr/>
        <a:lstStyle/>
        <a:p>
          <a:endParaRPr lang="en-US"/>
        </a:p>
      </dgm:t>
    </dgm:pt>
    <dgm:pt modelId="{4F02779A-6D63-4E25-B28D-B2AF40A317E8}" type="sibTrans" cxnId="{8B85C654-6EAE-4E1D-9B3E-CF69276CF659}">
      <dgm:prSet/>
      <dgm:spPr/>
      <dgm:t>
        <a:bodyPr/>
        <a:lstStyle/>
        <a:p>
          <a:endParaRPr lang="en-US"/>
        </a:p>
      </dgm:t>
    </dgm:pt>
    <dgm:pt modelId="{120D89E7-997A-4C9E-ABD8-56CBCBF3BC03}">
      <dgm:prSet/>
      <dgm:spPr/>
      <dgm:t>
        <a:bodyPr/>
        <a:lstStyle/>
        <a:p>
          <a:r>
            <a:rPr lang="en-US" dirty="0"/>
            <a:t>Topics: Standard &amp; Negotiable Contract Terms/Workforce Standards, DEER Peak Savings Values, Disadvantaged Worker, NMEC/M&amp;V, and Local Government Partnership Terms &amp; Conditions</a:t>
          </a:r>
        </a:p>
      </dgm:t>
    </dgm:pt>
    <dgm:pt modelId="{A3D8A332-887B-426B-9424-1A5C1784632B}" type="parTrans" cxnId="{E1E66771-8BE0-4823-8015-F66C922957D9}">
      <dgm:prSet/>
      <dgm:spPr/>
      <dgm:t>
        <a:bodyPr/>
        <a:lstStyle/>
        <a:p>
          <a:endParaRPr lang="en-US"/>
        </a:p>
      </dgm:t>
    </dgm:pt>
    <dgm:pt modelId="{5C58078C-33EC-4F0D-A4D1-EB7C19CCA67E}" type="sibTrans" cxnId="{E1E66771-8BE0-4823-8015-F66C922957D9}">
      <dgm:prSet/>
      <dgm:spPr/>
      <dgm:t>
        <a:bodyPr/>
        <a:lstStyle/>
        <a:p>
          <a:endParaRPr lang="en-US"/>
        </a:p>
      </dgm:t>
    </dgm:pt>
    <dgm:pt modelId="{05102556-76E5-DD43-9328-9BE5BAD869B4}" type="pres">
      <dgm:prSet presAssocID="{8AF39B90-B73C-497B-BE6F-06CA1CF4A2A9}" presName="linear" presStyleCnt="0">
        <dgm:presLayoutVars>
          <dgm:dir/>
          <dgm:animLvl val="lvl"/>
          <dgm:resizeHandles val="exact"/>
        </dgm:presLayoutVars>
      </dgm:prSet>
      <dgm:spPr/>
    </dgm:pt>
    <dgm:pt modelId="{B450D186-C340-354E-9EC4-BB89C3D5376D}" type="pres">
      <dgm:prSet presAssocID="{304FCB8F-A249-45DF-B231-E8A75CC4C1CC}" presName="parentLin" presStyleCnt="0"/>
      <dgm:spPr/>
    </dgm:pt>
    <dgm:pt modelId="{05B4C03A-7253-FA43-9DEA-B9D61DE4D0BF}" type="pres">
      <dgm:prSet presAssocID="{304FCB8F-A249-45DF-B231-E8A75CC4C1CC}" presName="parentLeftMargin" presStyleLbl="node1" presStyleIdx="0" presStyleCnt="3"/>
      <dgm:spPr/>
    </dgm:pt>
    <dgm:pt modelId="{00E522D7-C24E-3F48-9217-BA8B4C5829D1}" type="pres">
      <dgm:prSet presAssocID="{304FCB8F-A249-45DF-B231-E8A75CC4C1CC}" presName="parentText" presStyleLbl="node1" presStyleIdx="0" presStyleCnt="3" custScaleX="163631">
        <dgm:presLayoutVars>
          <dgm:chMax val="0"/>
          <dgm:bulletEnabled val="1"/>
        </dgm:presLayoutVars>
      </dgm:prSet>
      <dgm:spPr/>
    </dgm:pt>
    <dgm:pt modelId="{2BFF53AA-94B0-0741-9227-B3093F6676CC}" type="pres">
      <dgm:prSet presAssocID="{304FCB8F-A249-45DF-B231-E8A75CC4C1CC}" presName="negativeSpace" presStyleCnt="0"/>
      <dgm:spPr/>
    </dgm:pt>
    <dgm:pt modelId="{46AE78A5-B2D4-A945-9EDD-98466D1DBEDF}" type="pres">
      <dgm:prSet presAssocID="{304FCB8F-A249-45DF-B231-E8A75CC4C1CC}" presName="childText" presStyleLbl="conFgAcc1" presStyleIdx="0" presStyleCnt="3">
        <dgm:presLayoutVars>
          <dgm:bulletEnabled val="1"/>
        </dgm:presLayoutVars>
      </dgm:prSet>
      <dgm:spPr/>
    </dgm:pt>
    <dgm:pt modelId="{D5B99331-C2D7-BC40-A234-D1CF625D7B13}" type="pres">
      <dgm:prSet presAssocID="{26449CB9-C8DC-4C1B-8AEC-F74489F31FA5}" presName="spaceBetweenRectangles" presStyleCnt="0"/>
      <dgm:spPr/>
    </dgm:pt>
    <dgm:pt modelId="{5AEA49D2-E23C-C04D-BC1B-5706CFF4DE18}" type="pres">
      <dgm:prSet presAssocID="{0A048FCA-3D48-4E5E-ACDA-51AAD26AEF61}" presName="parentLin" presStyleCnt="0"/>
      <dgm:spPr/>
    </dgm:pt>
    <dgm:pt modelId="{D410C6BA-6DD2-2C40-A466-F215FA2F3471}" type="pres">
      <dgm:prSet presAssocID="{0A048FCA-3D48-4E5E-ACDA-51AAD26AEF61}" presName="parentLeftMargin" presStyleLbl="node1" presStyleIdx="0" presStyleCnt="3"/>
      <dgm:spPr/>
    </dgm:pt>
    <dgm:pt modelId="{DA88AA6A-99AB-3C45-A2F2-61A026BA9DF5}" type="pres">
      <dgm:prSet presAssocID="{0A048FCA-3D48-4E5E-ACDA-51AAD26AEF61}" presName="parentText" presStyleLbl="node1" presStyleIdx="1" presStyleCnt="3" custScaleX="163631">
        <dgm:presLayoutVars>
          <dgm:chMax val="0"/>
          <dgm:bulletEnabled val="1"/>
        </dgm:presLayoutVars>
      </dgm:prSet>
      <dgm:spPr/>
    </dgm:pt>
    <dgm:pt modelId="{B04A5F4A-AA3A-BB4F-89B5-DDE16DDBA808}" type="pres">
      <dgm:prSet presAssocID="{0A048FCA-3D48-4E5E-ACDA-51AAD26AEF61}" presName="negativeSpace" presStyleCnt="0"/>
      <dgm:spPr/>
    </dgm:pt>
    <dgm:pt modelId="{564F77E2-9B28-CD4A-860D-087FD8552848}" type="pres">
      <dgm:prSet presAssocID="{0A048FCA-3D48-4E5E-ACDA-51AAD26AEF61}" presName="childText" presStyleLbl="conFgAcc1" presStyleIdx="1" presStyleCnt="3">
        <dgm:presLayoutVars>
          <dgm:bulletEnabled val="1"/>
        </dgm:presLayoutVars>
      </dgm:prSet>
      <dgm:spPr/>
    </dgm:pt>
    <dgm:pt modelId="{10F8F03D-B67C-B34B-9A8F-DC1ED2531EC5}" type="pres">
      <dgm:prSet presAssocID="{E55DE4DA-5CD5-462C-9D23-37509E390BC2}" presName="spaceBetweenRectangles" presStyleCnt="0"/>
      <dgm:spPr/>
    </dgm:pt>
    <dgm:pt modelId="{2B2F3382-32EE-EF4D-A3D9-CCAC25BAA1F9}" type="pres">
      <dgm:prSet presAssocID="{BD662394-5A1B-46DA-8AD2-5C6908BAD87C}" presName="parentLin" presStyleCnt="0"/>
      <dgm:spPr/>
    </dgm:pt>
    <dgm:pt modelId="{0421D780-AF79-6749-9F41-585F2FE182C9}" type="pres">
      <dgm:prSet presAssocID="{BD662394-5A1B-46DA-8AD2-5C6908BAD87C}" presName="parentLeftMargin" presStyleLbl="node1" presStyleIdx="1" presStyleCnt="3"/>
      <dgm:spPr/>
    </dgm:pt>
    <dgm:pt modelId="{E96367D9-4395-6047-B565-98969B0BE871}" type="pres">
      <dgm:prSet presAssocID="{BD662394-5A1B-46DA-8AD2-5C6908BAD87C}" presName="parentText" presStyleLbl="node1" presStyleIdx="2" presStyleCnt="3" custScaleX="163631">
        <dgm:presLayoutVars>
          <dgm:chMax val="0"/>
          <dgm:bulletEnabled val="1"/>
        </dgm:presLayoutVars>
      </dgm:prSet>
      <dgm:spPr/>
    </dgm:pt>
    <dgm:pt modelId="{7A69425E-7806-DC42-8696-C32C4FF90479}" type="pres">
      <dgm:prSet presAssocID="{BD662394-5A1B-46DA-8AD2-5C6908BAD87C}" presName="negativeSpace" presStyleCnt="0"/>
      <dgm:spPr/>
    </dgm:pt>
    <dgm:pt modelId="{049713F7-0623-9247-BE88-06A8D766E1A1}" type="pres">
      <dgm:prSet presAssocID="{BD662394-5A1B-46DA-8AD2-5C6908BAD87C}" presName="childText" presStyleLbl="conFgAcc1" presStyleIdx="2" presStyleCnt="3">
        <dgm:presLayoutVars>
          <dgm:bulletEnabled val="1"/>
        </dgm:presLayoutVars>
      </dgm:prSet>
      <dgm:spPr/>
    </dgm:pt>
  </dgm:ptLst>
  <dgm:cxnLst>
    <dgm:cxn modelId="{07A24A01-87EA-F44E-ACF1-696F694EDC39}" type="presOf" srcId="{304FCB8F-A249-45DF-B231-E8A75CC4C1CC}" destId="{05B4C03A-7253-FA43-9DEA-B9D61DE4D0BF}" srcOrd="0" destOrd="0" presId="urn:microsoft.com/office/officeart/2005/8/layout/list1"/>
    <dgm:cxn modelId="{62F80406-B90C-2E4B-8CD7-22B500BC3459}" type="presOf" srcId="{0A048FCA-3D48-4E5E-ACDA-51AAD26AEF61}" destId="{DA88AA6A-99AB-3C45-A2F2-61A026BA9DF5}" srcOrd="1" destOrd="0" presId="urn:microsoft.com/office/officeart/2005/8/layout/list1"/>
    <dgm:cxn modelId="{684E8811-2569-CA46-81BD-99E5595264A6}" type="presOf" srcId="{E6F88B85-214A-4D93-821E-50783176D492}" destId="{564F77E2-9B28-CD4A-860D-087FD8552848}" srcOrd="0" destOrd="5" presId="urn:microsoft.com/office/officeart/2005/8/layout/list1"/>
    <dgm:cxn modelId="{AEEBE112-DE36-4352-92C7-AB254FFF0C0C}" srcId="{0A048FCA-3D48-4E5E-ACDA-51AAD26AEF61}" destId="{6603DE71-2CDC-4B55-A8DA-5CD39365FCA4}" srcOrd="0" destOrd="0" parTransId="{D70565E3-4EEA-4095-B46D-30E9B48FF1F5}" sibTransId="{67235C56-C2DB-4235-9393-211891F37C7C}"/>
    <dgm:cxn modelId="{16F8471C-05E3-4D77-85DB-13D56C8DE6C4}" srcId="{0A048FCA-3D48-4E5E-ACDA-51AAD26AEF61}" destId="{B72E1C23-58FF-458A-835C-BA624BE1B38E}" srcOrd="3" destOrd="0" parTransId="{38949C49-EBE3-4196-B7DA-18805377C804}" sibTransId="{629BB583-7B73-4FCD-BF51-A47E80CD6881}"/>
    <dgm:cxn modelId="{644DF91E-5499-4C02-A542-06468031F8D8}" srcId="{8AF39B90-B73C-497B-BE6F-06CA1CF4A2A9}" destId="{0A048FCA-3D48-4E5E-ACDA-51AAD26AEF61}" srcOrd="1" destOrd="0" parTransId="{57E396E6-5B82-4600-94F8-9C591844EA52}" sibTransId="{E55DE4DA-5CD5-462C-9D23-37509E390BC2}"/>
    <dgm:cxn modelId="{68CCAC2E-2417-F641-8AC0-84D9D60473CC}" type="presOf" srcId="{F7F9B324-868A-46DB-952D-A34C38D283E0}" destId="{564F77E2-9B28-CD4A-860D-087FD8552848}" srcOrd="0" destOrd="6" presId="urn:microsoft.com/office/officeart/2005/8/layout/list1"/>
    <dgm:cxn modelId="{5EBF113A-EB4D-A749-8AB4-3EFD6FA7ADEA}" type="presOf" srcId="{0A048FCA-3D48-4E5E-ACDA-51AAD26AEF61}" destId="{D410C6BA-6DD2-2C40-A466-F215FA2F3471}" srcOrd="0" destOrd="0" presId="urn:microsoft.com/office/officeart/2005/8/layout/list1"/>
    <dgm:cxn modelId="{BF9DCD3D-7335-4AB8-8BF9-1680CA652B08}" srcId="{0A048FCA-3D48-4E5E-ACDA-51AAD26AEF61}" destId="{5C517691-D7ED-461C-992F-D376F72971DF}" srcOrd="4" destOrd="0" parTransId="{D95C1DAD-EE9E-4118-B11F-382514BEA98A}" sibTransId="{EB7DF414-C783-40B6-A5EC-0DBFE161078B}"/>
    <dgm:cxn modelId="{2678CE40-FD24-BF40-938C-959D6BD0E870}" type="presOf" srcId="{5C517691-D7ED-461C-992F-D376F72971DF}" destId="{564F77E2-9B28-CD4A-860D-087FD8552848}" srcOrd="0" destOrd="4" presId="urn:microsoft.com/office/officeart/2005/8/layout/list1"/>
    <dgm:cxn modelId="{8B85C654-6EAE-4E1D-9B3E-CF69276CF659}" srcId="{8AF39B90-B73C-497B-BE6F-06CA1CF4A2A9}" destId="{BD662394-5A1B-46DA-8AD2-5C6908BAD87C}" srcOrd="2" destOrd="0" parTransId="{CA8AC785-498D-46CE-87E6-BBBC591CD109}" sibTransId="{4F02779A-6D63-4E25-B28D-B2AF40A317E8}"/>
    <dgm:cxn modelId="{F184805B-54C5-40A5-9E54-EDCEB5E14E11}" srcId="{0A048FCA-3D48-4E5E-ACDA-51AAD26AEF61}" destId="{FC6E2734-28A0-440A-A789-9D01D61092B9}" srcOrd="2" destOrd="0" parTransId="{8E66B5C3-85FB-429A-8144-9B119B60C424}" sibTransId="{B6127CC2-DC3C-43B6-9147-F466BBA10FAA}"/>
    <dgm:cxn modelId="{E1E66771-8BE0-4823-8015-F66C922957D9}" srcId="{BD662394-5A1B-46DA-8AD2-5C6908BAD87C}" destId="{120D89E7-997A-4C9E-ABD8-56CBCBF3BC03}" srcOrd="0" destOrd="0" parTransId="{A3D8A332-887B-426B-9424-1A5C1784632B}" sibTransId="{5C58078C-33EC-4F0D-A4D1-EB7C19CCA67E}"/>
    <dgm:cxn modelId="{F33B7085-7470-45C2-A833-FFF432CBAE9D}" srcId="{8AF39B90-B73C-497B-BE6F-06CA1CF4A2A9}" destId="{304FCB8F-A249-45DF-B231-E8A75CC4C1CC}" srcOrd="0" destOrd="0" parTransId="{3A00D792-0373-4899-BA8F-4517D9890DE4}" sibTransId="{26449CB9-C8DC-4C1B-8AEC-F74489F31FA5}"/>
    <dgm:cxn modelId="{47ECF486-6B19-A548-8AF6-A296D11D690F}" type="presOf" srcId="{BD662394-5A1B-46DA-8AD2-5C6908BAD87C}" destId="{0421D780-AF79-6749-9F41-585F2FE182C9}" srcOrd="0" destOrd="0" presId="urn:microsoft.com/office/officeart/2005/8/layout/list1"/>
    <dgm:cxn modelId="{182F7A87-84A6-4A0C-9ECC-1D3391A93CA8}" srcId="{0A048FCA-3D48-4E5E-ACDA-51AAD26AEF61}" destId="{F7F9B324-868A-46DB-952D-A34C38D283E0}" srcOrd="6" destOrd="0" parTransId="{043CD83A-BB99-46FC-BA74-C3F825ED9BF7}" sibTransId="{72921FF1-9C67-4AD1-A68A-E6B69882FFD4}"/>
    <dgm:cxn modelId="{0DCDA78A-4E4A-407B-AF0F-E59DBB07DF2A}" srcId="{0A048FCA-3D48-4E5E-ACDA-51AAD26AEF61}" destId="{E6F88B85-214A-4D93-821E-50783176D492}" srcOrd="5" destOrd="0" parTransId="{B4D18365-5D47-48BE-B29A-0C9EA6BD7EE8}" sibTransId="{8C1D6F02-0AFB-422C-B0FF-30A2C42CC914}"/>
    <dgm:cxn modelId="{B08BB68B-3E0D-6A45-98D2-898291DD40A1}" type="presOf" srcId="{BD662394-5A1B-46DA-8AD2-5C6908BAD87C}" destId="{E96367D9-4395-6047-B565-98969B0BE871}" srcOrd="1" destOrd="0" presId="urn:microsoft.com/office/officeart/2005/8/layout/list1"/>
    <dgm:cxn modelId="{1864BC8C-E74D-5E4E-BA63-4B0B55AF3A8E}" type="presOf" srcId="{C9983CEF-5C1A-43F5-91B6-6929947094AD}" destId="{564F77E2-9B28-CD4A-860D-087FD8552848}" srcOrd="0" destOrd="1" presId="urn:microsoft.com/office/officeart/2005/8/layout/list1"/>
    <dgm:cxn modelId="{3AB0CE99-A0E3-254D-9D6C-6EC997A453D6}" type="presOf" srcId="{FC6E2734-28A0-440A-A789-9D01D61092B9}" destId="{564F77E2-9B28-CD4A-860D-087FD8552848}" srcOrd="0" destOrd="2" presId="urn:microsoft.com/office/officeart/2005/8/layout/list1"/>
    <dgm:cxn modelId="{5DEEAB9B-5D22-A840-88E3-AA33BCE3D2D0}" type="presOf" srcId="{B72E1C23-58FF-458A-835C-BA624BE1B38E}" destId="{564F77E2-9B28-CD4A-860D-087FD8552848}" srcOrd="0" destOrd="3" presId="urn:microsoft.com/office/officeart/2005/8/layout/list1"/>
    <dgm:cxn modelId="{C524C7C8-BEAC-E14E-AEB5-58DE6B2435FD}" type="presOf" srcId="{6603DE71-2CDC-4B55-A8DA-5CD39365FCA4}" destId="{564F77E2-9B28-CD4A-860D-087FD8552848}" srcOrd="0" destOrd="0" presId="urn:microsoft.com/office/officeart/2005/8/layout/list1"/>
    <dgm:cxn modelId="{B6BEE7CD-F631-D14C-B918-91D5186D207F}" type="presOf" srcId="{8AF39B90-B73C-497B-BE6F-06CA1CF4A2A9}" destId="{05102556-76E5-DD43-9328-9BE5BAD869B4}" srcOrd="0" destOrd="0" presId="urn:microsoft.com/office/officeart/2005/8/layout/list1"/>
    <dgm:cxn modelId="{0FF9EEF5-580C-4647-8D99-D9BB8130ADD3}" type="presOf" srcId="{120D89E7-997A-4C9E-ABD8-56CBCBF3BC03}" destId="{049713F7-0623-9247-BE88-06A8D766E1A1}" srcOrd="0" destOrd="0" presId="urn:microsoft.com/office/officeart/2005/8/layout/list1"/>
    <dgm:cxn modelId="{EE1C8FFD-D624-F645-99EC-F0C53F5B1E99}" type="presOf" srcId="{304FCB8F-A249-45DF-B231-E8A75CC4C1CC}" destId="{00E522D7-C24E-3F48-9217-BA8B4C5829D1}" srcOrd="1" destOrd="0" presId="urn:microsoft.com/office/officeart/2005/8/layout/list1"/>
    <dgm:cxn modelId="{CF1C98FD-8208-4901-B2D0-E3D4E9CCFD0D}" srcId="{0A048FCA-3D48-4E5E-ACDA-51AAD26AEF61}" destId="{C9983CEF-5C1A-43F5-91B6-6929947094AD}" srcOrd="1" destOrd="0" parTransId="{E0458293-B63C-4A26-B287-6A8807B17713}" sibTransId="{D9CDC1BD-E73F-413D-9C9F-A1A9751BAE80}"/>
    <dgm:cxn modelId="{F60063C6-ABC2-DF46-B40C-FB04929AB5B1}" type="presParOf" srcId="{05102556-76E5-DD43-9328-9BE5BAD869B4}" destId="{B450D186-C340-354E-9EC4-BB89C3D5376D}" srcOrd="0" destOrd="0" presId="urn:microsoft.com/office/officeart/2005/8/layout/list1"/>
    <dgm:cxn modelId="{38422CF3-90FA-1D4C-8E58-1D203A64520A}" type="presParOf" srcId="{B450D186-C340-354E-9EC4-BB89C3D5376D}" destId="{05B4C03A-7253-FA43-9DEA-B9D61DE4D0BF}" srcOrd="0" destOrd="0" presId="urn:microsoft.com/office/officeart/2005/8/layout/list1"/>
    <dgm:cxn modelId="{3028AB1F-3A9A-0546-B674-26FF82C2E3F6}" type="presParOf" srcId="{B450D186-C340-354E-9EC4-BB89C3D5376D}" destId="{00E522D7-C24E-3F48-9217-BA8B4C5829D1}" srcOrd="1" destOrd="0" presId="urn:microsoft.com/office/officeart/2005/8/layout/list1"/>
    <dgm:cxn modelId="{22EA3D89-4913-B647-BB99-C410FCF3CA90}" type="presParOf" srcId="{05102556-76E5-DD43-9328-9BE5BAD869B4}" destId="{2BFF53AA-94B0-0741-9227-B3093F6676CC}" srcOrd="1" destOrd="0" presId="urn:microsoft.com/office/officeart/2005/8/layout/list1"/>
    <dgm:cxn modelId="{3148374C-874D-084C-9756-7E8597E5CD4A}" type="presParOf" srcId="{05102556-76E5-DD43-9328-9BE5BAD869B4}" destId="{46AE78A5-B2D4-A945-9EDD-98466D1DBEDF}" srcOrd="2" destOrd="0" presId="urn:microsoft.com/office/officeart/2005/8/layout/list1"/>
    <dgm:cxn modelId="{8151830C-E80E-BE47-AEAD-B4D1AE8FE4DB}" type="presParOf" srcId="{05102556-76E5-DD43-9328-9BE5BAD869B4}" destId="{D5B99331-C2D7-BC40-A234-D1CF625D7B13}" srcOrd="3" destOrd="0" presId="urn:microsoft.com/office/officeart/2005/8/layout/list1"/>
    <dgm:cxn modelId="{351E36C9-D857-B749-9F06-28C640D2D827}" type="presParOf" srcId="{05102556-76E5-DD43-9328-9BE5BAD869B4}" destId="{5AEA49D2-E23C-C04D-BC1B-5706CFF4DE18}" srcOrd="4" destOrd="0" presId="urn:microsoft.com/office/officeart/2005/8/layout/list1"/>
    <dgm:cxn modelId="{0A853D65-91DA-044D-AEE1-31F87E47AC97}" type="presParOf" srcId="{5AEA49D2-E23C-C04D-BC1B-5706CFF4DE18}" destId="{D410C6BA-6DD2-2C40-A466-F215FA2F3471}" srcOrd="0" destOrd="0" presId="urn:microsoft.com/office/officeart/2005/8/layout/list1"/>
    <dgm:cxn modelId="{4F767FA2-D585-E949-A906-C089E411C8E4}" type="presParOf" srcId="{5AEA49D2-E23C-C04D-BC1B-5706CFF4DE18}" destId="{DA88AA6A-99AB-3C45-A2F2-61A026BA9DF5}" srcOrd="1" destOrd="0" presId="urn:microsoft.com/office/officeart/2005/8/layout/list1"/>
    <dgm:cxn modelId="{A9575579-5D93-4A4B-B55B-244CA5A84DA8}" type="presParOf" srcId="{05102556-76E5-DD43-9328-9BE5BAD869B4}" destId="{B04A5F4A-AA3A-BB4F-89B5-DDE16DDBA808}" srcOrd="5" destOrd="0" presId="urn:microsoft.com/office/officeart/2005/8/layout/list1"/>
    <dgm:cxn modelId="{73042033-AE16-BC40-8FE1-26B6BF725462}" type="presParOf" srcId="{05102556-76E5-DD43-9328-9BE5BAD869B4}" destId="{564F77E2-9B28-CD4A-860D-087FD8552848}" srcOrd="6" destOrd="0" presId="urn:microsoft.com/office/officeart/2005/8/layout/list1"/>
    <dgm:cxn modelId="{D9DFB53C-EFAB-0746-8529-8D408AEEBD4F}" type="presParOf" srcId="{05102556-76E5-DD43-9328-9BE5BAD869B4}" destId="{10F8F03D-B67C-B34B-9A8F-DC1ED2531EC5}" srcOrd="7" destOrd="0" presId="urn:microsoft.com/office/officeart/2005/8/layout/list1"/>
    <dgm:cxn modelId="{65A5DD49-E200-C048-89B4-33FCF7FA50B6}" type="presParOf" srcId="{05102556-76E5-DD43-9328-9BE5BAD869B4}" destId="{2B2F3382-32EE-EF4D-A3D9-CCAC25BAA1F9}" srcOrd="8" destOrd="0" presId="urn:microsoft.com/office/officeart/2005/8/layout/list1"/>
    <dgm:cxn modelId="{938C5C62-D36A-0044-8FD6-4BF5B00288FC}" type="presParOf" srcId="{2B2F3382-32EE-EF4D-A3D9-CCAC25BAA1F9}" destId="{0421D780-AF79-6749-9F41-585F2FE182C9}" srcOrd="0" destOrd="0" presId="urn:microsoft.com/office/officeart/2005/8/layout/list1"/>
    <dgm:cxn modelId="{483EEB0A-9995-0B43-9A0B-9C56A57F64B3}" type="presParOf" srcId="{2B2F3382-32EE-EF4D-A3D9-CCAC25BAA1F9}" destId="{E96367D9-4395-6047-B565-98969B0BE871}" srcOrd="1" destOrd="0" presId="urn:microsoft.com/office/officeart/2005/8/layout/list1"/>
    <dgm:cxn modelId="{DBF73470-AFD9-4D4B-8AC9-26874031EA00}" type="presParOf" srcId="{05102556-76E5-DD43-9328-9BE5BAD869B4}" destId="{7A69425E-7806-DC42-8696-C32C4FF90479}" srcOrd="9" destOrd="0" presId="urn:microsoft.com/office/officeart/2005/8/layout/list1"/>
    <dgm:cxn modelId="{BFA21828-E48A-A74C-B577-197E53017489}" type="presParOf" srcId="{05102556-76E5-DD43-9328-9BE5BAD869B4}" destId="{049713F7-0623-9247-BE88-06A8D766E1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D1BD47-B0EC-44E4-9647-871EEE4537E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AE9147D-691E-4410-9F35-C028B9D9ECF7}">
      <dgm:prSet/>
      <dgm:spPr/>
      <dgm:t>
        <a:bodyPr/>
        <a:lstStyle/>
        <a:p>
          <a:r>
            <a:rPr lang="en-US" dirty="0"/>
            <a:t>Commission requirement for increasing </a:t>
          </a:r>
          <a:r>
            <a:rPr lang="en-US" b="1" dirty="0"/>
            <a:t>3P program design and implementation</a:t>
          </a:r>
          <a:r>
            <a:rPr lang="en-US" dirty="0"/>
            <a:t> of IOU programs (IOUs have less influence over program design and implementation)</a:t>
          </a:r>
        </a:p>
      </dgm:t>
    </dgm:pt>
    <dgm:pt modelId="{E8FC0249-59E2-4EEC-966D-784FD762C273}" type="parTrans" cxnId="{C04B22F9-77C7-44E9-92A5-BF6C34757E8F}">
      <dgm:prSet/>
      <dgm:spPr/>
      <dgm:t>
        <a:bodyPr/>
        <a:lstStyle/>
        <a:p>
          <a:endParaRPr lang="en-US"/>
        </a:p>
      </dgm:t>
    </dgm:pt>
    <dgm:pt modelId="{CD8343B1-FDFE-4D39-A03E-3F5172401205}" type="sibTrans" cxnId="{C04B22F9-77C7-44E9-92A5-BF6C34757E8F}">
      <dgm:prSet/>
      <dgm:spPr/>
      <dgm:t>
        <a:bodyPr/>
        <a:lstStyle/>
        <a:p>
          <a:endParaRPr lang="en-US"/>
        </a:p>
      </dgm:t>
    </dgm:pt>
    <dgm:pt modelId="{C5C0BF03-5E12-4B77-AFB1-04BF51C5A5AC}">
      <dgm:prSet/>
      <dgm:spPr/>
      <dgm:t>
        <a:bodyPr/>
        <a:lstStyle/>
        <a:p>
          <a:r>
            <a:rPr lang="en-US" dirty="0"/>
            <a:t>Spinoff of </a:t>
          </a:r>
          <a:r>
            <a:rPr lang="en-US" b="1" dirty="0"/>
            <a:t>Market Transformation </a:t>
          </a:r>
          <a:r>
            <a:rPr lang="en-US" dirty="0"/>
            <a:t>to independent statewide entity - based on CAEECC recommendations/Commission decisions</a:t>
          </a:r>
        </a:p>
      </dgm:t>
    </dgm:pt>
    <dgm:pt modelId="{70952948-C6C1-40A9-BB6D-F37070F0922A}" type="parTrans" cxnId="{AEE33348-DDE1-4790-BF3B-349379850646}">
      <dgm:prSet/>
      <dgm:spPr/>
      <dgm:t>
        <a:bodyPr/>
        <a:lstStyle/>
        <a:p>
          <a:endParaRPr lang="en-US"/>
        </a:p>
      </dgm:t>
    </dgm:pt>
    <dgm:pt modelId="{7A8CE5C6-BA29-42F9-8DD2-0A72FB3E7C1D}" type="sibTrans" cxnId="{AEE33348-DDE1-4790-BF3B-349379850646}">
      <dgm:prSet/>
      <dgm:spPr/>
      <dgm:t>
        <a:bodyPr/>
        <a:lstStyle/>
        <a:p>
          <a:endParaRPr lang="en-US"/>
        </a:p>
      </dgm:t>
    </dgm:pt>
    <dgm:pt modelId="{2410C963-B033-4F91-8744-333057B5FCFB}">
      <dgm:prSet/>
      <dgm:spPr/>
      <dgm:t>
        <a:bodyPr/>
        <a:lstStyle/>
        <a:p>
          <a:r>
            <a:rPr lang="en-US" b="0" dirty="0"/>
            <a:t>Change in the </a:t>
          </a:r>
          <a:r>
            <a:rPr lang="en-US" b="1" dirty="0"/>
            <a:t>Business Plan/Application processes and frequency </a:t>
          </a:r>
          <a:r>
            <a:rPr lang="en-US" dirty="0"/>
            <a:t>- based on CAEECC recommendations/Commission decisions</a:t>
          </a:r>
        </a:p>
      </dgm:t>
    </dgm:pt>
    <dgm:pt modelId="{7C6E051F-3372-4E47-ABA0-C1BFE1BCA277}" type="parTrans" cxnId="{172699C1-406D-4C5A-ABF7-70A4C4B494EA}">
      <dgm:prSet/>
      <dgm:spPr/>
      <dgm:t>
        <a:bodyPr/>
        <a:lstStyle/>
        <a:p>
          <a:endParaRPr lang="en-US"/>
        </a:p>
      </dgm:t>
    </dgm:pt>
    <dgm:pt modelId="{E943E7DE-AD7B-4C50-8CBB-51C2FFF2D928}" type="sibTrans" cxnId="{172699C1-406D-4C5A-ABF7-70A4C4B494EA}">
      <dgm:prSet/>
      <dgm:spPr/>
      <dgm:t>
        <a:bodyPr/>
        <a:lstStyle/>
        <a:p>
          <a:endParaRPr lang="en-US"/>
        </a:p>
      </dgm:t>
    </dgm:pt>
    <dgm:pt modelId="{B40A02B0-A482-4F46-BA1A-D42A0A783059}">
      <dgm:prSet/>
      <dgm:spPr/>
      <dgm:t>
        <a:bodyPr/>
        <a:lstStyle/>
        <a:p>
          <a:r>
            <a:rPr lang="en-US" dirty="0"/>
            <a:t>Increasing </a:t>
          </a:r>
          <a:r>
            <a:rPr lang="en-US" b="1" dirty="0"/>
            <a:t>importance of JEDI </a:t>
          </a:r>
          <a:r>
            <a:rPr lang="en-US" dirty="0"/>
            <a:t>(Justice, Equity, Diversity, and Inclusion) issues – based on Commission commitment and CAEECC recommendations</a:t>
          </a:r>
        </a:p>
      </dgm:t>
    </dgm:pt>
    <dgm:pt modelId="{1747F7B7-6814-4644-A183-7AA4BE70D8A6}" type="parTrans" cxnId="{E8424AD6-2929-499F-B756-1F8CA2C1E6DB}">
      <dgm:prSet/>
      <dgm:spPr/>
      <dgm:t>
        <a:bodyPr/>
        <a:lstStyle/>
        <a:p>
          <a:endParaRPr lang="en-US"/>
        </a:p>
      </dgm:t>
    </dgm:pt>
    <dgm:pt modelId="{1F70A6F5-A798-45AF-B9D6-6D965AEEABF6}" type="sibTrans" cxnId="{E8424AD6-2929-499F-B756-1F8CA2C1E6DB}">
      <dgm:prSet/>
      <dgm:spPr/>
      <dgm:t>
        <a:bodyPr/>
        <a:lstStyle/>
        <a:p>
          <a:endParaRPr lang="en-US"/>
        </a:p>
      </dgm:t>
    </dgm:pt>
    <dgm:pt modelId="{D3E21A6E-8603-45A8-9206-294054D5DBD1}">
      <dgm:prSet/>
      <dgm:spPr/>
      <dgm:t>
        <a:bodyPr/>
        <a:lstStyle/>
        <a:p>
          <a:r>
            <a:rPr lang="en-US" i="1" dirty="0"/>
            <a:t>Discussion: Other major changes?  </a:t>
          </a:r>
        </a:p>
      </dgm:t>
    </dgm:pt>
    <dgm:pt modelId="{579CA1E2-4CE0-46CC-AA38-8A833096245D}" type="parTrans" cxnId="{383D9200-57CF-473E-9A7E-C64B9CE6C951}">
      <dgm:prSet/>
      <dgm:spPr/>
      <dgm:t>
        <a:bodyPr/>
        <a:lstStyle/>
        <a:p>
          <a:endParaRPr lang="en-US"/>
        </a:p>
      </dgm:t>
    </dgm:pt>
    <dgm:pt modelId="{B172C40A-6CB7-436E-9532-22408CE4C422}" type="sibTrans" cxnId="{383D9200-57CF-473E-9A7E-C64B9CE6C951}">
      <dgm:prSet/>
      <dgm:spPr/>
      <dgm:t>
        <a:bodyPr/>
        <a:lstStyle/>
        <a:p>
          <a:endParaRPr lang="en-US"/>
        </a:p>
      </dgm:t>
    </dgm:pt>
    <dgm:pt modelId="{38D5494F-1ABC-0947-883E-637A132E907E}" type="pres">
      <dgm:prSet presAssocID="{A7D1BD47-B0EC-44E4-9647-871EEE4537ED}" presName="vert0" presStyleCnt="0">
        <dgm:presLayoutVars>
          <dgm:dir/>
          <dgm:animOne val="branch"/>
          <dgm:animLvl val="lvl"/>
        </dgm:presLayoutVars>
      </dgm:prSet>
      <dgm:spPr/>
    </dgm:pt>
    <dgm:pt modelId="{8ED3FAFF-6750-1C4F-B44A-FC5178225B51}" type="pres">
      <dgm:prSet presAssocID="{7AE9147D-691E-4410-9F35-C028B9D9ECF7}" presName="thickLine" presStyleLbl="alignNode1" presStyleIdx="0" presStyleCnt="5"/>
      <dgm:spPr/>
    </dgm:pt>
    <dgm:pt modelId="{AE445474-C9C4-264C-BDB4-0EF01AD1490E}" type="pres">
      <dgm:prSet presAssocID="{7AE9147D-691E-4410-9F35-C028B9D9ECF7}" presName="horz1" presStyleCnt="0"/>
      <dgm:spPr/>
    </dgm:pt>
    <dgm:pt modelId="{C78F30B0-1E90-8945-A9B9-649EED83D0C8}" type="pres">
      <dgm:prSet presAssocID="{7AE9147D-691E-4410-9F35-C028B9D9ECF7}" presName="tx1" presStyleLbl="revTx" presStyleIdx="0" presStyleCnt="5"/>
      <dgm:spPr/>
    </dgm:pt>
    <dgm:pt modelId="{D1000430-3786-A84E-9553-0203EFAA013A}" type="pres">
      <dgm:prSet presAssocID="{7AE9147D-691E-4410-9F35-C028B9D9ECF7}" presName="vert1" presStyleCnt="0"/>
      <dgm:spPr/>
    </dgm:pt>
    <dgm:pt modelId="{DA7C6786-AA9F-EA49-BF81-6AF6177A9192}" type="pres">
      <dgm:prSet presAssocID="{C5C0BF03-5E12-4B77-AFB1-04BF51C5A5AC}" presName="thickLine" presStyleLbl="alignNode1" presStyleIdx="1" presStyleCnt="5"/>
      <dgm:spPr/>
    </dgm:pt>
    <dgm:pt modelId="{1D1CCACA-922E-F64A-AAB1-6FAD73308F0A}" type="pres">
      <dgm:prSet presAssocID="{C5C0BF03-5E12-4B77-AFB1-04BF51C5A5AC}" presName="horz1" presStyleCnt="0"/>
      <dgm:spPr/>
    </dgm:pt>
    <dgm:pt modelId="{1FA10EB7-008A-5145-87FE-466D2081428E}" type="pres">
      <dgm:prSet presAssocID="{C5C0BF03-5E12-4B77-AFB1-04BF51C5A5AC}" presName="tx1" presStyleLbl="revTx" presStyleIdx="1" presStyleCnt="5"/>
      <dgm:spPr/>
    </dgm:pt>
    <dgm:pt modelId="{10322B28-F57C-2A47-8210-81446460D6E1}" type="pres">
      <dgm:prSet presAssocID="{C5C0BF03-5E12-4B77-AFB1-04BF51C5A5AC}" presName="vert1" presStyleCnt="0"/>
      <dgm:spPr/>
    </dgm:pt>
    <dgm:pt modelId="{0EF5B413-9BEC-2F45-AC3A-D1883FA09079}" type="pres">
      <dgm:prSet presAssocID="{2410C963-B033-4F91-8744-333057B5FCFB}" presName="thickLine" presStyleLbl="alignNode1" presStyleIdx="2" presStyleCnt="5"/>
      <dgm:spPr/>
    </dgm:pt>
    <dgm:pt modelId="{E853178A-F09B-4448-A716-5DE7C000074F}" type="pres">
      <dgm:prSet presAssocID="{2410C963-B033-4F91-8744-333057B5FCFB}" presName="horz1" presStyleCnt="0"/>
      <dgm:spPr/>
    </dgm:pt>
    <dgm:pt modelId="{D18E3761-5203-3046-A58B-EBBE9CDFB0AB}" type="pres">
      <dgm:prSet presAssocID="{2410C963-B033-4F91-8744-333057B5FCFB}" presName="tx1" presStyleLbl="revTx" presStyleIdx="2" presStyleCnt="5"/>
      <dgm:spPr/>
    </dgm:pt>
    <dgm:pt modelId="{7628CCA1-2E32-4D4C-A75C-6BD3777A5360}" type="pres">
      <dgm:prSet presAssocID="{2410C963-B033-4F91-8744-333057B5FCFB}" presName="vert1" presStyleCnt="0"/>
      <dgm:spPr/>
    </dgm:pt>
    <dgm:pt modelId="{00825396-A0CF-E540-AE16-62C7C2D008EB}" type="pres">
      <dgm:prSet presAssocID="{B40A02B0-A482-4F46-BA1A-D42A0A783059}" presName="thickLine" presStyleLbl="alignNode1" presStyleIdx="3" presStyleCnt="5"/>
      <dgm:spPr/>
    </dgm:pt>
    <dgm:pt modelId="{10FE5EA0-A6BF-764B-BA96-BD03FE04FE3E}" type="pres">
      <dgm:prSet presAssocID="{B40A02B0-A482-4F46-BA1A-D42A0A783059}" presName="horz1" presStyleCnt="0"/>
      <dgm:spPr/>
    </dgm:pt>
    <dgm:pt modelId="{BBDEB0A7-040D-2945-B11C-DBFBA0D11DE7}" type="pres">
      <dgm:prSet presAssocID="{B40A02B0-A482-4F46-BA1A-D42A0A783059}" presName="tx1" presStyleLbl="revTx" presStyleIdx="3" presStyleCnt="5"/>
      <dgm:spPr/>
    </dgm:pt>
    <dgm:pt modelId="{A6184B64-020D-F44F-9611-AA0FD9C26B3C}" type="pres">
      <dgm:prSet presAssocID="{B40A02B0-A482-4F46-BA1A-D42A0A783059}" presName="vert1" presStyleCnt="0"/>
      <dgm:spPr/>
    </dgm:pt>
    <dgm:pt modelId="{62D818E5-D3F8-6342-81F1-8C0BC566C941}" type="pres">
      <dgm:prSet presAssocID="{D3E21A6E-8603-45A8-9206-294054D5DBD1}" presName="thickLine" presStyleLbl="alignNode1" presStyleIdx="4" presStyleCnt="5"/>
      <dgm:spPr/>
    </dgm:pt>
    <dgm:pt modelId="{FAA56DDD-8787-AA4E-B87D-B74AD01CF6C2}" type="pres">
      <dgm:prSet presAssocID="{D3E21A6E-8603-45A8-9206-294054D5DBD1}" presName="horz1" presStyleCnt="0"/>
      <dgm:spPr/>
    </dgm:pt>
    <dgm:pt modelId="{2D9D974F-004B-0B4D-9419-F9F2168F0B78}" type="pres">
      <dgm:prSet presAssocID="{D3E21A6E-8603-45A8-9206-294054D5DBD1}" presName="tx1" presStyleLbl="revTx" presStyleIdx="4" presStyleCnt="5"/>
      <dgm:spPr/>
    </dgm:pt>
    <dgm:pt modelId="{8A4B37F5-3D36-0942-9E2C-A862C0F1910B}" type="pres">
      <dgm:prSet presAssocID="{D3E21A6E-8603-45A8-9206-294054D5DBD1}" presName="vert1" presStyleCnt="0"/>
      <dgm:spPr/>
    </dgm:pt>
  </dgm:ptLst>
  <dgm:cxnLst>
    <dgm:cxn modelId="{383D9200-57CF-473E-9A7E-C64B9CE6C951}" srcId="{A7D1BD47-B0EC-44E4-9647-871EEE4537ED}" destId="{D3E21A6E-8603-45A8-9206-294054D5DBD1}" srcOrd="4" destOrd="0" parTransId="{579CA1E2-4CE0-46CC-AA38-8A833096245D}" sibTransId="{B172C40A-6CB7-436E-9532-22408CE4C422}"/>
    <dgm:cxn modelId="{D4A6ED20-5706-8F44-9ABF-3B621847034E}" type="presOf" srcId="{C5C0BF03-5E12-4B77-AFB1-04BF51C5A5AC}" destId="{1FA10EB7-008A-5145-87FE-466D2081428E}" srcOrd="0" destOrd="0" presId="urn:microsoft.com/office/officeart/2008/layout/LinedList"/>
    <dgm:cxn modelId="{95EC8643-D5DA-234A-B129-1D009D2B8836}" type="presOf" srcId="{B40A02B0-A482-4F46-BA1A-D42A0A783059}" destId="{BBDEB0A7-040D-2945-B11C-DBFBA0D11DE7}" srcOrd="0" destOrd="0" presId="urn:microsoft.com/office/officeart/2008/layout/LinedList"/>
    <dgm:cxn modelId="{AEE33348-DDE1-4790-BF3B-349379850646}" srcId="{A7D1BD47-B0EC-44E4-9647-871EEE4537ED}" destId="{C5C0BF03-5E12-4B77-AFB1-04BF51C5A5AC}" srcOrd="1" destOrd="0" parTransId="{70952948-C6C1-40A9-BB6D-F37070F0922A}" sibTransId="{7A8CE5C6-BA29-42F9-8DD2-0A72FB3E7C1D}"/>
    <dgm:cxn modelId="{31405260-8D3E-3B4B-9BD2-FF39078CE7A1}" type="presOf" srcId="{7AE9147D-691E-4410-9F35-C028B9D9ECF7}" destId="{C78F30B0-1E90-8945-A9B9-649EED83D0C8}" srcOrd="0" destOrd="0" presId="urn:microsoft.com/office/officeart/2008/layout/LinedList"/>
    <dgm:cxn modelId="{B89BA17D-183C-FD43-B6D7-34EC63F786F7}" type="presOf" srcId="{A7D1BD47-B0EC-44E4-9647-871EEE4537ED}" destId="{38D5494F-1ABC-0947-883E-637A132E907E}" srcOrd="0" destOrd="0" presId="urn:microsoft.com/office/officeart/2008/layout/LinedList"/>
    <dgm:cxn modelId="{B64E8AAE-7AD1-494C-924D-7B7882B99BCE}" type="presOf" srcId="{2410C963-B033-4F91-8744-333057B5FCFB}" destId="{D18E3761-5203-3046-A58B-EBBE9CDFB0AB}" srcOrd="0" destOrd="0" presId="urn:microsoft.com/office/officeart/2008/layout/LinedList"/>
    <dgm:cxn modelId="{172699C1-406D-4C5A-ABF7-70A4C4B494EA}" srcId="{A7D1BD47-B0EC-44E4-9647-871EEE4537ED}" destId="{2410C963-B033-4F91-8744-333057B5FCFB}" srcOrd="2" destOrd="0" parTransId="{7C6E051F-3372-4E47-ABA0-C1BFE1BCA277}" sibTransId="{E943E7DE-AD7B-4C50-8CBB-51C2FFF2D928}"/>
    <dgm:cxn modelId="{E8424AD6-2929-499F-B756-1F8CA2C1E6DB}" srcId="{A7D1BD47-B0EC-44E4-9647-871EEE4537ED}" destId="{B40A02B0-A482-4F46-BA1A-D42A0A783059}" srcOrd="3" destOrd="0" parTransId="{1747F7B7-6814-4644-A183-7AA4BE70D8A6}" sibTransId="{1F70A6F5-A798-45AF-B9D6-6D965AEEABF6}"/>
    <dgm:cxn modelId="{7B093EF4-9BAA-F046-A1CC-C0C0CB53170A}" type="presOf" srcId="{D3E21A6E-8603-45A8-9206-294054D5DBD1}" destId="{2D9D974F-004B-0B4D-9419-F9F2168F0B78}" srcOrd="0" destOrd="0" presId="urn:microsoft.com/office/officeart/2008/layout/LinedList"/>
    <dgm:cxn modelId="{C04B22F9-77C7-44E9-92A5-BF6C34757E8F}" srcId="{A7D1BD47-B0EC-44E4-9647-871EEE4537ED}" destId="{7AE9147D-691E-4410-9F35-C028B9D9ECF7}" srcOrd="0" destOrd="0" parTransId="{E8FC0249-59E2-4EEC-966D-784FD762C273}" sibTransId="{CD8343B1-FDFE-4D39-A03E-3F5172401205}"/>
    <dgm:cxn modelId="{04B91729-C961-634B-BA8A-0EC88AEB23CA}" type="presParOf" srcId="{38D5494F-1ABC-0947-883E-637A132E907E}" destId="{8ED3FAFF-6750-1C4F-B44A-FC5178225B51}" srcOrd="0" destOrd="0" presId="urn:microsoft.com/office/officeart/2008/layout/LinedList"/>
    <dgm:cxn modelId="{1A602998-90A9-B346-B607-A015A66E8E57}" type="presParOf" srcId="{38D5494F-1ABC-0947-883E-637A132E907E}" destId="{AE445474-C9C4-264C-BDB4-0EF01AD1490E}" srcOrd="1" destOrd="0" presId="urn:microsoft.com/office/officeart/2008/layout/LinedList"/>
    <dgm:cxn modelId="{CAC1BC69-CD66-4B42-9F38-E63FDF4B41FD}" type="presParOf" srcId="{AE445474-C9C4-264C-BDB4-0EF01AD1490E}" destId="{C78F30B0-1E90-8945-A9B9-649EED83D0C8}" srcOrd="0" destOrd="0" presId="urn:microsoft.com/office/officeart/2008/layout/LinedList"/>
    <dgm:cxn modelId="{74AFD73C-5395-5C4B-AB53-6B3236ADF297}" type="presParOf" srcId="{AE445474-C9C4-264C-BDB4-0EF01AD1490E}" destId="{D1000430-3786-A84E-9553-0203EFAA013A}" srcOrd="1" destOrd="0" presId="urn:microsoft.com/office/officeart/2008/layout/LinedList"/>
    <dgm:cxn modelId="{B01BC50E-2A18-464B-AC32-24C8F8CD1D15}" type="presParOf" srcId="{38D5494F-1ABC-0947-883E-637A132E907E}" destId="{DA7C6786-AA9F-EA49-BF81-6AF6177A9192}" srcOrd="2" destOrd="0" presId="urn:microsoft.com/office/officeart/2008/layout/LinedList"/>
    <dgm:cxn modelId="{766A6726-DBE4-7445-8531-4F22860724C7}" type="presParOf" srcId="{38D5494F-1ABC-0947-883E-637A132E907E}" destId="{1D1CCACA-922E-F64A-AAB1-6FAD73308F0A}" srcOrd="3" destOrd="0" presId="urn:microsoft.com/office/officeart/2008/layout/LinedList"/>
    <dgm:cxn modelId="{54C754B9-9023-C84D-9963-B9BB93CACD83}" type="presParOf" srcId="{1D1CCACA-922E-F64A-AAB1-6FAD73308F0A}" destId="{1FA10EB7-008A-5145-87FE-466D2081428E}" srcOrd="0" destOrd="0" presId="urn:microsoft.com/office/officeart/2008/layout/LinedList"/>
    <dgm:cxn modelId="{8DE1D64C-775C-E645-BE06-DDD544F0CDEA}" type="presParOf" srcId="{1D1CCACA-922E-F64A-AAB1-6FAD73308F0A}" destId="{10322B28-F57C-2A47-8210-81446460D6E1}" srcOrd="1" destOrd="0" presId="urn:microsoft.com/office/officeart/2008/layout/LinedList"/>
    <dgm:cxn modelId="{3528250E-FB66-D848-BD6E-7F6384519B27}" type="presParOf" srcId="{38D5494F-1ABC-0947-883E-637A132E907E}" destId="{0EF5B413-9BEC-2F45-AC3A-D1883FA09079}" srcOrd="4" destOrd="0" presId="urn:microsoft.com/office/officeart/2008/layout/LinedList"/>
    <dgm:cxn modelId="{8864ABB7-2E6F-9443-9673-119000257F4F}" type="presParOf" srcId="{38D5494F-1ABC-0947-883E-637A132E907E}" destId="{E853178A-F09B-4448-A716-5DE7C000074F}" srcOrd="5" destOrd="0" presId="urn:microsoft.com/office/officeart/2008/layout/LinedList"/>
    <dgm:cxn modelId="{B1562429-17FB-4445-94F1-64D7C9F11E31}" type="presParOf" srcId="{E853178A-F09B-4448-A716-5DE7C000074F}" destId="{D18E3761-5203-3046-A58B-EBBE9CDFB0AB}" srcOrd="0" destOrd="0" presId="urn:microsoft.com/office/officeart/2008/layout/LinedList"/>
    <dgm:cxn modelId="{9CA19D6A-8874-BE46-AC8F-221FFA56C03D}" type="presParOf" srcId="{E853178A-F09B-4448-A716-5DE7C000074F}" destId="{7628CCA1-2E32-4D4C-A75C-6BD3777A5360}" srcOrd="1" destOrd="0" presId="urn:microsoft.com/office/officeart/2008/layout/LinedList"/>
    <dgm:cxn modelId="{D9B867D8-2206-3F46-A5F8-E3DC196C2816}" type="presParOf" srcId="{38D5494F-1ABC-0947-883E-637A132E907E}" destId="{00825396-A0CF-E540-AE16-62C7C2D008EB}" srcOrd="6" destOrd="0" presId="urn:microsoft.com/office/officeart/2008/layout/LinedList"/>
    <dgm:cxn modelId="{568F701D-3892-9347-BAE8-F0A36CC51E32}" type="presParOf" srcId="{38D5494F-1ABC-0947-883E-637A132E907E}" destId="{10FE5EA0-A6BF-764B-BA96-BD03FE04FE3E}" srcOrd="7" destOrd="0" presId="urn:microsoft.com/office/officeart/2008/layout/LinedList"/>
    <dgm:cxn modelId="{DFA8BE6A-C4DC-954B-B46F-3ED8E7862DBD}" type="presParOf" srcId="{10FE5EA0-A6BF-764B-BA96-BD03FE04FE3E}" destId="{BBDEB0A7-040D-2945-B11C-DBFBA0D11DE7}" srcOrd="0" destOrd="0" presId="urn:microsoft.com/office/officeart/2008/layout/LinedList"/>
    <dgm:cxn modelId="{AC12F807-8261-AD4A-83C5-0C6FB69ECD4A}" type="presParOf" srcId="{10FE5EA0-A6BF-764B-BA96-BD03FE04FE3E}" destId="{A6184B64-020D-F44F-9611-AA0FD9C26B3C}" srcOrd="1" destOrd="0" presId="urn:microsoft.com/office/officeart/2008/layout/LinedList"/>
    <dgm:cxn modelId="{8143D2AF-E6C3-2340-9D47-ADEFEC8A60F8}" type="presParOf" srcId="{38D5494F-1ABC-0947-883E-637A132E907E}" destId="{62D818E5-D3F8-6342-81F1-8C0BC566C941}" srcOrd="8" destOrd="0" presId="urn:microsoft.com/office/officeart/2008/layout/LinedList"/>
    <dgm:cxn modelId="{88CD781B-6E9D-B64E-9F1C-4AE5C465B966}" type="presParOf" srcId="{38D5494F-1ABC-0947-883E-637A132E907E}" destId="{FAA56DDD-8787-AA4E-B87D-B74AD01CF6C2}" srcOrd="9" destOrd="0" presId="urn:microsoft.com/office/officeart/2008/layout/LinedList"/>
    <dgm:cxn modelId="{7C479B3F-C109-EF4F-B46B-DB33CC70629E}" type="presParOf" srcId="{FAA56DDD-8787-AA4E-B87D-B74AD01CF6C2}" destId="{2D9D974F-004B-0B4D-9419-F9F2168F0B78}" srcOrd="0" destOrd="0" presId="urn:microsoft.com/office/officeart/2008/layout/LinedList"/>
    <dgm:cxn modelId="{A3F665B5-8F34-4F42-9C29-FF46E673DB5B}" type="presParOf" srcId="{FAA56DDD-8787-AA4E-B87D-B74AD01CF6C2}" destId="{8A4B37F5-3D36-0942-9E2C-A862C0F191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C7123A-27D4-4205-AD85-0EAE6EC2529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1FBCB93-BE94-4B41-BAA6-86F0CE72A868}">
      <dgm:prSet/>
      <dgm:spPr/>
      <dgm:t>
        <a:bodyPr/>
        <a:lstStyle/>
        <a:p>
          <a:r>
            <a:rPr lang="en-US"/>
            <a:t>Continue to discuss CAEECC Scope at September meeting and pass along thoughts to new JEDI-based Working Group; but do not finalize Scope until input received from WG</a:t>
          </a:r>
        </a:p>
      </dgm:t>
    </dgm:pt>
    <dgm:pt modelId="{981A87FF-CFAC-41D4-896D-8D59C3BC7BE6}" type="parTrans" cxnId="{75FDABB7-8D5F-4665-BC20-680F614BF446}">
      <dgm:prSet/>
      <dgm:spPr/>
      <dgm:t>
        <a:bodyPr/>
        <a:lstStyle/>
        <a:p>
          <a:endParaRPr lang="en-US"/>
        </a:p>
      </dgm:t>
    </dgm:pt>
    <dgm:pt modelId="{098873A1-1B52-426D-8E53-00172D72324B}" type="sibTrans" cxnId="{75FDABB7-8D5F-4665-BC20-680F614BF446}">
      <dgm:prSet/>
      <dgm:spPr/>
      <dgm:t>
        <a:bodyPr/>
        <a:lstStyle/>
        <a:p>
          <a:endParaRPr lang="en-US"/>
        </a:p>
      </dgm:t>
    </dgm:pt>
    <dgm:pt modelId="{FC9C9BAA-51F1-4AB8-8E47-95B4AFDBC1E9}">
      <dgm:prSet/>
      <dgm:spPr/>
      <dgm:t>
        <a:bodyPr/>
        <a:lstStyle/>
        <a:p>
          <a:r>
            <a:rPr lang="en-US" dirty="0"/>
            <a:t>At September or later meeting discuss current </a:t>
          </a:r>
          <a:r>
            <a:rPr lang="en-US" b="1" dirty="0"/>
            <a:t>structure</a:t>
          </a:r>
          <a:r>
            <a:rPr lang="en-US" dirty="0"/>
            <a:t> of CAEECC, and potential refinements/alternatives</a:t>
          </a:r>
        </a:p>
      </dgm:t>
    </dgm:pt>
    <dgm:pt modelId="{27017F80-1131-4EB7-917D-0939773578F7}" type="parTrans" cxnId="{5D41230F-BDED-43BE-A129-CFF8ACEACA1A}">
      <dgm:prSet/>
      <dgm:spPr/>
      <dgm:t>
        <a:bodyPr/>
        <a:lstStyle/>
        <a:p>
          <a:endParaRPr lang="en-US"/>
        </a:p>
      </dgm:t>
    </dgm:pt>
    <dgm:pt modelId="{6442969D-ADAD-4A7C-A552-5BE6B394B3FC}" type="sibTrans" cxnId="{5D41230F-BDED-43BE-A129-CFF8ACEACA1A}">
      <dgm:prSet/>
      <dgm:spPr/>
      <dgm:t>
        <a:bodyPr/>
        <a:lstStyle/>
        <a:p>
          <a:endParaRPr lang="en-US"/>
        </a:p>
      </dgm:t>
    </dgm:pt>
    <dgm:pt modelId="{DCB6C396-C052-4187-BE2A-1B50514AB7DA}">
      <dgm:prSet/>
      <dgm:spPr/>
      <dgm:t>
        <a:bodyPr/>
        <a:lstStyle/>
        <a:p>
          <a:r>
            <a:rPr lang="en-US"/>
            <a:t>Other next steps?</a:t>
          </a:r>
        </a:p>
      </dgm:t>
    </dgm:pt>
    <dgm:pt modelId="{B34278E6-19AB-4F93-9108-F76597E26CB2}" type="parTrans" cxnId="{60C6BAA5-A97E-46A2-ADBD-A454F1EFF1A7}">
      <dgm:prSet/>
      <dgm:spPr/>
      <dgm:t>
        <a:bodyPr/>
        <a:lstStyle/>
        <a:p>
          <a:endParaRPr lang="en-US"/>
        </a:p>
      </dgm:t>
    </dgm:pt>
    <dgm:pt modelId="{A2E087CD-1822-4CD2-B6C4-2F39208E6ED7}" type="sibTrans" cxnId="{60C6BAA5-A97E-46A2-ADBD-A454F1EFF1A7}">
      <dgm:prSet/>
      <dgm:spPr/>
      <dgm:t>
        <a:bodyPr/>
        <a:lstStyle/>
        <a:p>
          <a:endParaRPr lang="en-US"/>
        </a:p>
      </dgm:t>
    </dgm:pt>
    <dgm:pt modelId="{84F5D72B-54CA-FF44-A92E-CDB8D86CB46B}" type="pres">
      <dgm:prSet presAssocID="{7FC7123A-27D4-4205-AD85-0EAE6EC2529E}" presName="linear" presStyleCnt="0">
        <dgm:presLayoutVars>
          <dgm:animLvl val="lvl"/>
          <dgm:resizeHandles val="exact"/>
        </dgm:presLayoutVars>
      </dgm:prSet>
      <dgm:spPr/>
    </dgm:pt>
    <dgm:pt modelId="{97C5DEC4-9FF6-AA41-BB08-75527352E007}" type="pres">
      <dgm:prSet presAssocID="{B1FBCB93-BE94-4B41-BAA6-86F0CE72A868}" presName="parentText" presStyleLbl="node1" presStyleIdx="0" presStyleCnt="3">
        <dgm:presLayoutVars>
          <dgm:chMax val="0"/>
          <dgm:bulletEnabled val="1"/>
        </dgm:presLayoutVars>
      </dgm:prSet>
      <dgm:spPr/>
    </dgm:pt>
    <dgm:pt modelId="{0EC3F0FE-6CAF-874E-897A-9D77C7E536D0}" type="pres">
      <dgm:prSet presAssocID="{098873A1-1B52-426D-8E53-00172D72324B}" presName="spacer" presStyleCnt="0"/>
      <dgm:spPr/>
    </dgm:pt>
    <dgm:pt modelId="{C241BE1F-727D-7948-B816-049F298DA754}" type="pres">
      <dgm:prSet presAssocID="{FC9C9BAA-51F1-4AB8-8E47-95B4AFDBC1E9}" presName="parentText" presStyleLbl="node1" presStyleIdx="1" presStyleCnt="3">
        <dgm:presLayoutVars>
          <dgm:chMax val="0"/>
          <dgm:bulletEnabled val="1"/>
        </dgm:presLayoutVars>
      </dgm:prSet>
      <dgm:spPr/>
    </dgm:pt>
    <dgm:pt modelId="{43EDC1B7-94A3-F244-9675-3752C781C2A6}" type="pres">
      <dgm:prSet presAssocID="{6442969D-ADAD-4A7C-A552-5BE6B394B3FC}" presName="spacer" presStyleCnt="0"/>
      <dgm:spPr/>
    </dgm:pt>
    <dgm:pt modelId="{FB1830C0-B980-2940-BF6A-0AB0EABFD7C0}" type="pres">
      <dgm:prSet presAssocID="{DCB6C396-C052-4187-BE2A-1B50514AB7DA}" presName="parentText" presStyleLbl="node1" presStyleIdx="2" presStyleCnt="3">
        <dgm:presLayoutVars>
          <dgm:chMax val="0"/>
          <dgm:bulletEnabled val="1"/>
        </dgm:presLayoutVars>
      </dgm:prSet>
      <dgm:spPr/>
    </dgm:pt>
  </dgm:ptLst>
  <dgm:cxnLst>
    <dgm:cxn modelId="{7F42740A-D045-214D-A7D8-71FDBC9E0B93}" type="presOf" srcId="{DCB6C396-C052-4187-BE2A-1B50514AB7DA}" destId="{FB1830C0-B980-2940-BF6A-0AB0EABFD7C0}" srcOrd="0" destOrd="0" presId="urn:microsoft.com/office/officeart/2005/8/layout/vList2"/>
    <dgm:cxn modelId="{5D41230F-BDED-43BE-A129-CFF8ACEACA1A}" srcId="{7FC7123A-27D4-4205-AD85-0EAE6EC2529E}" destId="{FC9C9BAA-51F1-4AB8-8E47-95B4AFDBC1E9}" srcOrd="1" destOrd="0" parTransId="{27017F80-1131-4EB7-917D-0939773578F7}" sibTransId="{6442969D-ADAD-4A7C-A552-5BE6B394B3FC}"/>
    <dgm:cxn modelId="{60C6BAA5-A97E-46A2-ADBD-A454F1EFF1A7}" srcId="{7FC7123A-27D4-4205-AD85-0EAE6EC2529E}" destId="{DCB6C396-C052-4187-BE2A-1B50514AB7DA}" srcOrd="2" destOrd="0" parTransId="{B34278E6-19AB-4F93-9108-F76597E26CB2}" sibTransId="{A2E087CD-1822-4CD2-B6C4-2F39208E6ED7}"/>
    <dgm:cxn modelId="{75FDABB7-8D5F-4665-BC20-680F614BF446}" srcId="{7FC7123A-27D4-4205-AD85-0EAE6EC2529E}" destId="{B1FBCB93-BE94-4B41-BAA6-86F0CE72A868}" srcOrd="0" destOrd="0" parTransId="{981A87FF-CFAC-41D4-896D-8D59C3BC7BE6}" sibTransId="{098873A1-1B52-426D-8E53-00172D72324B}"/>
    <dgm:cxn modelId="{B92C27D7-6A7B-A24C-8476-912DCD580766}" type="presOf" srcId="{7FC7123A-27D4-4205-AD85-0EAE6EC2529E}" destId="{84F5D72B-54CA-FF44-A92E-CDB8D86CB46B}" srcOrd="0" destOrd="0" presId="urn:microsoft.com/office/officeart/2005/8/layout/vList2"/>
    <dgm:cxn modelId="{4CBD35EF-7D8D-9642-A87B-3FB3A3683581}" type="presOf" srcId="{FC9C9BAA-51F1-4AB8-8E47-95B4AFDBC1E9}" destId="{C241BE1F-727D-7948-B816-049F298DA754}" srcOrd="0" destOrd="0" presId="urn:microsoft.com/office/officeart/2005/8/layout/vList2"/>
    <dgm:cxn modelId="{236E75FE-7E75-9F46-9CEA-211A9D09AAAA}" type="presOf" srcId="{B1FBCB93-BE94-4B41-BAA6-86F0CE72A868}" destId="{97C5DEC4-9FF6-AA41-BB08-75527352E007}" srcOrd="0" destOrd="0" presId="urn:microsoft.com/office/officeart/2005/8/layout/vList2"/>
    <dgm:cxn modelId="{BB4E9575-47C7-E44B-8B8F-AFC4E1239B80}" type="presParOf" srcId="{84F5D72B-54CA-FF44-A92E-CDB8D86CB46B}" destId="{97C5DEC4-9FF6-AA41-BB08-75527352E007}" srcOrd="0" destOrd="0" presId="urn:microsoft.com/office/officeart/2005/8/layout/vList2"/>
    <dgm:cxn modelId="{85D68D8C-61BA-3D43-97FB-F6EC12C2487A}" type="presParOf" srcId="{84F5D72B-54CA-FF44-A92E-CDB8D86CB46B}" destId="{0EC3F0FE-6CAF-874E-897A-9D77C7E536D0}" srcOrd="1" destOrd="0" presId="urn:microsoft.com/office/officeart/2005/8/layout/vList2"/>
    <dgm:cxn modelId="{66CE0F28-F53F-E147-B5F6-224F4AC68C44}" type="presParOf" srcId="{84F5D72B-54CA-FF44-A92E-CDB8D86CB46B}" destId="{C241BE1F-727D-7948-B816-049F298DA754}" srcOrd="2" destOrd="0" presId="urn:microsoft.com/office/officeart/2005/8/layout/vList2"/>
    <dgm:cxn modelId="{9783672C-929E-F14B-A023-1CB3C7BD43FC}" type="presParOf" srcId="{84F5D72B-54CA-FF44-A92E-CDB8D86CB46B}" destId="{43EDC1B7-94A3-F244-9675-3752C781C2A6}" srcOrd="3" destOrd="0" presId="urn:microsoft.com/office/officeart/2005/8/layout/vList2"/>
    <dgm:cxn modelId="{8D95EDD1-C7C7-D543-9EDD-0E4B9569143D}" type="presParOf" srcId="{84F5D72B-54CA-FF44-A92E-CDB8D86CB46B}" destId="{FB1830C0-B980-2940-BF6A-0AB0EABFD7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A01757FD-047F-4D4F-85A8-DC41550EB259}">
      <dgm:prSet/>
      <dgm:spPr/>
      <dgm:t>
        <a:bodyPr/>
        <a:lstStyle/>
        <a:p>
          <a:pPr>
            <a:buFont typeface="+mj-lt"/>
            <a:buAutoNum type="arabicParenR"/>
          </a:pPr>
          <a:r>
            <a:rPr lang="en-US"/>
            <a:t>Compensation Task Force Update (including RFI results)</a:t>
          </a:r>
        </a:p>
      </dgm:t>
    </dgm:pt>
    <dgm:pt modelId="{2B8150DC-6040-6543-98F7-607B4EB6D4EF}" type="parTrans" cxnId="{E1DFA635-8846-954E-AE90-73E90CE79CE7}">
      <dgm:prSet/>
      <dgm:spPr/>
      <dgm:t>
        <a:bodyPr/>
        <a:lstStyle/>
        <a:p>
          <a:endParaRPr lang="en-US"/>
        </a:p>
      </dgm:t>
    </dgm:pt>
    <dgm:pt modelId="{519B633C-DCE6-7042-9759-82CD8BB19EB5}" type="sibTrans" cxnId="{E1DFA635-8846-954E-AE90-73E90CE79CE7}">
      <dgm:prSet/>
      <dgm:spPr/>
      <dgm:t>
        <a:bodyPr/>
        <a:lstStyle/>
        <a:p>
          <a:endParaRPr lang="en-US"/>
        </a:p>
      </dgm:t>
    </dgm:pt>
    <dgm:pt modelId="{28219534-2363-8B4B-AA38-143F5531E2E1}">
      <dgm:prSet/>
      <dgm:spPr/>
      <dgm:t>
        <a:bodyPr/>
        <a:lstStyle/>
        <a:p>
          <a:pPr>
            <a:buFont typeface="+mj-lt"/>
            <a:buAutoNum type="arabicParenR"/>
          </a:pPr>
          <a:r>
            <a:rPr lang="en-US"/>
            <a:t>JEDI-related Working Group: scope, charge, and Prospectus finalization process</a:t>
          </a:r>
        </a:p>
      </dgm:t>
    </dgm:pt>
    <dgm:pt modelId="{33BB6A34-40BA-674F-BB66-9FB8E66589FE}" type="parTrans" cxnId="{B37941D8-496C-6C4B-8F99-900155345CFD}">
      <dgm:prSet/>
      <dgm:spPr/>
      <dgm:t>
        <a:bodyPr/>
        <a:lstStyle/>
        <a:p>
          <a:endParaRPr lang="en-US"/>
        </a:p>
      </dgm:t>
    </dgm:pt>
    <dgm:pt modelId="{795B3826-DDFD-5545-9879-15150997E816}" type="sibTrans" cxnId="{B37941D8-496C-6C4B-8F99-900155345CFD}">
      <dgm:prSet/>
      <dgm:spPr/>
      <dgm:t>
        <a:bodyPr/>
        <a:lstStyle/>
        <a:p>
          <a:endParaRPr lang="en-US"/>
        </a:p>
      </dgm:t>
    </dgm:pt>
    <dgm:pt modelId="{85068451-B943-7247-B83E-47263A43DDED}">
      <dgm:prSet/>
      <dgm:spPr/>
      <dgm:t>
        <a:bodyPr/>
        <a:lstStyle/>
        <a:p>
          <a:pPr>
            <a:buFont typeface="+mj-lt"/>
            <a:buAutoNum type="arabicParenR"/>
          </a:pPr>
          <a:r>
            <a:rPr lang="en-US"/>
            <a:t>CDEI WG recommendations-implementing 1-2 before new WG launches </a:t>
          </a:r>
        </a:p>
      </dgm:t>
    </dgm:pt>
    <dgm:pt modelId="{8AEFDD2D-1A18-7048-A2E3-B602D5B09968}" type="parTrans" cxnId="{AFE74871-62EA-1D49-A95D-7364BD9A9215}">
      <dgm:prSet/>
      <dgm:spPr/>
      <dgm:t>
        <a:bodyPr/>
        <a:lstStyle/>
        <a:p>
          <a:endParaRPr lang="en-US"/>
        </a:p>
      </dgm:t>
    </dgm:pt>
    <dgm:pt modelId="{128313F9-6B0C-B842-99C3-631363DA2BA2}" type="sibTrans" cxnId="{AFE74871-62EA-1D49-A95D-7364BD9A9215}">
      <dgm:prSet/>
      <dgm:spPr/>
      <dgm:t>
        <a:bodyPr/>
        <a:lstStyle/>
        <a:p>
          <a:endParaRPr lang="en-US"/>
        </a:p>
      </dgm:t>
    </dgm:pt>
    <dgm:pt modelId="{937284D9-9DFB-D542-A17B-E6D473F9E092}">
      <dgm:prSet/>
      <dgm:spPr/>
      <dgm:t>
        <a:bodyPr/>
        <a:lstStyle/>
        <a:p>
          <a:pPr>
            <a:buFont typeface="+mj-lt"/>
            <a:buAutoNum type="arabicParenR"/>
          </a:pPr>
          <a:r>
            <a:rPr lang="en-US"/>
            <a:t>Public input</a:t>
          </a:r>
        </a:p>
      </dgm:t>
    </dgm:pt>
    <dgm:pt modelId="{8CA130BB-0F52-694E-A4ED-833384B833E4}" type="parTrans" cxnId="{1170192E-F9B9-D34E-8B00-3F95D9FFE821}">
      <dgm:prSet/>
      <dgm:spPr/>
      <dgm:t>
        <a:bodyPr/>
        <a:lstStyle/>
        <a:p>
          <a:endParaRPr lang="en-US"/>
        </a:p>
      </dgm:t>
    </dgm:pt>
    <dgm:pt modelId="{66C2C871-A9B6-B54F-B2E0-2CFD4643C66E}" type="sibTrans" cxnId="{1170192E-F9B9-D34E-8B00-3F95D9FFE821}">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91B658B1-A680-9743-BDC5-A85390CD8F40}" type="pres">
      <dgm:prSet presAssocID="{A01757FD-047F-4D4F-85A8-DC41550EB259}" presName="thickLine" presStyleLbl="alignNode1" presStyleIdx="0" presStyleCnt="4"/>
      <dgm:spPr/>
    </dgm:pt>
    <dgm:pt modelId="{444C7BA8-190C-B640-9AA4-F99A87ACB680}" type="pres">
      <dgm:prSet presAssocID="{A01757FD-047F-4D4F-85A8-DC41550EB259}" presName="horz1" presStyleCnt="0"/>
      <dgm:spPr/>
    </dgm:pt>
    <dgm:pt modelId="{C8884988-EFB0-954D-8B7D-216DEA43B715}" type="pres">
      <dgm:prSet presAssocID="{A01757FD-047F-4D4F-85A8-DC41550EB259}" presName="tx1" presStyleLbl="revTx" presStyleIdx="0" presStyleCnt="4"/>
      <dgm:spPr/>
    </dgm:pt>
    <dgm:pt modelId="{935E3698-BFB4-B04C-9B59-1EF9A5805692}" type="pres">
      <dgm:prSet presAssocID="{A01757FD-047F-4D4F-85A8-DC41550EB259}" presName="vert1" presStyleCnt="0"/>
      <dgm:spPr/>
    </dgm:pt>
    <dgm:pt modelId="{661FD1C8-74AB-4C43-AF5B-FEF71CD58B2E}" type="pres">
      <dgm:prSet presAssocID="{28219534-2363-8B4B-AA38-143F5531E2E1}" presName="thickLine" presStyleLbl="alignNode1" presStyleIdx="1" presStyleCnt="4"/>
      <dgm:spPr/>
    </dgm:pt>
    <dgm:pt modelId="{044CEAEE-D852-7646-B491-F48F8264EC82}" type="pres">
      <dgm:prSet presAssocID="{28219534-2363-8B4B-AA38-143F5531E2E1}" presName="horz1" presStyleCnt="0"/>
      <dgm:spPr/>
    </dgm:pt>
    <dgm:pt modelId="{7BD483B0-87C2-2043-B260-2B6C076C2412}" type="pres">
      <dgm:prSet presAssocID="{28219534-2363-8B4B-AA38-143F5531E2E1}" presName="tx1" presStyleLbl="revTx" presStyleIdx="1" presStyleCnt="4"/>
      <dgm:spPr/>
    </dgm:pt>
    <dgm:pt modelId="{CE5764E4-2E17-C846-BB29-F7188C2BC369}" type="pres">
      <dgm:prSet presAssocID="{28219534-2363-8B4B-AA38-143F5531E2E1}" presName="vert1" presStyleCnt="0"/>
      <dgm:spPr/>
    </dgm:pt>
    <dgm:pt modelId="{26CCE3D3-B4DB-A844-827C-B4F60F30D929}" type="pres">
      <dgm:prSet presAssocID="{85068451-B943-7247-B83E-47263A43DDED}" presName="thickLine" presStyleLbl="alignNode1" presStyleIdx="2" presStyleCnt="4"/>
      <dgm:spPr/>
    </dgm:pt>
    <dgm:pt modelId="{105ACFB1-9B46-6841-B569-B03E2D9419FD}" type="pres">
      <dgm:prSet presAssocID="{85068451-B943-7247-B83E-47263A43DDED}" presName="horz1" presStyleCnt="0"/>
      <dgm:spPr/>
    </dgm:pt>
    <dgm:pt modelId="{047F1939-B825-C742-A486-04B67B848D61}" type="pres">
      <dgm:prSet presAssocID="{85068451-B943-7247-B83E-47263A43DDED}" presName="tx1" presStyleLbl="revTx" presStyleIdx="2" presStyleCnt="4"/>
      <dgm:spPr/>
    </dgm:pt>
    <dgm:pt modelId="{2B36FB82-453B-7F40-AF85-5658595064C3}" type="pres">
      <dgm:prSet presAssocID="{85068451-B943-7247-B83E-47263A43DDED}" presName="vert1" presStyleCnt="0"/>
      <dgm:spPr/>
    </dgm:pt>
    <dgm:pt modelId="{204A88CC-9906-4746-A997-B0CA8751218C}" type="pres">
      <dgm:prSet presAssocID="{937284D9-9DFB-D542-A17B-E6D473F9E092}" presName="thickLine" presStyleLbl="alignNode1" presStyleIdx="3" presStyleCnt="4"/>
      <dgm:spPr/>
    </dgm:pt>
    <dgm:pt modelId="{3B83514E-0DE6-624A-A75C-F8650C90F8C7}" type="pres">
      <dgm:prSet presAssocID="{937284D9-9DFB-D542-A17B-E6D473F9E092}" presName="horz1" presStyleCnt="0"/>
      <dgm:spPr/>
    </dgm:pt>
    <dgm:pt modelId="{ED052150-965D-A14E-BA12-45EBC8F5E383}" type="pres">
      <dgm:prSet presAssocID="{937284D9-9DFB-D542-A17B-E6D473F9E092}" presName="tx1" presStyleLbl="revTx" presStyleIdx="3" presStyleCnt="4"/>
      <dgm:spPr/>
    </dgm:pt>
    <dgm:pt modelId="{40B63A3D-8F90-434A-8BB9-5396EE361946}" type="pres">
      <dgm:prSet presAssocID="{937284D9-9DFB-D542-A17B-E6D473F9E092}" presName="vert1" presStyleCnt="0"/>
      <dgm:spPr/>
    </dgm:pt>
  </dgm:ptLst>
  <dgm:cxnLst>
    <dgm:cxn modelId="{1170192E-F9B9-D34E-8B00-3F95D9FFE821}" srcId="{441E0AC9-817B-4FD0-99A8-D986B9D3BE60}" destId="{937284D9-9DFB-D542-A17B-E6D473F9E092}" srcOrd="3" destOrd="0" parTransId="{8CA130BB-0F52-694E-A4ED-833384B833E4}" sibTransId="{66C2C871-A9B6-B54F-B2E0-2CFD4643C66E}"/>
    <dgm:cxn modelId="{EC490E34-181D-BE45-8C06-5D5D7C6D07D0}" type="presOf" srcId="{A01757FD-047F-4D4F-85A8-DC41550EB259}" destId="{C8884988-EFB0-954D-8B7D-216DEA43B715}" srcOrd="0" destOrd="0" presId="urn:microsoft.com/office/officeart/2008/layout/LinedList"/>
    <dgm:cxn modelId="{E1DFA635-8846-954E-AE90-73E90CE79CE7}" srcId="{441E0AC9-817B-4FD0-99A8-D986B9D3BE60}" destId="{A01757FD-047F-4D4F-85A8-DC41550EB259}" srcOrd="0" destOrd="0" parTransId="{2B8150DC-6040-6543-98F7-607B4EB6D4EF}" sibTransId="{519B633C-DCE6-7042-9759-82CD8BB19EB5}"/>
    <dgm:cxn modelId="{35CBDA56-9C8D-DB4E-807D-A2B45986C2F9}" type="presOf" srcId="{28219534-2363-8B4B-AA38-143F5531E2E1}" destId="{7BD483B0-87C2-2043-B260-2B6C076C2412}" srcOrd="0" destOrd="0" presId="urn:microsoft.com/office/officeart/2008/layout/LinedList"/>
    <dgm:cxn modelId="{AFE74871-62EA-1D49-A95D-7364BD9A9215}" srcId="{441E0AC9-817B-4FD0-99A8-D986B9D3BE60}" destId="{85068451-B943-7247-B83E-47263A43DDED}" srcOrd="2" destOrd="0" parTransId="{8AEFDD2D-1A18-7048-A2E3-B602D5B09968}" sibTransId="{128313F9-6B0C-B842-99C3-631363DA2BA2}"/>
    <dgm:cxn modelId="{C57BDBA1-56B8-6947-A68C-667B82F1C3B6}" type="presOf" srcId="{441E0AC9-817B-4FD0-99A8-D986B9D3BE60}" destId="{D8617EC5-F25E-3B49-AF65-CD3196AEF792}" srcOrd="0" destOrd="0" presId="urn:microsoft.com/office/officeart/2008/layout/LinedList"/>
    <dgm:cxn modelId="{774B41D0-26F5-AC47-AD42-DF1E10CCA35C}" type="presOf" srcId="{85068451-B943-7247-B83E-47263A43DDED}" destId="{047F1939-B825-C742-A486-04B67B848D61}" srcOrd="0" destOrd="0" presId="urn:microsoft.com/office/officeart/2008/layout/LinedList"/>
    <dgm:cxn modelId="{2E664ED4-964B-0F40-8B41-F74AB6F39FA1}" type="presOf" srcId="{937284D9-9DFB-D542-A17B-E6D473F9E092}" destId="{ED052150-965D-A14E-BA12-45EBC8F5E383}" srcOrd="0" destOrd="0" presId="urn:microsoft.com/office/officeart/2008/layout/LinedList"/>
    <dgm:cxn modelId="{B37941D8-496C-6C4B-8F99-900155345CFD}" srcId="{441E0AC9-817B-4FD0-99A8-D986B9D3BE60}" destId="{28219534-2363-8B4B-AA38-143F5531E2E1}" srcOrd="1" destOrd="0" parTransId="{33BB6A34-40BA-674F-BB66-9FB8E66589FE}" sibTransId="{795B3826-DDFD-5545-9879-15150997E816}"/>
    <dgm:cxn modelId="{504777BB-7455-BD44-8434-E08294CDAFEA}" type="presParOf" srcId="{D8617EC5-F25E-3B49-AF65-CD3196AEF792}" destId="{91B658B1-A680-9743-BDC5-A85390CD8F40}" srcOrd="0" destOrd="0" presId="urn:microsoft.com/office/officeart/2008/layout/LinedList"/>
    <dgm:cxn modelId="{EDFACA8C-B60F-5440-A422-6EF21DD860FA}" type="presParOf" srcId="{D8617EC5-F25E-3B49-AF65-CD3196AEF792}" destId="{444C7BA8-190C-B640-9AA4-F99A87ACB680}" srcOrd="1" destOrd="0" presId="urn:microsoft.com/office/officeart/2008/layout/LinedList"/>
    <dgm:cxn modelId="{DBCE3EE2-4A28-2948-A366-82E7BF825228}" type="presParOf" srcId="{444C7BA8-190C-B640-9AA4-F99A87ACB680}" destId="{C8884988-EFB0-954D-8B7D-216DEA43B715}" srcOrd="0" destOrd="0" presId="urn:microsoft.com/office/officeart/2008/layout/LinedList"/>
    <dgm:cxn modelId="{9B5872D2-8111-F84B-BA6E-E04014CCF4EE}" type="presParOf" srcId="{444C7BA8-190C-B640-9AA4-F99A87ACB680}" destId="{935E3698-BFB4-B04C-9B59-1EF9A5805692}" srcOrd="1" destOrd="0" presId="urn:microsoft.com/office/officeart/2008/layout/LinedList"/>
    <dgm:cxn modelId="{0F7A7397-F7EE-2F4B-AE7D-76B5FAD5EC19}" type="presParOf" srcId="{D8617EC5-F25E-3B49-AF65-CD3196AEF792}" destId="{661FD1C8-74AB-4C43-AF5B-FEF71CD58B2E}" srcOrd="2" destOrd="0" presId="urn:microsoft.com/office/officeart/2008/layout/LinedList"/>
    <dgm:cxn modelId="{969D09C5-3F15-DB40-AB8B-2D734F7DAAFE}" type="presParOf" srcId="{D8617EC5-F25E-3B49-AF65-CD3196AEF792}" destId="{044CEAEE-D852-7646-B491-F48F8264EC82}" srcOrd="3" destOrd="0" presId="urn:microsoft.com/office/officeart/2008/layout/LinedList"/>
    <dgm:cxn modelId="{432E055A-0D8C-4849-AA7B-61884692E02D}" type="presParOf" srcId="{044CEAEE-D852-7646-B491-F48F8264EC82}" destId="{7BD483B0-87C2-2043-B260-2B6C076C2412}" srcOrd="0" destOrd="0" presId="urn:microsoft.com/office/officeart/2008/layout/LinedList"/>
    <dgm:cxn modelId="{531AAFAE-D007-4142-8382-81DFDB6FA9C3}" type="presParOf" srcId="{044CEAEE-D852-7646-B491-F48F8264EC82}" destId="{CE5764E4-2E17-C846-BB29-F7188C2BC369}" srcOrd="1" destOrd="0" presId="urn:microsoft.com/office/officeart/2008/layout/LinedList"/>
    <dgm:cxn modelId="{CABEC23C-DF3A-BC4F-A400-6778DFF9D736}" type="presParOf" srcId="{D8617EC5-F25E-3B49-AF65-CD3196AEF792}" destId="{26CCE3D3-B4DB-A844-827C-B4F60F30D929}" srcOrd="4" destOrd="0" presId="urn:microsoft.com/office/officeart/2008/layout/LinedList"/>
    <dgm:cxn modelId="{DB9C54ED-B5DC-E144-AEC3-AFFBD30895C1}" type="presParOf" srcId="{D8617EC5-F25E-3B49-AF65-CD3196AEF792}" destId="{105ACFB1-9B46-6841-B569-B03E2D9419FD}" srcOrd="5" destOrd="0" presId="urn:microsoft.com/office/officeart/2008/layout/LinedList"/>
    <dgm:cxn modelId="{9F3C3F5E-B08D-4F41-9BE1-85F9CE2FF361}" type="presParOf" srcId="{105ACFB1-9B46-6841-B569-B03E2D9419FD}" destId="{047F1939-B825-C742-A486-04B67B848D61}" srcOrd="0" destOrd="0" presId="urn:microsoft.com/office/officeart/2008/layout/LinedList"/>
    <dgm:cxn modelId="{1D25AB7E-32D4-324C-B91D-BAB4902EF1CE}" type="presParOf" srcId="{105ACFB1-9B46-6841-B569-B03E2D9419FD}" destId="{2B36FB82-453B-7F40-AF85-5658595064C3}" srcOrd="1" destOrd="0" presId="urn:microsoft.com/office/officeart/2008/layout/LinedList"/>
    <dgm:cxn modelId="{BFDB18B5-C10F-F64A-B70F-33866FEBF9C2}" type="presParOf" srcId="{D8617EC5-F25E-3B49-AF65-CD3196AEF792}" destId="{204A88CC-9906-4746-A997-B0CA8751218C}" srcOrd="6" destOrd="0" presId="urn:microsoft.com/office/officeart/2008/layout/LinedList"/>
    <dgm:cxn modelId="{22F69609-4A96-6F43-A5B4-E24B9E8BC8AF}" type="presParOf" srcId="{D8617EC5-F25E-3B49-AF65-CD3196AEF792}" destId="{3B83514E-0DE6-624A-A75C-F8650C90F8C7}" srcOrd="7" destOrd="0" presId="urn:microsoft.com/office/officeart/2008/layout/LinedList"/>
    <dgm:cxn modelId="{8CE6C912-AB8B-5B4B-B02F-7A9277E826E1}" type="presParOf" srcId="{3B83514E-0DE6-624A-A75C-F8650C90F8C7}" destId="{ED052150-965D-A14E-BA12-45EBC8F5E383}" srcOrd="0" destOrd="0" presId="urn:microsoft.com/office/officeart/2008/layout/LinedList"/>
    <dgm:cxn modelId="{7B3E86C4-AC80-D24B-BA20-73A1A69BB4E1}" type="presParOf" srcId="{3B83514E-0DE6-624A-A75C-F8650C90F8C7}" destId="{40B63A3D-8F90-434A-8BB9-5396EE3619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4AE05F-7339-F84E-BB49-4B7DA643EB93}" type="doc">
      <dgm:prSet loTypeId="urn:microsoft.com/office/officeart/2005/8/layout/process1" loCatId="" qsTypeId="urn:microsoft.com/office/officeart/2005/8/quickstyle/simple1" qsCatId="simple" csTypeId="urn:microsoft.com/office/officeart/2005/8/colors/accent5_2" csCatId="accent5" phldr="1"/>
      <dgm:spPr/>
    </dgm:pt>
    <dgm:pt modelId="{88BE5F6A-A24B-CA4D-BFE8-79BC9FBE32C9}">
      <dgm:prSet phldrT="[Text]"/>
      <dgm:spPr/>
      <dgm:t>
        <a:bodyPr/>
        <a:lstStyle/>
        <a:p>
          <a:r>
            <a:rPr lang="en-US" dirty="0"/>
            <a:t>Composition, Diversity, Equity &amp; Inclusion Working Group</a:t>
          </a:r>
        </a:p>
      </dgm:t>
    </dgm:pt>
    <dgm:pt modelId="{8221BA10-5689-2948-BC96-4CDA3792DA4B}" type="parTrans" cxnId="{EC864E96-5A29-B443-BFAD-D189AC1DDD0F}">
      <dgm:prSet/>
      <dgm:spPr/>
      <dgm:t>
        <a:bodyPr/>
        <a:lstStyle/>
        <a:p>
          <a:endParaRPr lang="en-US"/>
        </a:p>
      </dgm:t>
    </dgm:pt>
    <dgm:pt modelId="{E121437E-6608-044A-836E-763EDF7E1DB8}" type="sibTrans" cxnId="{EC864E96-5A29-B443-BFAD-D189AC1DDD0F}">
      <dgm:prSet/>
      <dgm:spPr/>
      <dgm:t>
        <a:bodyPr/>
        <a:lstStyle/>
        <a:p>
          <a:endParaRPr lang="en-US"/>
        </a:p>
      </dgm:t>
    </dgm:pt>
    <dgm:pt modelId="{1FA24864-F95C-1F4C-8E23-88D144FDA9B9}">
      <dgm:prSet phldrT="[Text]"/>
      <dgm:spPr/>
      <dgm:t>
        <a:bodyPr/>
        <a:lstStyle/>
        <a:p>
          <a:r>
            <a:rPr lang="en-US" dirty="0"/>
            <a:t>Compensation Task Force</a:t>
          </a:r>
        </a:p>
      </dgm:t>
    </dgm:pt>
    <dgm:pt modelId="{1EE7946F-DC6B-9847-A205-B58379D9F6C7}" type="parTrans" cxnId="{002CE973-14F8-9A4B-AA1E-7E2914AE9867}">
      <dgm:prSet/>
      <dgm:spPr/>
      <dgm:t>
        <a:bodyPr/>
        <a:lstStyle/>
        <a:p>
          <a:endParaRPr lang="en-US"/>
        </a:p>
      </dgm:t>
    </dgm:pt>
    <dgm:pt modelId="{A41A1CB6-DFCE-FC44-9881-6F5C9DC3C052}" type="sibTrans" cxnId="{002CE973-14F8-9A4B-AA1E-7E2914AE9867}">
      <dgm:prSet/>
      <dgm:spPr/>
      <dgm:t>
        <a:bodyPr/>
        <a:lstStyle/>
        <a:p>
          <a:endParaRPr lang="en-US"/>
        </a:p>
      </dgm:t>
    </dgm:pt>
    <dgm:pt modelId="{4D8F4ECC-6DBF-774B-ABFA-9F23C6DD56FC}">
      <dgm:prSet phldrT="[Text]"/>
      <dgm:spPr/>
      <dgm:t>
        <a:bodyPr/>
        <a:lstStyle/>
        <a:p>
          <a:r>
            <a:rPr lang="en-US" dirty="0"/>
            <a:t>Future JEDI-focused Working Group</a:t>
          </a:r>
        </a:p>
      </dgm:t>
    </dgm:pt>
    <dgm:pt modelId="{68DD7FB0-7AD8-554F-B640-407328065932}" type="parTrans" cxnId="{9D69632A-2F16-8949-8446-C208F38BA93E}">
      <dgm:prSet/>
      <dgm:spPr/>
      <dgm:t>
        <a:bodyPr/>
        <a:lstStyle/>
        <a:p>
          <a:endParaRPr lang="en-US"/>
        </a:p>
      </dgm:t>
    </dgm:pt>
    <dgm:pt modelId="{932E357F-4E36-3C4E-8DD1-28B9568BDA8A}" type="sibTrans" cxnId="{9D69632A-2F16-8949-8446-C208F38BA93E}">
      <dgm:prSet/>
      <dgm:spPr/>
      <dgm:t>
        <a:bodyPr/>
        <a:lstStyle/>
        <a:p>
          <a:endParaRPr lang="en-US"/>
        </a:p>
      </dgm:t>
    </dgm:pt>
    <dgm:pt modelId="{17D21CA3-213F-6349-B042-5A9E963A9CB4}" type="pres">
      <dgm:prSet presAssocID="{F24AE05F-7339-F84E-BB49-4B7DA643EB93}" presName="Name0" presStyleCnt="0">
        <dgm:presLayoutVars>
          <dgm:dir/>
          <dgm:resizeHandles val="exact"/>
        </dgm:presLayoutVars>
      </dgm:prSet>
      <dgm:spPr/>
    </dgm:pt>
    <dgm:pt modelId="{1849C776-FD23-A74A-B355-F808482A9D44}" type="pres">
      <dgm:prSet presAssocID="{88BE5F6A-A24B-CA4D-BFE8-79BC9FBE32C9}" presName="node" presStyleLbl="node1" presStyleIdx="0" presStyleCnt="3">
        <dgm:presLayoutVars>
          <dgm:bulletEnabled val="1"/>
        </dgm:presLayoutVars>
      </dgm:prSet>
      <dgm:spPr/>
    </dgm:pt>
    <dgm:pt modelId="{B08A5F8A-6DAB-8E4E-847E-103A0129E860}" type="pres">
      <dgm:prSet presAssocID="{E121437E-6608-044A-836E-763EDF7E1DB8}" presName="sibTrans" presStyleLbl="sibTrans2D1" presStyleIdx="0" presStyleCnt="2"/>
      <dgm:spPr/>
    </dgm:pt>
    <dgm:pt modelId="{871878BD-889C-A542-BDE4-E72A1EED3874}" type="pres">
      <dgm:prSet presAssocID="{E121437E-6608-044A-836E-763EDF7E1DB8}" presName="connectorText" presStyleLbl="sibTrans2D1" presStyleIdx="0" presStyleCnt="2"/>
      <dgm:spPr/>
    </dgm:pt>
    <dgm:pt modelId="{A18FA02D-6831-3D4E-979C-21A5BC8D67BB}" type="pres">
      <dgm:prSet presAssocID="{1FA24864-F95C-1F4C-8E23-88D144FDA9B9}" presName="node" presStyleLbl="node1" presStyleIdx="1" presStyleCnt="3">
        <dgm:presLayoutVars>
          <dgm:bulletEnabled val="1"/>
        </dgm:presLayoutVars>
      </dgm:prSet>
      <dgm:spPr/>
    </dgm:pt>
    <dgm:pt modelId="{5A202212-18C9-F748-85B8-2F6C4A754944}" type="pres">
      <dgm:prSet presAssocID="{A41A1CB6-DFCE-FC44-9881-6F5C9DC3C052}" presName="sibTrans" presStyleLbl="sibTrans2D1" presStyleIdx="1" presStyleCnt="2"/>
      <dgm:spPr/>
    </dgm:pt>
    <dgm:pt modelId="{8536A05A-2AF7-7448-840F-42D00F408543}" type="pres">
      <dgm:prSet presAssocID="{A41A1CB6-DFCE-FC44-9881-6F5C9DC3C052}" presName="connectorText" presStyleLbl="sibTrans2D1" presStyleIdx="1" presStyleCnt="2"/>
      <dgm:spPr/>
    </dgm:pt>
    <dgm:pt modelId="{AB7D612A-8847-4840-9295-A2E15C43FD8F}" type="pres">
      <dgm:prSet presAssocID="{4D8F4ECC-6DBF-774B-ABFA-9F23C6DD56FC}" presName="node" presStyleLbl="node1" presStyleIdx="2" presStyleCnt="3">
        <dgm:presLayoutVars>
          <dgm:bulletEnabled val="1"/>
        </dgm:presLayoutVars>
      </dgm:prSet>
      <dgm:spPr/>
    </dgm:pt>
  </dgm:ptLst>
  <dgm:cxnLst>
    <dgm:cxn modelId="{9D69632A-2F16-8949-8446-C208F38BA93E}" srcId="{F24AE05F-7339-F84E-BB49-4B7DA643EB93}" destId="{4D8F4ECC-6DBF-774B-ABFA-9F23C6DD56FC}" srcOrd="2" destOrd="0" parTransId="{68DD7FB0-7AD8-554F-B640-407328065932}" sibTransId="{932E357F-4E36-3C4E-8DD1-28B9568BDA8A}"/>
    <dgm:cxn modelId="{07BD7E2B-3DED-624E-A8B6-E99543DF3657}" type="presOf" srcId="{F24AE05F-7339-F84E-BB49-4B7DA643EB93}" destId="{17D21CA3-213F-6349-B042-5A9E963A9CB4}" srcOrd="0" destOrd="0" presId="urn:microsoft.com/office/officeart/2005/8/layout/process1"/>
    <dgm:cxn modelId="{3C1AD435-CEEF-FE41-9223-2B76941161D2}" type="presOf" srcId="{88BE5F6A-A24B-CA4D-BFE8-79BC9FBE32C9}" destId="{1849C776-FD23-A74A-B355-F808482A9D44}" srcOrd="0" destOrd="0" presId="urn:microsoft.com/office/officeart/2005/8/layout/process1"/>
    <dgm:cxn modelId="{14CDFF3D-01C3-204A-A957-6A466EBF376A}" type="presOf" srcId="{1FA24864-F95C-1F4C-8E23-88D144FDA9B9}" destId="{A18FA02D-6831-3D4E-979C-21A5BC8D67BB}" srcOrd="0" destOrd="0" presId="urn:microsoft.com/office/officeart/2005/8/layout/process1"/>
    <dgm:cxn modelId="{002CE973-14F8-9A4B-AA1E-7E2914AE9867}" srcId="{F24AE05F-7339-F84E-BB49-4B7DA643EB93}" destId="{1FA24864-F95C-1F4C-8E23-88D144FDA9B9}" srcOrd="1" destOrd="0" parTransId="{1EE7946F-DC6B-9847-A205-B58379D9F6C7}" sibTransId="{A41A1CB6-DFCE-FC44-9881-6F5C9DC3C052}"/>
    <dgm:cxn modelId="{EC864E96-5A29-B443-BFAD-D189AC1DDD0F}" srcId="{F24AE05F-7339-F84E-BB49-4B7DA643EB93}" destId="{88BE5F6A-A24B-CA4D-BFE8-79BC9FBE32C9}" srcOrd="0" destOrd="0" parTransId="{8221BA10-5689-2948-BC96-4CDA3792DA4B}" sibTransId="{E121437E-6608-044A-836E-763EDF7E1DB8}"/>
    <dgm:cxn modelId="{2F3A04A8-7436-4E47-828C-4CF0044FCCAB}" type="presOf" srcId="{A41A1CB6-DFCE-FC44-9881-6F5C9DC3C052}" destId="{5A202212-18C9-F748-85B8-2F6C4A754944}" srcOrd="0" destOrd="0" presId="urn:microsoft.com/office/officeart/2005/8/layout/process1"/>
    <dgm:cxn modelId="{5AED29AD-C8FC-D249-8C91-4635BF9D54C3}" type="presOf" srcId="{A41A1CB6-DFCE-FC44-9881-6F5C9DC3C052}" destId="{8536A05A-2AF7-7448-840F-42D00F408543}" srcOrd="1" destOrd="0" presId="urn:microsoft.com/office/officeart/2005/8/layout/process1"/>
    <dgm:cxn modelId="{EA6207C3-9405-7A47-8701-38110D69D2C5}" type="presOf" srcId="{4D8F4ECC-6DBF-774B-ABFA-9F23C6DD56FC}" destId="{AB7D612A-8847-4840-9295-A2E15C43FD8F}" srcOrd="0" destOrd="0" presId="urn:microsoft.com/office/officeart/2005/8/layout/process1"/>
    <dgm:cxn modelId="{EB8E01C8-C6F4-AB48-86BF-5437B9FD5EFB}" type="presOf" srcId="{E121437E-6608-044A-836E-763EDF7E1DB8}" destId="{871878BD-889C-A542-BDE4-E72A1EED3874}" srcOrd="1" destOrd="0" presId="urn:microsoft.com/office/officeart/2005/8/layout/process1"/>
    <dgm:cxn modelId="{B20A38D0-6146-3142-9F89-1F231B52E74F}" type="presOf" srcId="{E121437E-6608-044A-836E-763EDF7E1DB8}" destId="{B08A5F8A-6DAB-8E4E-847E-103A0129E860}" srcOrd="0" destOrd="0" presId="urn:microsoft.com/office/officeart/2005/8/layout/process1"/>
    <dgm:cxn modelId="{91999017-FFED-F147-95FD-433C4166AD18}" type="presParOf" srcId="{17D21CA3-213F-6349-B042-5A9E963A9CB4}" destId="{1849C776-FD23-A74A-B355-F808482A9D44}" srcOrd="0" destOrd="0" presId="urn:microsoft.com/office/officeart/2005/8/layout/process1"/>
    <dgm:cxn modelId="{DE5189ED-F3B2-204A-9C7C-C0A241DDD17C}" type="presParOf" srcId="{17D21CA3-213F-6349-B042-5A9E963A9CB4}" destId="{B08A5F8A-6DAB-8E4E-847E-103A0129E860}" srcOrd="1" destOrd="0" presId="urn:microsoft.com/office/officeart/2005/8/layout/process1"/>
    <dgm:cxn modelId="{2E6F2881-CE3C-5148-81FD-0E1E21D1E9A1}" type="presParOf" srcId="{B08A5F8A-6DAB-8E4E-847E-103A0129E860}" destId="{871878BD-889C-A542-BDE4-E72A1EED3874}" srcOrd="0" destOrd="0" presId="urn:microsoft.com/office/officeart/2005/8/layout/process1"/>
    <dgm:cxn modelId="{89505AA7-A505-3640-BBE6-D44503DB74DF}" type="presParOf" srcId="{17D21CA3-213F-6349-B042-5A9E963A9CB4}" destId="{A18FA02D-6831-3D4E-979C-21A5BC8D67BB}" srcOrd="2" destOrd="0" presId="urn:microsoft.com/office/officeart/2005/8/layout/process1"/>
    <dgm:cxn modelId="{2412E85D-1EE4-5E4E-8BDA-8AD174B705E3}" type="presParOf" srcId="{17D21CA3-213F-6349-B042-5A9E963A9CB4}" destId="{5A202212-18C9-F748-85B8-2F6C4A754944}" srcOrd="3" destOrd="0" presId="urn:microsoft.com/office/officeart/2005/8/layout/process1"/>
    <dgm:cxn modelId="{0796A0E0-86EB-1049-A906-2660E76E5646}" type="presParOf" srcId="{5A202212-18C9-F748-85B8-2F6C4A754944}" destId="{8536A05A-2AF7-7448-840F-42D00F408543}" srcOrd="0" destOrd="0" presId="urn:microsoft.com/office/officeart/2005/8/layout/process1"/>
    <dgm:cxn modelId="{42900C18-4A5D-D741-AB19-B19958B1B512}" type="presParOf" srcId="{17D21CA3-213F-6349-B042-5A9E963A9CB4}" destId="{AB7D612A-8847-4840-9295-A2E15C43FD8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E8EB52-35BD-C34C-B9D4-665FC004B8F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0B3D4D-5BE3-9044-A79D-053965774F11}">
      <dgm:prSet custT="1"/>
      <dgm:spPr/>
      <dgm:t>
        <a:bodyPr/>
        <a:lstStyle/>
        <a:p>
          <a:r>
            <a:rPr lang="en-US" sz="1900" b="1" dirty="0">
              <a:latin typeface="Goudy Old Style" panose="02020502050305020303" pitchFamily="18" charset="77"/>
            </a:rPr>
            <a:t>Charge</a:t>
          </a:r>
          <a:endParaRPr lang="en-US" sz="1900" dirty="0">
            <a:latin typeface="Goudy Old Style" panose="02020502050305020303" pitchFamily="18" charset="77"/>
          </a:endParaRPr>
        </a:p>
      </dgm:t>
    </dgm:pt>
    <dgm:pt modelId="{9666B293-53A7-B844-8831-CF33141235DE}" type="parTrans" cxnId="{06DEB7BB-A83F-6643-A88D-584914651D10}">
      <dgm:prSet/>
      <dgm:spPr/>
      <dgm:t>
        <a:bodyPr/>
        <a:lstStyle/>
        <a:p>
          <a:endParaRPr lang="en-US"/>
        </a:p>
      </dgm:t>
    </dgm:pt>
    <dgm:pt modelId="{A843C6BB-BE89-BF4F-A683-383A1CE6E7C3}" type="sibTrans" cxnId="{06DEB7BB-A83F-6643-A88D-584914651D10}">
      <dgm:prSet/>
      <dgm:spPr/>
      <dgm:t>
        <a:bodyPr/>
        <a:lstStyle/>
        <a:p>
          <a:endParaRPr lang="en-US"/>
        </a:p>
      </dgm:t>
    </dgm:pt>
    <dgm:pt modelId="{CA94022C-3730-2B4E-B9F9-E8C73F97FD44}">
      <dgm:prSet custT="1"/>
      <dgm:spPr/>
      <dgm:t>
        <a:bodyPr/>
        <a:lstStyle/>
        <a:p>
          <a:r>
            <a:rPr lang="en-US" sz="1800" dirty="0">
              <a:latin typeface="Goudy Old Style" panose="02020502050305020303" pitchFamily="18" charset="77"/>
            </a:rPr>
            <a:t>Develop a compensation mechanism for eligible members to pilot for a future Working Group focused on CAEECC’s JEDI efforts. While the Compensation TF’s scope will focus primarily on funding for the JEDI-focused WG, if relevant, its recommendations could inform funding for other CAEECC activities.</a:t>
          </a:r>
        </a:p>
      </dgm:t>
    </dgm:pt>
    <dgm:pt modelId="{96DAEE5D-2E2E-8E47-BEDB-1D39907DA5FA}" type="parTrans" cxnId="{8935B093-B132-454C-93BF-C413F934D9AC}">
      <dgm:prSet/>
      <dgm:spPr/>
      <dgm:t>
        <a:bodyPr/>
        <a:lstStyle/>
        <a:p>
          <a:endParaRPr lang="en-US"/>
        </a:p>
      </dgm:t>
    </dgm:pt>
    <dgm:pt modelId="{24868C9E-9856-9A4E-87CE-F1D897B8E982}" type="sibTrans" cxnId="{8935B093-B132-454C-93BF-C413F934D9AC}">
      <dgm:prSet/>
      <dgm:spPr/>
      <dgm:t>
        <a:bodyPr/>
        <a:lstStyle/>
        <a:p>
          <a:endParaRPr lang="en-US"/>
        </a:p>
      </dgm:t>
    </dgm:pt>
    <dgm:pt modelId="{98992CDD-16C8-7240-BC5F-02EE5DB574AA}">
      <dgm:prSet custT="1"/>
      <dgm:spPr/>
      <dgm:t>
        <a:bodyPr/>
        <a:lstStyle/>
        <a:p>
          <a:r>
            <a:rPr lang="en-US" sz="1900" b="1">
              <a:latin typeface="Goudy Old Style" panose="02020502050305020303" pitchFamily="18" charset="77"/>
            </a:rPr>
            <a:t>Meetings</a:t>
          </a:r>
          <a:endParaRPr lang="en-US" sz="1900">
            <a:latin typeface="Goudy Old Style" panose="02020502050305020303" pitchFamily="18" charset="77"/>
          </a:endParaRPr>
        </a:p>
      </dgm:t>
    </dgm:pt>
    <dgm:pt modelId="{1E4D1D51-C256-9D40-B341-6BB04414B006}" type="parTrans" cxnId="{E8CE780B-7FAE-624B-A9CB-90691212E189}">
      <dgm:prSet/>
      <dgm:spPr/>
      <dgm:t>
        <a:bodyPr/>
        <a:lstStyle/>
        <a:p>
          <a:endParaRPr lang="en-US"/>
        </a:p>
      </dgm:t>
    </dgm:pt>
    <dgm:pt modelId="{260320F8-DBBB-034E-B397-695CE7138624}" type="sibTrans" cxnId="{E8CE780B-7FAE-624B-A9CB-90691212E189}">
      <dgm:prSet/>
      <dgm:spPr/>
      <dgm:t>
        <a:bodyPr/>
        <a:lstStyle/>
        <a:p>
          <a:endParaRPr lang="en-US"/>
        </a:p>
      </dgm:t>
    </dgm:pt>
    <dgm:pt modelId="{FAB05B63-3A10-174C-8D37-D82738347FF3}">
      <dgm:prSet custT="1"/>
      <dgm:spPr/>
      <dgm:t>
        <a:bodyPr/>
        <a:lstStyle/>
        <a:p>
          <a:r>
            <a:rPr lang="en-US" sz="1800" dirty="0">
              <a:latin typeface="Goudy Old Style" panose="02020502050305020303" pitchFamily="18" charset="77"/>
            </a:rPr>
            <a:t>3-6 virtual meetings (plus optional onboarding mtg) June through August (or November) 2022</a:t>
          </a:r>
        </a:p>
      </dgm:t>
    </dgm:pt>
    <dgm:pt modelId="{D19DECA8-A1E0-6241-AD30-5549A57ABF7B}" type="parTrans" cxnId="{14E48D25-460C-554E-90AF-965A8C3FE05B}">
      <dgm:prSet/>
      <dgm:spPr/>
      <dgm:t>
        <a:bodyPr/>
        <a:lstStyle/>
        <a:p>
          <a:endParaRPr lang="en-US"/>
        </a:p>
      </dgm:t>
    </dgm:pt>
    <dgm:pt modelId="{C7D81CBC-E8C3-6D4F-A933-3F4756514AF8}" type="sibTrans" cxnId="{14E48D25-460C-554E-90AF-965A8C3FE05B}">
      <dgm:prSet/>
      <dgm:spPr/>
      <dgm:t>
        <a:bodyPr/>
        <a:lstStyle/>
        <a:p>
          <a:endParaRPr lang="en-US"/>
        </a:p>
      </dgm:t>
    </dgm:pt>
    <dgm:pt modelId="{2D21A830-FE41-EF48-A3BE-BCA367168B57}">
      <dgm:prSet custT="1"/>
      <dgm:spPr/>
      <dgm:t>
        <a:bodyPr/>
        <a:lstStyle/>
        <a:p>
          <a:r>
            <a:rPr lang="en-US" sz="1900" b="1">
              <a:latin typeface="Goudy Old Style" panose="02020502050305020303" pitchFamily="18" charset="77"/>
            </a:rPr>
            <a:t>Updates &amp; Approval by CAEECC</a:t>
          </a:r>
          <a:endParaRPr lang="en-US" sz="1900">
            <a:latin typeface="Goudy Old Style" panose="02020502050305020303" pitchFamily="18" charset="77"/>
          </a:endParaRPr>
        </a:p>
      </dgm:t>
    </dgm:pt>
    <dgm:pt modelId="{1F0BC44D-D5F2-8F49-941D-2100E7589579}" type="parTrans" cxnId="{5A3E594B-5A72-C148-BBBC-78AD65136D02}">
      <dgm:prSet/>
      <dgm:spPr/>
      <dgm:t>
        <a:bodyPr/>
        <a:lstStyle/>
        <a:p>
          <a:endParaRPr lang="en-US"/>
        </a:p>
      </dgm:t>
    </dgm:pt>
    <dgm:pt modelId="{4E0AFEBF-75DF-5A42-9185-DB1DEDBA62D4}" type="sibTrans" cxnId="{5A3E594B-5A72-C148-BBBC-78AD65136D02}">
      <dgm:prSet/>
      <dgm:spPr/>
      <dgm:t>
        <a:bodyPr/>
        <a:lstStyle/>
        <a:p>
          <a:endParaRPr lang="en-US"/>
        </a:p>
      </dgm:t>
    </dgm:pt>
    <dgm:pt modelId="{4A65C897-AF9F-9147-B59A-96BEE099A8C5}">
      <dgm:prSet custT="1"/>
      <dgm:spPr/>
      <dgm:t>
        <a:bodyPr/>
        <a:lstStyle/>
        <a:p>
          <a:r>
            <a:rPr lang="en-US" sz="1800" dirty="0">
              <a:latin typeface="Goudy Old Style" panose="02020502050305020303" pitchFamily="18" charset="77"/>
            </a:rPr>
            <a:t>Updates will be provided at each remaining 2022 Full CAEECC quarterly meeting (today, September 15, and November 15 (if needed)). Recommendations will be presented for approval at the September or November 2022 Full CAEECC meeting. </a:t>
          </a:r>
        </a:p>
      </dgm:t>
    </dgm:pt>
    <dgm:pt modelId="{83DD9548-6C6A-B64F-BA9F-4D6D1A9081FB}" type="parTrans" cxnId="{18A5C731-515B-4448-AECA-B5C9A871783B}">
      <dgm:prSet/>
      <dgm:spPr/>
      <dgm:t>
        <a:bodyPr/>
        <a:lstStyle/>
        <a:p>
          <a:endParaRPr lang="en-US"/>
        </a:p>
      </dgm:t>
    </dgm:pt>
    <dgm:pt modelId="{FB01F331-79F3-D445-B009-418FFA0EBD0B}" type="sibTrans" cxnId="{18A5C731-515B-4448-AECA-B5C9A871783B}">
      <dgm:prSet/>
      <dgm:spPr/>
      <dgm:t>
        <a:bodyPr/>
        <a:lstStyle/>
        <a:p>
          <a:endParaRPr lang="en-US"/>
        </a:p>
      </dgm:t>
    </dgm:pt>
    <dgm:pt modelId="{DC2B9B58-6CFF-9C4B-BD6F-59E8B8C586FA}">
      <dgm:prSet custT="1"/>
      <dgm:spPr/>
      <dgm:t>
        <a:bodyPr/>
        <a:lstStyle/>
        <a:p>
          <a:r>
            <a:rPr lang="en-US" sz="1900" b="1">
              <a:latin typeface="Goudy Old Style" panose="02020502050305020303" pitchFamily="18" charset="77"/>
            </a:rPr>
            <a:t>Additional Information</a:t>
          </a:r>
          <a:endParaRPr lang="en-US" sz="1900">
            <a:latin typeface="Goudy Old Style" panose="02020502050305020303" pitchFamily="18" charset="77"/>
          </a:endParaRPr>
        </a:p>
      </dgm:t>
    </dgm:pt>
    <dgm:pt modelId="{46D12E8F-B3D3-F844-9330-3ACDF2CDF557}" type="parTrans" cxnId="{BA40099B-A114-5C46-BFCF-385F3567A797}">
      <dgm:prSet/>
      <dgm:spPr/>
      <dgm:t>
        <a:bodyPr/>
        <a:lstStyle/>
        <a:p>
          <a:endParaRPr lang="en-US"/>
        </a:p>
      </dgm:t>
    </dgm:pt>
    <dgm:pt modelId="{A66B6C1A-5D5A-A945-94AA-EA60DE2257C3}" type="sibTrans" cxnId="{BA40099B-A114-5C46-BFCF-385F3567A797}">
      <dgm:prSet/>
      <dgm:spPr/>
      <dgm:t>
        <a:bodyPr/>
        <a:lstStyle/>
        <a:p>
          <a:endParaRPr lang="en-US"/>
        </a:p>
      </dgm:t>
    </dgm:pt>
    <dgm:pt modelId="{22526178-F70D-C141-96B0-86ABE88D3519}">
      <dgm:prSet custT="1"/>
      <dgm:spPr/>
      <dgm:t>
        <a:bodyPr/>
        <a:lstStyle/>
        <a:p>
          <a:r>
            <a:rPr lang="en-US" sz="1800" dirty="0">
              <a:latin typeface="Goudy Old Style" panose="02020502050305020303" pitchFamily="18" charset="77"/>
            </a:rPr>
            <a:t>Member Roster, Scope of Work, and meeting materials available at </a:t>
          </a:r>
          <a:r>
            <a:rPr lang="en-US" sz="1800" dirty="0">
              <a:latin typeface="Goudy Old Style" panose="02020502050305020303" pitchFamily="18" charset="77"/>
              <a:hlinkClick xmlns:r="http://schemas.openxmlformats.org/officeDocument/2006/relationships" r:id="rId1"/>
            </a:rPr>
            <a:t>https://www.caeecc.org/compensation-task-force</a:t>
          </a:r>
          <a:r>
            <a:rPr lang="en-US" sz="1800" dirty="0">
              <a:latin typeface="Goudy Old Style" panose="02020502050305020303" pitchFamily="18" charset="77"/>
            </a:rPr>
            <a:t> </a:t>
          </a:r>
        </a:p>
      </dgm:t>
    </dgm:pt>
    <dgm:pt modelId="{CAC206F9-BA69-6247-AF6D-669BBBC37B59}" type="parTrans" cxnId="{90BC36AC-0C25-7B4C-89DF-4AA8BDC615AD}">
      <dgm:prSet/>
      <dgm:spPr/>
      <dgm:t>
        <a:bodyPr/>
        <a:lstStyle/>
        <a:p>
          <a:endParaRPr lang="en-US"/>
        </a:p>
      </dgm:t>
    </dgm:pt>
    <dgm:pt modelId="{BE57970D-5A80-8A40-9C4B-F8052C18558E}" type="sibTrans" cxnId="{90BC36AC-0C25-7B4C-89DF-4AA8BDC615AD}">
      <dgm:prSet/>
      <dgm:spPr/>
      <dgm:t>
        <a:bodyPr/>
        <a:lstStyle/>
        <a:p>
          <a:endParaRPr lang="en-US"/>
        </a:p>
      </dgm:t>
    </dgm:pt>
    <dgm:pt modelId="{1BF48162-E82D-4049-A5D4-C9BFF359DDFD}" type="pres">
      <dgm:prSet presAssocID="{63E8EB52-35BD-C34C-B9D4-665FC004B8FB}" presName="Name0" presStyleCnt="0">
        <dgm:presLayoutVars>
          <dgm:dir/>
          <dgm:animLvl val="lvl"/>
          <dgm:resizeHandles val="exact"/>
        </dgm:presLayoutVars>
      </dgm:prSet>
      <dgm:spPr/>
    </dgm:pt>
    <dgm:pt modelId="{4B64C974-E597-1B47-976B-A91CC1E2D112}" type="pres">
      <dgm:prSet presAssocID="{050B3D4D-5BE3-9044-A79D-053965774F11}" presName="linNode" presStyleCnt="0"/>
      <dgm:spPr/>
    </dgm:pt>
    <dgm:pt modelId="{0715D60E-D9E5-F845-8265-CC37D7E80261}" type="pres">
      <dgm:prSet presAssocID="{050B3D4D-5BE3-9044-A79D-053965774F11}" presName="parentText" presStyleLbl="node1" presStyleIdx="0" presStyleCnt="4" custScaleX="47547">
        <dgm:presLayoutVars>
          <dgm:chMax val="1"/>
          <dgm:bulletEnabled val="1"/>
        </dgm:presLayoutVars>
      </dgm:prSet>
      <dgm:spPr/>
    </dgm:pt>
    <dgm:pt modelId="{B76AD9FA-AA45-DE42-8EE5-8038645911DA}" type="pres">
      <dgm:prSet presAssocID="{050B3D4D-5BE3-9044-A79D-053965774F11}" presName="descendantText" presStyleLbl="alignAccFollowNode1" presStyleIdx="0" presStyleCnt="4" custScaleX="129631">
        <dgm:presLayoutVars>
          <dgm:bulletEnabled val="1"/>
        </dgm:presLayoutVars>
      </dgm:prSet>
      <dgm:spPr/>
    </dgm:pt>
    <dgm:pt modelId="{232882FE-499E-134A-92FD-8256EEB720E4}" type="pres">
      <dgm:prSet presAssocID="{A843C6BB-BE89-BF4F-A683-383A1CE6E7C3}" presName="sp" presStyleCnt="0"/>
      <dgm:spPr/>
    </dgm:pt>
    <dgm:pt modelId="{A39F583D-D1D7-704A-A79F-D41D453E3E3A}" type="pres">
      <dgm:prSet presAssocID="{98992CDD-16C8-7240-BC5F-02EE5DB574AA}" presName="linNode" presStyleCnt="0"/>
      <dgm:spPr/>
    </dgm:pt>
    <dgm:pt modelId="{06C95683-D814-454F-B6DC-802BF4B8EB54}" type="pres">
      <dgm:prSet presAssocID="{98992CDD-16C8-7240-BC5F-02EE5DB574AA}" presName="parentText" presStyleLbl="node1" presStyleIdx="1" presStyleCnt="4" custScaleX="47547">
        <dgm:presLayoutVars>
          <dgm:chMax val="1"/>
          <dgm:bulletEnabled val="1"/>
        </dgm:presLayoutVars>
      </dgm:prSet>
      <dgm:spPr/>
    </dgm:pt>
    <dgm:pt modelId="{6F69EE7E-0AAC-2349-B75D-C56EB48290D5}" type="pres">
      <dgm:prSet presAssocID="{98992CDD-16C8-7240-BC5F-02EE5DB574AA}" presName="descendantText" presStyleLbl="alignAccFollowNode1" presStyleIdx="1" presStyleCnt="4" custScaleX="129631">
        <dgm:presLayoutVars>
          <dgm:bulletEnabled val="1"/>
        </dgm:presLayoutVars>
      </dgm:prSet>
      <dgm:spPr/>
    </dgm:pt>
    <dgm:pt modelId="{D93E8B5D-1A5A-7044-A4BD-46D8BED51C28}" type="pres">
      <dgm:prSet presAssocID="{260320F8-DBBB-034E-B397-695CE7138624}" presName="sp" presStyleCnt="0"/>
      <dgm:spPr/>
    </dgm:pt>
    <dgm:pt modelId="{F12AA664-437B-3F4C-A3BA-B4D492457613}" type="pres">
      <dgm:prSet presAssocID="{2D21A830-FE41-EF48-A3BE-BCA367168B57}" presName="linNode" presStyleCnt="0"/>
      <dgm:spPr/>
    </dgm:pt>
    <dgm:pt modelId="{7B3AA20B-311A-B649-9B3F-8C4048A6D84B}" type="pres">
      <dgm:prSet presAssocID="{2D21A830-FE41-EF48-A3BE-BCA367168B57}" presName="parentText" presStyleLbl="node1" presStyleIdx="2" presStyleCnt="4" custScaleX="47547">
        <dgm:presLayoutVars>
          <dgm:chMax val="1"/>
          <dgm:bulletEnabled val="1"/>
        </dgm:presLayoutVars>
      </dgm:prSet>
      <dgm:spPr/>
    </dgm:pt>
    <dgm:pt modelId="{74769DFB-C274-1540-9AFE-EFA8DB10FCB0}" type="pres">
      <dgm:prSet presAssocID="{2D21A830-FE41-EF48-A3BE-BCA367168B57}" presName="descendantText" presStyleLbl="alignAccFollowNode1" presStyleIdx="2" presStyleCnt="4" custScaleX="129631">
        <dgm:presLayoutVars>
          <dgm:bulletEnabled val="1"/>
        </dgm:presLayoutVars>
      </dgm:prSet>
      <dgm:spPr/>
    </dgm:pt>
    <dgm:pt modelId="{34938CA0-3E07-3744-A56E-7F3B5351BECA}" type="pres">
      <dgm:prSet presAssocID="{4E0AFEBF-75DF-5A42-9185-DB1DEDBA62D4}" presName="sp" presStyleCnt="0"/>
      <dgm:spPr/>
    </dgm:pt>
    <dgm:pt modelId="{900B55FF-D4C0-2244-8A4D-9B6C8A08B461}" type="pres">
      <dgm:prSet presAssocID="{DC2B9B58-6CFF-9C4B-BD6F-59E8B8C586FA}" presName="linNode" presStyleCnt="0"/>
      <dgm:spPr/>
    </dgm:pt>
    <dgm:pt modelId="{81551853-C7D4-D14A-9A3A-A40A5FC6BF19}" type="pres">
      <dgm:prSet presAssocID="{DC2B9B58-6CFF-9C4B-BD6F-59E8B8C586FA}" presName="parentText" presStyleLbl="node1" presStyleIdx="3" presStyleCnt="4" custScaleX="47547">
        <dgm:presLayoutVars>
          <dgm:chMax val="1"/>
          <dgm:bulletEnabled val="1"/>
        </dgm:presLayoutVars>
      </dgm:prSet>
      <dgm:spPr/>
    </dgm:pt>
    <dgm:pt modelId="{94A96997-6233-C442-9DBD-F94B78FB3419}" type="pres">
      <dgm:prSet presAssocID="{DC2B9B58-6CFF-9C4B-BD6F-59E8B8C586FA}" presName="descendantText" presStyleLbl="alignAccFollowNode1" presStyleIdx="3" presStyleCnt="4" custScaleX="129631">
        <dgm:presLayoutVars>
          <dgm:bulletEnabled val="1"/>
        </dgm:presLayoutVars>
      </dgm:prSet>
      <dgm:spPr/>
    </dgm:pt>
  </dgm:ptLst>
  <dgm:cxnLst>
    <dgm:cxn modelId="{E8CE780B-7FAE-624B-A9CB-90691212E189}" srcId="{63E8EB52-35BD-C34C-B9D4-665FC004B8FB}" destId="{98992CDD-16C8-7240-BC5F-02EE5DB574AA}" srcOrd="1" destOrd="0" parTransId="{1E4D1D51-C256-9D40-B341-6BB04414B006}" sibTransId="{260320F8-DBBB-034E-B397-695CE7138624}"/>
    <dgm:cxn modelId="{D7CA7B1A-F0EF-684D-A774-15A0D4770786}" type="presOf" srcId="{4A65C897-AF9F-9147-B59A-96BEE099A8C5}" destId="{74769DFB-C274-1540-9AFE-EFA8DB10FCB0}" srcOrd="0" destOrd="0" presId="urn:microsoft.com/office/officeart/2005/8/layout/vList5"/>
    <dgm:cxn modelId="{14E48D25-460C-554E-90AF-965A8C3FE05B}" srcId="{98992CDD-16C8-7240-BC5F-02EE5DB574AA}" destId="{FAB05B63-3A10-174C-8D37-D82738347FF3}" srcOrd="0" destOrd="0" parTransId="{D19DECA8-A1E0-6241-AD30-5549A57ABF7B}" sibTransId="{C7D81CBC-E8C3-6D4F-A933-3F4756514AF8}"/>
    <dgm:cxn modelId="{18A5C731-515B-4448-AECA-B5C9A871783B}" srcId="{2D21A830-FE41-EF48-A3BE-BCA367168B57}" destId="{4A65C897-AF9F-9147-B59A-96BEE099A8C5}" srcOrd="0" destOrd="0" parTransId="{83DD9548-6C6A-B64F-BA9F-4D6D1A9081FB}" sibTransId="{FB01F331-79F3-D445-B009-418FFA0EBD0B}"/>
    <dgm:cxn modelId="{09F4E132-C26D-864C-8700-8C9D3205E1A1}" type="presOf" srcId="{050B3D4D-5BE3-9044-A79D-053965774F11}" destId="{0715D60E-D9E5-F845-8265-CC37D7E80261}" srcOrd="0" destOrd="0" presId="urn:microsoft.com/office/officeart/2005/8/layout/vList5"/>
    <dgm:cxn modelId="{5A3E594B-5A72-C148-BBBC-78AD65136D02}" srcId="{63E8EB52-35BD-C34C-B9D4-665FC004B8FB}" destId="{2D21A830-FE41-EF48-A3BE-BCA367168B57}" srcOrd="2" destOrd="0" parTransId="{1F0BC44D-D5F2-8F49-941D-2100E7589579}" sibTransId="{4E0AFEBF-75DF-5A42-9185-DB1DEDBA62D4}"/>
    <dgm:cxn modelId="{1710D150-C5AB-E449-BE2F-2B435DFB60A2}" type="presOf" srcId="{98992CDD-16C8-7240-BC5F-02EE5DB574AA}" destId="{06C95683-D814-454F-B6DC-802BF4B8EB54}" srcOrd="0" destOrd="0" presId="urn:microsoft.com/office/officeart/2005/8/layout/vList5"/>
    <dgm:cxn modelId="{17B94251-9F6B-E941-9ABA-A44B9C3A97DF}" type="presOf" srcId="{22526178-F70D-C141-96B0-86ABE88D3519}" destId="{94A96997-6233-C442-9DBD-F94B78FB3419}" srcOrd="0" destOrd="0" presId="urn:microsoft.com/office/officeart/2005/8/layout/vList5"/>
    <dgm:cxn modelId="{D299165A-4F8D-CA48-9B64-C5EC6906370C}" type="presOf" srcId="{CA94022C-3730-2B4E-B9F9-E8C73F97FD44}" destId="{B76AD9FA-AA45-DE42-8EE5-8038645911DA}" srcOrd="0" destOrd="0" presId="urn:microsoft.com/office/officeart/2005/8/layout/vList5"/>
    <dgm:cxn modelId="{8DB4BD8A-2FC4-DC4E-B721-0634F24BA582}" type="presOf" srcId="{2D21A830-FE41-EF48-A3BE-BCA367168B57}" destId="{7B3AA20B-311A-B649-9B3F-8C4048A6D84B}" srcOrd="0" destOrd="0" presId="urn:microsoft.com/office/officeart/2005/8/layout/vList5"/>
    <dgm:cxn modelId="{8935B093-B132-454C-93BF-C413F934D9AC}" srcId="{050B3D4D-5BE3-9044-A79D-053965774F11}" destId="{CA94022C-3730-2B4E-B9F9-E8C73F97FD44}" srcOrd="0" destOrd="0" parTransId="{96DAEE5D-2E2E-8E47-BEDB-1D39907DA5FA}" sibTransId="{24868C9E-9856-9A4E-87CE-F1D897B8E982}"/>
    <dgm:cxn modelId="{17C7F298-7A0B-A347-AE87-3FBC7959CF1C}" type="presOf" srcId="{FAB05B63-3A10-174C-8D37-D82738347FF3}" destId="{6F69EE7E-0AAC-2349-B75D-C56EB48290D5}" srcOrd="0" destOrd="0" presId="urn:microsoft.com/office/officeart/2005/8/layout/vList5"/>
    <dgm:cxn modelId="{BA40099B-A114-5C46-BFCF-385F3567A797}" srcId="{63E8EB52-35BD-C34C-B9D4-665FC004B8FB}" destId="{DC2B9B58-6CFF-9C4B-BD6F-59E8B8C586FA}" srcOrd="3" destOrd="0" parTransId="{46D12E8F-B3D3-F844-9330-3ACDF2CDF557}" sibTransId="{A66B6C1A-5D5A-A945-94AA-EA60DE2257C3}"/>
    <dgm:cxn modelId="{90BC36AC-0C25-7B4C-89DF-4AA8BDC615AD}" srcId="{DC2B9B58-6CFF-9C4B-BD6F-59E8B8C586FA}" destId="{22526178-F70D-C141-96B0-86ABE88D3519}" srcOrd="0" destOrd="0" parTransId="{CAC206F9-BA69-6247-AF6D-669BBBC37B59}" sibTransId="{BE57970D-5A80-8A40-9C4B-F8052C18558E}"/>
    <dgm:cxn modelId="{06DEB7BB-A83F-6643-A88D-584914651D10}" srcId="{63E8EB52-35BD-C34C-B9D4-665FC004B8FB}" destId="{050B3D4D-5BE3-9044-A79D-053965774F11}" srcOrd="0" destOrd="0" parTransId="{9666B293-53A7-B844-8831-CF33141235DE}" sibTransId="{A843C6BB-BE89-BF4F-A683-383A1CE6E7C3}"/>
    <dgm:cxn modelId="{1E6353C5-CFD6-1748-93AA-32650940CBB5}" type="presOf" srcId="{63E8EB52-35BD-C34C-B9D4-665FC004B8FB}" destId="{1BF48162-E82D-4049-A5D4-C9BFF359DDFD}" srcOrd="0" destOrd="0" presId="urn:microsoft.com/office/officeart/2005/8/layout/vList5"/>
    <dgm:cxn modelId="{B401CDFA-A83F-0B49-9522-BE386B1AFB86}" type="presOf" srcId="{DC2B9B58-6CFF-9C4B-BD6F-59E8B8C586FA}" destId="{81551853-C7D4-D14A-9A3A-A40A5FC6BF19}" srcOrd="0" destOrd="0" presId="urn:microsoft.com/office/officeart/2005/8/layout/vList5"/>
    <dgm:cxn modelId="{D075588C-335B-1B49-BCC6-07B74A502B5A}" type="presParOf" srcId="{1BF48162-E82D-4049-A5D4-C9BFF359DDFD}" destId="{4B64C974-E597-1B47-976B-A91CC1E2D112}" srcOrd="0" destOrd="0" presId="urn:microsoft.com/office/officeart/2005/8/layout/vList5"/>
    <dgm:cxn modelId="{E668EBC3-AF00-244B-99AA-5A6FECE6C80F}" type="presParOf" srcId="{4B64C974-E597-1B47-976B-A91CC1E2D112}" destId="{0715D60E-D9E5-F845-8265-CC37D7E80261}" srcOrd="0" destOrd="0" presId="urn:microsoft.com/office/officeart/2005/8/layout/vList5"/>
    <dgm:cxn modelId="{55F29A87-44B4-6E49-B908-B1890E22BCED}" type="presParOf" srcId="{4B64C974-E597-1B47-976B-A91CC1E2D112}" destId="{B76AD9FA-AA45-DE42-8EE5-8038645911DA}" srcOrd="1" destOrd="0" presId="urn:microsoft.com/office/officeart/2005/8/layout/vList5"/>
    <dgm:cxn modelId="{664E0FFC-506C-4044-BDA9-FD8CC39CB4DC}" type="presParOf" srcId="{1BF48162-E82D-4049-A5D4-C9BFF359DDFD}" destId="{232882FE-499E-134A-92FD-8256EEB720E4}" srcOrd="1" destOrd="0" presId="urn:microsoft.com/office/officeart/2005/8/layout/vList5"/>
    <dgm:cxn modelId="{1E1B7AB8-7908-4F41-91C0-5EA1CF4B7670}" type="presParOf" srcId="{1BF48162-E82D-4049-A5D4-C9BFF359DDFD}" destId="{A39F583D-D1D7-704A-A79F-D41D453E3E3A}" srcOrd="2" destOrd="0" presId="urn:microsoft.com/office/officeart/2005/8/layout/vList5"/>
    <dgm:cxn modelId="{22D0F4ED-3CF6-814D-B0BD-CCFDBFCD590C}" type="presParOf" srcId="{A39F583D-D1D7-704A-A79F-D41D453E3E3A}" destId="{06C95683-D814-454F-B6DC-802BF4B8EB54}" srcOrd="0" destOrd="0" presId="urn:microsoft.com/office/officeart/2005/8/layout/vList5"/>
    <dgm:cxn modelId="{7A5193B9-8D35-AC4E-9225-7D77507DFD82}" type="presParOf" srcId="{A39F583D-D1D7-704A-A79F-D41D453E3E3A}" destId="{6F69EE7E-0AAC-2349-B75D-C56EB48290D5}" srcOrd="1" destOrd="0" presId="urn:microsoft.com/office/officeart/2005/8/layout/vList5"/>
    <dgm:cxn modelId="{A9955ABE-848F-124A-8B1B-1110B82AF641}" type="presParOf" srcId="{1BF48162-E82D-4049-A5D4-C9BFF359DDFD}" destId="{D93E8B5D-1A5A-7044-A4BD-46D8BED51C28}" srcOrd="3" destOrd="0" presId="urn:microsoft.com/office/officeart/2005/8/layout/vList5"/>
    <dgm:cxn modelId="{38CF421F-479D-FB4D-B83D-41A92516E3B4}" type="presParOf" srcId="{1BF48162-E82D-4049-A5D4-C9BFF359DDFD}" destId="{F12AA664-437B-3F4C-A3BA-B4D492457613}" srcOrd="4" destOrd="0" presId="urn:microsoft.com/office/officeart/2005/8/layout/vList5"/>
    <dgm:cxn modelId="{449A5F38-A998-3547-9EC1-CC0A61221CE9}" type="presParOf" srcId="{F12AA664-437B-3F4C-A3BA-B4D492457613}" destId="{7B3AA20B-311A-B649-9B3F-8C4048A6D84B}" srcOrd="0" destOrd="0" presId="urn:microsoft.com/office/officeart/2005/8/layout/vList5"/>
    <dgm:cxn modelId="{B1CFEE19-3069-C14A-BBDD-BBD1A4BC3DF9}" type="presParOf" srcId="{F12AA664-437B-3F4C-A3BA-B4D492457613}" destId="{74769DFB-C274-1540-9AFE-EFA8DB10FCB0}" srcOrd="1" destOrd="0" presId="urn:microsoft.com/office/officeart/2005/8/layout/vList5"/>
    <dgm:cxn modelId="{624FBEC8-7835-D14B-94ED-3607F95A7AFF}" type="presParOf" srcId="{1BF48162-E82D-4049-A5D4-C9BFF359DDFD}" destId="{34938CA0-3E07-3744-A56E-7F3B5351BECA}" srcOrd="5" destOrd="0" presId="urn:microsoft.com/office/officeart/2005/8/layout/vList5"/>
    <dgm:cxn modelId="{E75F8D96-F0DD-634D-A37E-42A7F173A7C4}" type="presParOf" srcId="{1BF48162-E82D-4049-A5D4-C9BFF359DDFD}" destId="{900B55FF-D4C0-2244-8A4D-9B6C8A08B461}" srcOrd="6" destOrd="0" presId="urn:microsoft.com/office/officeart/2005/8/layout/vList5"/>
    <dgm:cxn modelId="{94696147-A4C5-6345-AD24-DF2EA7017F38}" type="presParOf" srcId="{900B55FF-D4C0-2244-8A4D-9B6C8A08B461}" destId="{81551853-C7D4-D14A-9A3A-A40A5FC6BF19}" srcOrd="0" destOrd="0" presId="urn:microsoft.com/office/officeart/2005/8/layout/vList5"/>
    <dgm:cxn modelId="{C9B29F22-D78C-9444-BA8B-5BA38316366D}" type="presParOf" srcId="{900B55FF-D4C0-2244-8A4D-9B6C8A08B461}" destId="{94A96997-6233-C442-9DBD-F94B78FB34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19DE9D-BF03-45CF-9369-64D05BF0215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2B5DAE6-6FA0-4B65-A31E-A9F8FB65808D}">
      <dgm:prSet custT="1"/>
      <dgm:spPr/>
      <dgm:t>
        <a:bodyPr/>
        <a:lstStyle/>
        <a:p>
          <a:pPr>
            <a:lnSpc>
              <a:spcPct val="100000"/>
            </a:lnSpc>
          </a:pPr>
          <a:r>
            <a:rPr lang="en-US" sz="1900" kern="1200" dirty="0">
              <a:latin typeface="Goudy Old Style" panose="02020502050305020303" pitchFamily="18" charset="77"/>
            </a:rPr>
            <a:t>In April, CAEECC circulated a Request for Information regarding interest in participating in the Compensation TF and/or future JEDI-focused Working Group, </a:t>
          </a:r>
          <a:r>
            <a:rPr lang="en-US" sz="1900" kern="1200" dirty="0">
              <a:solidFill>
                <a:srgbClr val="000000">
                  <a:hueOff val="0"/>
                  <a:satOff val="0"/>
                  <a:lumOff val="0"/>
                  <a:alphaOff val="0"/>
                </a:srgbClr>
              </a:solidFill>
              <a:latin typeface="Goudy Old Style" panose="02020502050305020303" pitchFamily="18" charset="77"/>
              <a:ea typeface="+mn-ea"/>
              <a:cs typeface="+mn-cs"/>
            </a:rPr>
            <a:t>and whether participants would want/need compensation for participating in the WG</a:t>
          </a:r>
        </a:p>
      </dgm:t>
    </dgm:pt>
    <dgm:pt modelId="{8FA10FFB-B79B-49C9-B763-61D3D6214F2D}" type="parTrans" cxnId="{5D5E0868-A6AC-49EE-8D3A-89F9E8A636D5}">
      <dgm:prSet/>
      <dgm:spPr/>
      <dgm:t>
        <a:bodyPr/>
        <a:lstStyle/>
        <a:p>
          <a:endParaRPr lang="en-US"/>
        </a:p>
      </dgm:t>
    </dgm:pt>
    <dgm:pt modelId="{8747D538-06B6-4269-A0D3-DE9FD6083FEB}" type="sibTrans" cxnId="{5D5E0868-A6AC-49EE-8D3A-89F9E8A636D5}">
      <dgm:prSet/>
      <dgm:spPr/>
      <dgm:t>
        <a:bodyPr/>
        <a:lstStyle/>
        <a:p>
          <a:endParaRPr lang="en-US"/>
        </a:p>
      </dgm:t>
    </dgm:pt>
    <dgm:pt modelId="{926E8371-B9B6-4B89-AE27-D7AF8BC7293B}">
      <dgm:prSet/>
      <dgm:spPr/>
      <dgm:t>
        <a:bodyPr/>
        <a:lstStyle/>
        <a:p>
          <a:pPr>
            <a:lnSpc>
              <a:spcPct val="100000"/>
            </a:lnSpc>
          </a:pPr>
          <a:r>
            <a:rPr lang="en-US" dirty="0">
              <a:latin typeface="Goudy Old Style" panose="02020502050305020303" pitchFamily="18" charset="77"/>
            </a:rPr>
            <a:t>44% of 16 respondents said they would or might seek compensation in the JEDI-related Working Group</a:t>
          </a:r>
        </a:p>
      </dgm:t>
    </dgm:pt>
    <dgm:pt modelId="{293F025E-5B2B-4197-BF14-A00D8F3E6A91}" type="parTrans" cxnId="{77C540F7-E91B-4B47-AA2F-B5BE8E646C17}">
      <dgm:prSet/>
      <dgm:spPr/>
      <dgm:t>
        <a:bodyPr/>
        <a:lstStyle/>
        <a:p>
          <a:endParaRPr lang="en-US"/>
        </a:p>
      </dgm:t>
    </dgm:pt>
    <dgm:pt modelId="{47E233EE-C2CB-461D-B575-6BE6D89237AD}" type="sibTrans" cxnId="{77C540F7-E91B-4B47-AA2F-B5BE8E646C17}">
      <dgm:prSet/>
      <dgm:spPr/>
      <dgm:t>
        <a:bodyPr/>
        <a:lstStyle/>
        <a:p>
          <a:endParaRPr lang="en-US"/>
        </a:p>
      </dgm:t>
    </dgm:pt>
    <dgm:pt modelId="{7B4DF50C-0743-46FC-9D06-BE3081143AC7}">
      <dgm:prSet/>
      <dgm:spPr/>
      <dgm:t>
        <a:bodyPr/>
        <a:lstStyle/>
        <a:p>
          <a:pPr>
            <a:lnSpc>
              <a:spcPct val="100000"/>
            </a:lnSpc>
          </a:pPr>
          <a:r>
            <a:rPr lang="en-US" dirty="0">
              <a:latin typeface="Goudy Old Style" panose="02020502050305020303" pitchFamily="18" charset="77"/>
            </a:rPr>
            <a:t>The types of compensation respondents said they would seek included staff time for attendance, preparation, travel, and accommodations</a:t>
          </a:r>
        </a:p>
      </dgm:t>
    </dgm:pt>
    <dgm:pt modelId="{B8D8CD7C-4FAA-4A76-A049-49A663DB94F4}" type="parTrans" cxnId="{9DEF30FD-DF8E-4BBE-A2EA-C9DD4B0198AC}">
      <dgm:prSet/>
      <dgm:spPr/>
      <dgm:t>
        <a:bodyPr/>
        <a:lstStyle/>
        <a:p>
          <a:endParaRPr lang="en-US"/>
        </a:p>
      </dgm:t>
    </dgm:pt>
    <dgm:pt modelId="{AD72AC76-DC5D-44A6-A45D-7CE4F5113D1F}" type="sibTrans" cxnId="{9DEF30FD-DF8E-4BBE-A2EA-C9DD4B0198AC}">
      <dgm:prSet/>
      <dgm:spPr/>
      <dgm:t>
        <a:bodyPr/>
        <a:lstStyle/>
        <a:p>
          <a:endParaRPr lang="en-US"/>
        </a:p>
      </dgm:t>
    </dgm:pt>
    <dgm:pt modelId="{5B5AC3BD-FEA7-487D-9F2E-E2D4FEBCA8BA}" type="pres">
      <dgm:prSet presAssocID="{5D19DE9D-BF03-45CF-9369-64D05BF02150}" presName="root" presStyleCnt="0">
        <dgm:presLayoutVars>
          <dgm:dir/>
          <dgm:resizeHandles val="exact"/>
        </dgm:presLayoutVars>
      </dgm:prSet>
      <dgm:spPr/>
    </dgm:pt>
    <dgm:pt modelId="{C7C217D5-EBDA-406B-BBA1-1B45C46101AE}" type="pres">
      <dgm:prSet presAssocID="{42B5DAE6-6FA0-4B65-A31E-A9F8FB65808D}" presName="compNode" presStyleCnt="0"/>
      <dgm:spPr/>
    </dgm:pt>
    <dgm:pt modelId="{EB5F1853-519E-4CD7-8A2F-18CB686D5F38}" type="pres">
      <dgm:prSet presAssocID="{42B5DAE6-6FA0-4B65-A31E-A9F8FB65808D}" presName="bgRect" presStyleLbl="bgShp" presStyleIdx="0" presStyleCnt="3"/>
      <dgm:spPr/>
    </dgm:pt>
    <dgm:pt modelId="{A3F6F939-323E-458E-B2FC-AF212B63C40A}" type="pres">
      <dgm:prSet presAssocID="{42B5DAE6-6FA0-4B65-A31E-A9F8FB65808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ternet outline"/>
        </a:ext>
      </dgm:extLst>
    </dgm:pt>
    <dgm:pt modelId="{B7E0EEDD-10B6-4E74-A8E9-E6EFA984D7F1}" type="pres">
      <dgm:prSet presAssocID="{42B5DAE6-6FA0-4B65-A31E-A9F8FB65808D}" presName="spaceRect" presStyleCnt="0"/>
      <dgm:spPr/>
    </dgm:pt>
    <dgm:pt modelId="{49B3A876-3772-40B1-990F-D57F23FA7D4A}" type="pres">
      <dgm:prSet presAssocID="{42B5DAE6-6FA0-4B65-A31E-A9F8FB65808D}" presName="parTx" presStyleLbl="revTx" presStyleIdx="0" presStyleCnt="3">
        <dgm:presLayoutVars>
          <dgm:chMax val="0"/>
          <dgm:chPref val="0"/>
        </dgm:presLayoutVars>
      </dgm:prSet>
      <dgm:spPr/>
    </dgm:pt>
    <dgm:pt modelId="{D10E056A-6E71-4088-905A-C55E961F15B4}" type="pres">
      <dgm:prSet presAssocID="{8747D538-06B6-4269-A0D3-DE9FD6083FEB}" presName="sibTrans" presStyleCnt="0"/>
      <dgm:spPr/>
    </dgm:pt>
    <dgm:pt modelId="{E5B5B6A0-7E26-4303-92E3-A599CAB86E5E}" type="pres">
      <dgm:prSet presAssocID="{926E8371-B9B6-4B89-AE27-D7AF8BC7293B}" presName="compNode" presStyleCnt="0"/>
      <dgm:spPr/>
    </dgm:pt>
    <dgm:pt modelId="{8F5A9057-DF38-4CCD-84BD-B59F48849F5D}" type="pres">
      <dgm:prSet presAssocID="{926E8371-B9B6-4B89-AE27-D7AF8BC7293B}" presName="bgRect" presStyleLbl="bgShp" presStyleIdx="1" presStyleCnt="3"/>
      <dgm:spPr/>
    </dgm:pt>
    <dgm:pt modelId="{00F3E92A-95D1-4FC1-9BBC-E4A31AA73307}" type="pres">
      <dgm:prSet presAssocID="{926E8371-B9B6-4B89-AE27-D7AF8BC7293B}"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ffice Worker"/>
        </a:ext>
      </dgm:extLst>
    </dgm:pt>
    <dgm:pt modelId="{A1C7DC38-0768-49C4-895A-06E4CD67B6F8}" type="pres">
      <dgm:prSet presAssocID="{926E8371-B9B6-4B89-AE27-D7AF8BC7293B}" presName="spaceRect" presStyleCnt="0"/>
      <dgm:spPr/>
    </dgm:pt>
    <dgm:pt modelId="{CA083CD1-7AC8-4E6F-AAF3-C4027F8B9054}" type="pres">
      <dgm:prSet presAssocID="{926E8371-B9B6-4B89-AE27-D7AF8BC7293B}" presName="parTx" presStyleLbl="revTx" presStyleIdx="1" presStyleCnt="3">
        <dgm:presLayoutVars>
          <dgm:chMax val="0"/>
          <dgm:chPref val="0"/>
        </dgm:presLayoutVars>
      </dgm:prSet>
      <dgm:spPr/>
    </dgm:pt>
    <dgm:pt modelId="{7B605411-238E-4714-BBFD-6D9AA8FDF646}" type="pres">
      <dgm:prSet presAssocID="{47E233EE-C2CB-461D-B575-6BE6D89237AD}" presName="sibTrans" presStyleCnt="0"/>
      <dgm:spPr/>
    </dgm:pt>
    <dgm:pt modelId="{2D4F7359-E5A2-4A54-B0B9-A2C0060B3D71}" type="pres">
      <dgm:prSet presAssocID="{7B4DF50C-0743-46FC-9D06-BE3081143AC7}" presName="compNode" presStyleCnt="0"/>
      <dgm:spPr/>
    </dgm:pt>
    <dgm:pt modelId="{43DF9246-15C3-4052-9D8C-4148DD701C0C}" type="pres">
      <dgm:prSet presAssocID="{7B4DF50C-0743-46FC-9D06-BE3081143AC7}" presName="bgRect" presStyleLbl="bgShp" presStyleIdx="2" presStyleCnt="3"/>
      <dgm:spPr/>
    </dgm:pt>
    <dgm:pt modelId="{EEF3121A-24F0-4E11-8108-0F6D27FF7F7F}" type="pres">
      <dgm:prSet presAssocID="{7B4DF50C-0743-46FC-9D06-BE3081143A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E3E87CC7-9B96-4D2E-AC50-78CABA215142}" type="pres">
      <dgm:prSet presAssocID="{7B4DF50C-0743-46FC-9D06-BE3081143AC7}" presName="spaceRect" presStyleCnt="0"/>
      <dgm:spPr/>
    </dgm:pt>
    <dgm:pt modelId="{A85EF42F-CAC6-44C2-8ADC-DA1313388E50}" type="pres">
      <dgm:prSet presAssocID="{7B4DF50C-0743-46FC-9D06-BE3081143AC7}" presName="parTx" presStyleLbl="revTx" presStyleIdx="2" presStyleCnt="3">
        <dgm:presLayoutVars>
          <dgm:chMax val="0"/>
          <dgm:chPref val="0"/>
        </dgm:presLayoutVars>
      </dgm:prSet>
      <dgm:spPr/>
    </dgm:pt>
  </dgm:ptLst>
  <dgm:cxnLst>
    <dgm:cxn modelId="{F318030E-CD8C-4F50-849E-E2C3EE3727DB}" type="presOf" srcId="{926E8371-B9B6-4B89-AE27-D7AF8BC7293B}" destId="{CA083CD1-7AC8-4E6F-AAF3-C4027F8B9054}" srcOrd="0" destOrd="0" presId="urn:microsoft.com/office/officeart/2018/2/layout/IconVerticalSolidList"/>
    <dgm:cxn modelId="{BB8CD01A-D2B7-46AB-9294-72FA40813E83}" type="presOf" srcId="{5D19DE9D-BF03-45CF-9369-64D05BF02150}" destId="{5B5AC3BD-FEA7-487D-9F2E-E2D4FEBCA8BA}" srcOrd="0" destOrd="0" presId="urn:microsoft.com/office/officeart/2018/2/layout/IconVerticalSolidList"/>
    <dgm:cxn modelId="{5D5E0868-A6AC-49EE-8D3A-89F9E8A636D5}" srcId="{5D19DE9D-BF03-45CF-9369-64D05BF02150}" destId="{42B5DAE6-6FA0-4B65-A31E-A9F8FB65808D}" srcOrd="0" destOrd="0" parTransId="{8FA10FFB-B79B-49C9-B763-61D3D6214F2D}" sibTransId="{8747D538-06B6-4269-A0D3-DE9FD6083FEB}"/>
    <dgm:cxn modelId="{AEBEE66D-2559-441A-9716-B0A7151BCC72}" type="presOf" srcId="{42B5DAE6-6FA0-4B65-A31E-A9F8FB65808D}" destId="{49B3A876-3772-40B1-990F-D57F23FA7D4A}" srcOrd="0" destOrd="0" presId="urn:microsoft.com/office/officeart/2018/2/layout/IconVerticalSolidList"/>
    <dgm:cxn modelId="{66466CBD-7174-44C4-A186-04B0369AB54A}" type="presOf" srcId="{7B4DF50C-0743-46FC-9D06-BE3081143AC7}" destId="{A85EF42F-CAC6-44C2-8ADC-DA1313388E50}" srcOrd="0" destOrd="0" presId="urn:microsoft.com/office/officeart/2018/2/layout/IconVerticalSolidList"/>
    <dgm:cxn modelId="{77C540F7-E91B-4B47-AA2F-B5BE8E646C17}" srcId="{5D19DE9D-BF03-45CF-9369-64D05BF02150}" destId="{926E8371-B9B6-4B89-AE27-D7AF8BC7293B}" srcOrd="1" destOrd="0" parTransId="{293F025E-5B2B-4197-BF14-A00D8F3E6A91}" sibTransId="{47E233EE-C2CB-461D-B575-6BE6D89237AD}"/>
    <dgm:cxn modelId="{9DEF30FD-DF8E-4BBE-A2EA-C9DD4B0198AC}" srcId="{5D19DE9D-BF03-45CF-9369-64D05BF02150}" destId="{7B4DF50C-0743-46FC-9D06-BE3081143AC7}" srcOrd="2" destOrd="0" parTransId="{B8D8CD7C-4FAA-4A76-A049-49A663DB94F4}" sibTransId="{AD72AC76-DC5D-44A6-A45D-7CE4F5113D1F}"/>
    <dgm:cxn modelId="{C304FA32-5EEA-4324-8C89-D23C5CB96743}" type="presParOf" srcId="{5B5AC3BD-FEA7-487D-9F2E-E2D4FEBCA8BA}" destId="{C7C217D5-EBDA-406B-BBA1-1B45C46101AE}" srcOrd="0" destOrd="0" presId="urn:microsoft.com/office/officeart/2018/2/layout/IconVerticalSolidList"/>
    <dgm:cxn modelId="{A30C2B85-F63A-401F-B7CD-F31650DB2A6D}" type="presParOf" srcId="{C7C217D5-EBDA-406B-BBA1-1B45C46101AE}" destId="{EB5F1853-519E-4CD7-8A2F-18CB686D5F38}" srcOrd="0" destOrd="0" presId="urn:microsoft.com/office/officeart/2018/2/layout/IconVerticalSolidList"/>
    <dgm:cxn modelId="{0F110DC8-0748-480A-AD22-21D8B12E8488}" type="presParOf" srcId="{C7C217D5-EBDA-406B-BBA1-1B45C46101AE}" destId="{A3F6F939-323E-458E-B2FC-AF212B63C40A}" srcOrd="1" destOrd="0" presId="urn:microsoft.com/office/officeart/2018/2/layout/IconVerticalSolidList"/>
    <dgm:cxn modelId="{90528BC9-8950-476E-BB7C-C090AF91E1D7}" type="presParOf" srcId="{C7C217D5-EBDA-406B-BBA1-1B45C46101AE}" destId="{B7E0EEDD-10B6-4E74-A8E9-E6EFA984D7F1}" srcOrd="2" destOrd="0" presId="urn:microsoft.com/office/officeart/2018/2/layout/IconVerticalSolidList"/>
    <dgm:cxn modelId="{D9CD5619-5E29-4FBB-A9AB-42A279661C92}" type="presParOf" srcId="{C7C217D5-EBDA-406B-BBA1-1B45C46101AE}" destId="{49B3A876-3772-40B1-990F-D57F23FA7D4A}" srcOrd="3" destOrd="0" presId="urn:microsoft.com/office/officeart/2018/2/layout/IconVerticalSolidList"/>
    <dgm:cxn modelId="{C8FAA808-6791-4D0E-B697-ED18C7361E23}" type="presParOf" srcId="{5B5AC3BD-FEA7-487D-9F2E-E2D4FEBCA8BA}" destId="{D10E056A-6E71-4088-905A-C55E961F15B4}" srcOrd="1" destOrd="0" presId="urn:microsoft.com/office/officeart/2018/2/layout/IconVerticalSolidList"/>
    <dgm:cxn modelId="{985326B4-E083-4695-BD00-5A6A40079A14}" type="presParOf" srcId="{5B5AC3BD-FEA7-487D-9F2E-E2D4FEBCA8BA}" destId="{E5B5B6A0-7E26-4303-92E3-A599CAB86E5E}" srcOrd="2" destOrd="0" presId="urn:microsoft.com/office/officeart/2018/2/layout/IconVerticalSolidList"/>
    <dgm:cxn modelId="{B7F084ED-7342-4007-991F-CBFDB68A9698}" type="presParOf" srcId="{E5B5B6A0-7E26-4303-92E3-A599CAB86E5E}" destId="{8F5A9057-DF38-4CCD-84BD-B59F48849F5D}" srcOrd="0" destOrd="0" presId="urn:microsoft.com/office/officeart/2018/2/layout/IconVerticalSolidList"/>
    <dgm:cxn modelId="{4AD4CA97-BEB9-43A5-BB24-1FC19804965D}" type="presParOf" srcId="{E5B5B6A0-7E26-4303-92E3-A599CAB86E5E}" destId="{00F3E92A-95D1-4FC1-9BBC-E4A31AA73307}" srcOrd="1" destOrd="0" presId="urn:microsoft.com/office/officeart/2018/2/layout/IconVerticalSolidList"/>
    <dgm:cxn modelId="{3C36790F-A528-46AD-9250-9A502E28F3BE}" type="presParOf" srcId="{E5B5B6A0-7E26-4303-92E3-A599CAB86E5E}" destId="{A1C7DC38-0768-49C4-895A-06E4CD67B6F8}" srcOrd="2" destOrd="0" presId="urn:microsoft.com/office/officeart/2018/2/layout/IconVerticalSolidList"/>
    <dgm:cxn modelId="{171450C3-46E7-4C88-9BF0-B21C2EA068D7}" type="presParOf" srcId="{E5B5B6A0-7E26-4303-92E3-A599CAB86E5E}" destId="{CA083CD1-7AC8-4E6F-AAF3-C4027F8B9054}" srcOrd="3" destOrd="0" presId="urn:microsoft.com/office/officeart/2018/2/layout/IconVerticalSolidList"/>
    <dgm:cxn modelId="{D6780161-31E6-4FF0-B273-5287B932BC9B}" type="presParOf" srcId="{5B5AC3BD-FEA7-487D-9F2E-E2D4FEBCA8BA}" destId="{7B605411-238E-4714-BBFD-6D9AA8FDF646}" srcOrd="3" destOrd="0" presId="urn:microsoft.com/office/officeart/2018/2/layout/IconVerticalSolidList"/>
    <dgm:cxn modelId="{203C6888-8B27-42D6-90FF-E712EF5EBD7C}" type="presParOf" srcId="{5B5AC3BD-FEA7-487D-9F2E-E2D4FEBCA8BA}" destId="{2D4F7359-E5A2-4A54-B0B9-A2C0060B3D71}" srcOrd="4" destOrd="0" presId="urn:microsoft.com/office/officeart/2018/2/layout/IconVerticalSolidList"/>
    <dgm:cxn modelId="{4ECFACA5-C5D1-4BCB-BF91-54105DF4582D}" type="presParOf" srcId="{2D4F7359-E5A2-4A54-B0B9-A2C0060B3D71}" destId="{43DF9246-15C3-4052-9D8C-4148DD701C0C}" srcOrd="0" destOrd="0" presId="urn:microsoft.com/office/officeart/2018/2/layout/IconVerticalSolidList"/>
    <dgm:cxn modelId="{680D95BC-55FC-4AEC-8B55-6E504FA7E331}" type="presParOf" srcId="{2D4F7359-E5A2-4A54-B0B9-A2C0060B3D71}" destId="{EEF3121A-24F0-4E11-8108-0F6D27FF7F7F}" srcOrd="1" destOrd="0" presId="urn:microsoft.com/office/officeart/2018/2/layout/IconVerticalSolidList"/>
    <dgm:cxn modelId="{873FFB3C-5EA8-4B61-9D9E-679794EB4F92}" type="presParOf" srcId="{2D4F7359-E5A2-4A54-B0B9-A2C0060B3D71}" destId="{E3E87CC7-9B96-4D2E-AC50-78CABA215142}" srcOrd="2" destOrd="0" presId="urn:microsoft.com/office/officeart/2018/2/layout/IconVerticalSolidList"/>
    <dgm:cxn modelId="{D72562BF-3ACE-42FC-9EEB-1B517F97ACCB}" type="presParOf" srcId="{2D4F7359-E5A2-4A54-B0B9-A2C0060B3D71}" destId="{A85EF42F-CAC6-44C2-8ADC-DA1313388E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F020-149E-49D2-9E71-E6E7D552333E}">
      <dsp:nvSpPr>
        <dsp:cNvPr id="0" name=""/>
        <dsp:cNvSpPr/>
      </dsp:nvSpPr>
      <dsp:spPr>
        <a:xfrm>
          <a:off x="888286" y="989688"/>
          <a:ext cx="1076877" cy="1076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0AB69-E4D9-4326-8469-DDD46E8E94DC}">
      <dsp:nvSpPr>
        <dsp:cNvPr id="0" name=""/>
        <dsp:cNvSpPr/>
      </dsp:nvSpPr>
      <dsp:spPr>
        <a:xfrm>
          <a:off x="230194"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Raise hand to enter queue – then unmute when called upon</a:t>
          </a:r>
        </a:p>
      </dsp:txBody>
      <dsp:txXfrm>
        <a:off x="230194" y="2383898"/>
        <a:ext cx="2393062" cy="720000"/>
      </dsp:txXfrm>
    </dsp:sp>
    <dsp:sp modelId="{065AE336-4380-4C84-A674-CF9EDAD8E718}">
      <dsp:nvSpPr>
        <dsp:cNvPr id="0" name=""/>
        <dsp:cNvSpPr/>
      </dsp:nvSpPr>
      <dsp:spPr>
        <a:xfrm>
          <a:off x="3700134" y="989688"/>
          <a:ext cx="1076877" cy="1076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0A529-CF80-42FB-8961-528866FDF05F}">
      <dsp:nvSpPr>
        <dsp:cNvPr id="0" name=""/>
        <dsp:cNvSpPr/>
      </dsp:nvSpPr>
      <dsp:spPr>
        <a:xfrm>
          <a:off x="3042042"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Mute when not speaking</a:t>
          </a:r>
        </a:p>
      </dsp:txBody>
      <dsp:txXfrm>
        <a:off x="3042042" y="2383898"/>
        <a:ext cx="2393062" cy="720000"/>
      </dsp:txXfrm>
    </dsp:sp>
    <dsp:sp modelId="{4722D7C9-8B33-407F-B517-621A46DA06B6}">
      <dsp:nvSpPr>
        <dsp:cNvPr id="0" name=""/>
        <dsp:cNvSpPr/>
      </dsp:nvSpPr>
      <dsp:spPr>
        <a:xfrm>
          <a:off x="6511982" y="989688"/>
          <a:ext cx="1076877" cy="1076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F3BA6-B38C-41CE-BA47-37792853838E}">
      <dsp:nvSpPr>
        <dsp:cNvPr id="0" name=""/>
        <dsp:cNvSpPr/>
      </dsp:nvSpPr>
      <dsp:spPr>
        <a:xfrm>
          <a:off x="5853890"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Zoom in &amp; out of documents</a:t>
          </a:r>
        </a:p>
      </dsp:txBody>
      <dsp:txXfrm>
        <a:off x="5853890" y="2383898"/>
        <a:ext cx="2393062" cy="720000"/>
      </dsp:txXfrm>
    </dsp:sp>
    <dsp:sp modelId="{DE5459B0-FA52-FC45-9A63-1C0D9D94AC7C}">
      <dsp:nvSpPr>
        <dsp:cNvPr id="0" name=""/>
        <dsp:cNvSpPr/>
      </dsp:nvSpPr>
      <dsp:spPr>
        <a:xfrm>
          <a:off x="9323830" y="723171"/>
          <a:ext cx="1076877" cy="1076877"/>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CBFDE-A1EC-FD45-898E-68EE02B819D5}">
      <dsp:nvSpPr>
        <dsp:cNvPr id="0" name=""/>
        <dsp:cNvSpPr/>
      </dsp:nvSpPr>
      <dsp:spPr>
        <a:xfrm>
          <a:off x="8699432" y="2307519"/>
          <a:ext cx="2393062" cy="178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Chat the Host (Susan Rivo) with technical difficulties</a:t>
          </a:r>
        </a:p>
        <a:p>
          <a:pPr marL="0" lvl="0" indent="0" algn="ctr" defTabSz="577850">
            <a:lnSpc>
              <a:spcPct val="100000"/>
            </a:lnSpc>
            <a:spcBef>
              <a:spcPct val="0"/>
            </a:spcBef>
            <a:spcAft>
              <a:spcPct val="35000"/>
            </a:spcAft>
            <a:buNone/>
          </a:pPr>
          <a:endParaRPr lang="en-US" sz="1300" kern="1200" dirty="0"/>
        </a:p>
        <a:p>
          <a:pPr marL="0" lvl="0" indent="0" algn="ctr" defTabSz="577850">
            <a:lnSpc>
              <a:spcPct val="100000"/>
            </a:lnSpc>
            <a:spcBef>
              <a:spcPct val="0"/>
            </a:spcBef>
            <a:spcAft>
              <a:spcPct val="35000"/>
            </a:spcAft>
            <a:buNone/>
          </a:pPr>
          <a:r>
            <a:rPr lang="en-US" sz="1300" kern="1200" dirty="0"/>
            <a:t>Chat “Everyone” with substantive questions or comments (Members should provide verbal remarks)</a:t>
          </a:r>
        </a:p>
      </dsp:txBody>
      <dsp:txXfrm>
        <a:off x="8699432" y="2307519"/>
        <a:ext cx="2393062" cy="17860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86533-6D1D-47D9-B0E1-C75306E3BAE5}">
      <dsp:nvSpPr>
        <dsp:cNvPr id="0" name=""/>
        <dsp:cNvSpPr/>
      </dsp:nvSpPr>
      <dsp:spPr>
        <a:xfrm>
          <a:off x="2122630" y="0"/>
          <a:ext cx="1509048" cy="1181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ED4C7-FCEA-4AD0-9B8C-5D3A85C314C6}">
      <dsp:nvSpPr>
        <dsp:cNvPr id="0" name=""/>
        <dsp:cNvSpPr/>
      </dsp:nvSpPr>
      <dsp:spPr>
        <a:xfrm>
          <a:off x="721371" y="1298950"/>
          <a:ext cx="4311566" cy="1109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a:t>Kickoff meeting 6/8/2022</a:t>
          </a:r>
        </a:p>
      </dsp:txBody>
      <dsp:txXfrm>
        <a:off x="721371" y="1298950"/>
        <a:ext cx="4311566" cy="1109202"/>
      </dsp:txXfrm>
    </dsp:sp>
    <dsp:sp modelId="{3613D0DB-725C-4765-914B-0519942EEA99}">
      <dsp:nvSpPr>
        <dsp:cNvPr id="0" name=""/>
        <dsp:cNvSpPr/>
      </dsp:nvSpPr>
      <dsp:spPr>
        <a:xfrm>
          <a:off x="709255" y="2185787"/>
          <a:ext cx="4311566" cy="101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-received presentation from CAEECC Composition, Diversity, Equity &amp; Inclusion WG members</a:t>
          </a:r>
        </a:p>
        <a:p>
          <a:pPr marL="0" lvl="0" indent="0" algn="ctr" defTabSz="800100">
            <a:lnSpc>
              <a:spcPct val="90000"/>
            </a:lnSpc>
            <a:spcBef>
              <a:spcPct val="0"/>
            </a:spcBef>
            <a:spcAft>
              <a:spcPct val="35000"/>
            </a:spcAft>
            <a:buNone/>
          </a:pPr>
          <a:r>
            <a:rPr lang="en-US" sz="1800" kern="1200" dirty="0"/>
            <a:t>-brainstormed funding guidelines, eligibility criteria, and potential funding sources</a:t>
          </a:r>
        </a:p>
      </dsp:txBody>
      <dsp:txXfrm>
        <a:off x="709255" y="2185787"/>
        <a:ext cx="4311566" cy="1013340"/>
      </dsp:txXfrm>
    </dsp:sp>
    <dsp:sp modelId="{0D3EE94F-F26B-4154-AA1A-140CFC7ECC6E}">
      <dsp:nvSpPr>
        <dsp:cNvPr id="0" name=""/>
        <dsp:cNvSpPr/>
      </dsp:nvSpPr>
      <dsp:spPr>
        <a:xfrm>
          <a:off x="7188721" y="0"/>
          <a:ext cx="1509048" cy="11819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290728-6285-469B-BE0C-8DF26A7FA88E}">
      <dsp:nvSpPr>
        <dsp:cNvPr id="0" name=""/>
        <dsp:cNvSpPr/>
      </dsp:nvSpPr>
      <dsp:spPr>
        <a:xfrm>
          <a:off x="5787462" y="1298950"/>
          <a:ext cx="4311566" cy="1109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b="1"/>
          </a:pPr>
          <a:r>
            <a:rPr lang="en-US" sz="1800" kern="1200" dirty="0"/>
            <a:t>Will meet twice more prior to the next Full CAEECC meeting on 9/15</a:t>
          </a:r>
        </a:p>
        <a:p>
          <a:pPr marL="0" lvl="0" indent="0" algn="ctr" defTabSz="800100">
            <a:lnSpc>
              <a:spcPct val="90000"/>
            </a:lnSpc>
            <a:spcBef>
              <a:spcPct val="0"/>
            </a:spcBef>
            <a:spcAft>
              <a:spcPct val="35000"/>
            </a:spcAft>
            <a:buNone/>
            <a:defRPr b="1"/>
          </a:pPr>
          <a:endParaRPr lang="en-US" sz="1800" kern="1200" dirty="0"/>
        </a:p>
        <a:p>
          <a:pPr marL="0" lvl="0" indent="0" algn="ctr" defTabSz="800100">
            <a:lnSpc>
              <a:spcPct val="90000"/>
            </a:lnSpc>
            <a:spcBef>
              <a:spcPct val="0"/>
            </a:spcBef>
            <a:spcAft>
              <a:spcPct val="35000"/>
            </a:spcAft>
            <a:buNone/>
            <a:defRPr b="1"/>
          </a:pPr>
          <a:r>
            <a:rPr lang="en-US" sz="1800" b="0" kern="1200" dirty="0"/>
            <a:t>-meetings will be led by Michelle and </a:t>
          </a:r>
          <a:r>
            <a:rPr lang="en-US" sz="1800" b="0" kern="1200" dirty="0" err="1"/>
            <a:t>Suhaila</a:t>
          </a:r>
          <a:r>
            <a:rPr lang="en-US" sz="1800" b="0" kern="1200" dirty="0"/>
            <a:t> from Common Spark Consulting</a:t>
          </a:r>
        </a:p>
      </dsp:txBody>
      <dsp:txXfrm>
        <a:off x="5787462" y="1298950"/>
        <a:ext cx="4311566" cy="1109202"/>
      </dsp:txXfrm>
    </dsp:sp>
    <dsp:sp modelId="{05DDB9AE-179F-420B-9F61-05B6ADD12B03}">
      <dsp:nvSpPr>
        <dsp:cNvPr id="0" name=""/>
        <dsp:cNvSpPr/>
      </dsp:nvSpPr>
      <dsp:spPr>
        <a:xfrm>
          <a:off x="5787462" y="2462551"/>
          <a:ext cx="4311566" cy="10133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F2FD-7F76-41F3-B902-7C5B91E9081A}">
      <dsp:nvSpPr>
        <dsp:cNvPr id="0" name=""/>
        <dsp:cNvSpPr/>
      </dsp:nvSpPr>
      <dsp:spPr>
        <a:xfrm>
          <a:off x="-6208747" y="-950138"/>
          <a:ext cx="7392939" cy="7392939"/>
        </a:xfrm>
        <a:prstGeom prst="blockArc">
          <a:avLst>
            <a:gd name="adj1" fmla="val 18900000"/>
            <a:gd name="adj2" fmla="val 2700000"/>
            <a:gd name="adj3" fmla="val 2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BD9DD0-90F4-3545-9F52-7C3E62930947}">
      <dsp:nvSpPr>
        <dsp:cNvPr id="0" name=""/>
        <dsp:cNvSpPr/>
      </dsp:nvSpPr>
      <dsp:spPr>
        <a:xfrm>
          <a:off x="762381" y="549266"/>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u="none" kern="1200" dirty="0"/>
            <a:t>SCOPE OF CAEECC: Align the governance policies with CPUC and state goals around justice, equity, diversity, and inclusion as well as recognize climate goals and the shift of energy efficiency to support carbon goals and address health inequities. </a:t>
          </a:r>
          <a:endParaRPr lang="en-US" sz="2000" kern="1200" dirty="0"/>
        </a:p>
      </dsp:txBody>
      <dsp:txXfrm>
        <a:off x="762381" y="549266"/>
        <a:ext cx="10849402" cy="1098532"/>
      </dsp:txXfrm>
    </dsp:sp>
    <dsp:sp modelId="{FB589483-FCF1-46EF-B84F-836DFF8BE42A}">
      <dsp:nvSpPr>
        <dsp:cNvPr id="0" name=""/>
        <dsp:cNvSpPr/>
      </dsp:nvSpPr>
      <dsp:spPr>
        <a:xfrm>
          <a:off x="75798" y="411949"/>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2A2BF-698E-CB4A-9FA3-B2F54C53C7FB}">
      <dsp:nvSpPr>
        <dsp:cNvPr id="0" name=""/>
        <dsp:cNvSpPr/>
      </dsp:nvSpPr>
      <dsp:spPr>
        <a:xfrm>
          <a:off x="1161698" y="2197065"/>
          <a:ext cx="10450086"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dirty="0"/>
            <a:t>COMPOSITION OF CAEECC: Create a framework with a diversity of voices representative of the community within the scope of CAEECC’s work.</a:t>
          </a:r>
        </a:p>
      </dsp:txBody>
      <dsp:txXfrm>
        <a:off x="1161698" y="2197065"/>
        <a:ext cx="10450086" cy="1098532"/>
      </dsp:txXfrm>
    </dsp:sp>
    <dsp:sp modelId="{3B6A8D7B-18CD-4A82-A2FE-42B99D86C88D}">
      <dsp:nvSpPr>
        <dsp:cNvPr id="0" name=""/>
        <dsp:cNvSpPr/>
      </dsp:nvSpPr>
      <dsp:spPr>
        <a:xfrm>
          <a:off x="475115" y="2059748"/>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129305-B0A0-AC49-9193-B566750E66EA}">
      <dsp:nvSpPr>
        <dsp:cNvPr id="0" name=""/>
        <dsp:cNvSpPr/>
      </dsp:nvSpPr>
      <dsp:spPr>
        <a:xfrm>
          <a:off x="762381" y="3844864"/>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en-US" sz="2000" kern="1200" dirty="0"/>
            <a:t>APPROACH TO INCLUSIVITY: Enable inclusive meetings and various opportunities for underrepresented voices to have access to, and supportive capacity for meaningfully participation. </a:t>
          </a:r>
        </a:p>
      </dsp:txBody>
      <dsp:txXfrm>
        <a:off x="762381" y="3844864"/>
        <a:ext cx="10849402" cy="1098532"/>
      </dsp:txXfrm>
    </dsp:sp>
    <dsp:sp modelId="{040552BB-9A20-4BB4-B2D6-7B40773B5E13}">
      <dsp:nvSpPr>
        <dsp:cNvPr id="0" name=""/>
        <dsp:cNvSpPr/>
      </dsp:nvSpPr>
      <dsp:spPr>
        <a:xfrm>
          <a:off x="75798" y="3707547"/>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7E542-AEE0-4675-B315-753D798FA619}">
      <dsp:nvSpPr>
        <dsp:cNvPr id="0" name=""/>
        <dsp:cNvSpPr/>
      </dsp:nvSpPr>
      <dsp:spPr>
        <a:xfrm>
          <a:off x="0" y="410555"/>
          <a:ext cx="3682629" cy="2209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Compensation for Eligible Stakeholders</a:t>
          </a:r>
        </a:p>
      </dsp:txBody>
      <dsp:txXfrm>
        <a:off x="0" y="410555"/>
        <a:ext cx="3682629" cy="2209577"/>
      </dsp:txXfrm>
    </dsp:sp>
    <dsp:sp modelId="{8FC4CFE8-766A-4E17-BE6C-F350D419D0CF}">
      <dsp:nvSpPr>
        <dsp:cNvPr id="0" name=""/>
        <dsp:cNvSpPr/>
      </dsp:nvSpPr>
      <dsp:spPr>
        <a:xfrm>
          <a:off x="4050893" y="410555"/>
          <a:ext cx="3682629" cy="2209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Recruitment &amp; Retention</a:t>
          </a:r>
        </a:p>
      </dsp:txBody>
      <dsp:txXfrm>
        <a:off x="4050893" y="410555"/>
        <a:ext cx="3682629" cy="2209577"/>
      </dsp:txXfrm>
    </dsp:sp>
    <dsp:sp modelId="{01FA0B54-DA75-4FC7-9564-BB385FAA1101}">
      <dsp:nvSpPr>
        <dsp:cNvPr id="0" name=""/>
        <dsp:cNvSpPr/>
      </dsp:nvSpPr>
      <dsp:spPr>
        <a:xfrm>
          <a:off x="8101786" y="410555"/>
          <a:ext cx="3682629" cy="2209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Facilitation</a:t>
          </a:r>
        </a:p>
      </dsp:txBody>
      <dsp:txXfrm>
        <a:off x="8101786" y="410555"/>
        <a:ext cx="3682629" cy="2209577"/>
      </dsp:txXfrm>
    </dsp:sp>
    <dsp:sp modelId="{883DB1DB-300E-4FAD-B071-2E71BE791C7B}">
      <dsp:nvSpPr>
        <dsp:cNvPr id="0" name=""/>
        <dsp:cNvSpPr/>
      </dsp:nvSpPr>
      <dsp:spPr>
        <a:xfrm>
          <a:off x="1997863" y="2933974"/>
          <a:ext cx="3682629" cy="2209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Competency Building</a:t>
          </a:r>
        </a:p>
      </dsp:txBody>
      <dsp:txXfrm>
        <a:off x="1997863" y="2933974"/>
        <a:ext cx="3682629" cy="2209577"/>
      </dsp:txXfrm>
    </dsp:sp>
    <dsp:sp modelId="{DA30614E-DE92-4598-AB58-7A4DCF9FBA99}">
      <dsp:nvSpPr>
        <dsp:cNvPr id="0" name=""/>
        <dsp:cNvSpPr/>
      </dsp:nvSpPr>
      <dsp:spPr>
        <a:xfrm>
          <a:off x="6076339" y="2948711"/>
          <a:ext cx="3682629" cy="2209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Composition &amp; Eligibility</a:t>
          </a:r>
        </a:p>
      </dsp:txBody>
      <dsp:txXfrm>
        <a:off x="6076339" y="2948711"/>
        <a:ext cx="3682629" cy="22095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882B5-685C-6D42-865C-7B5C7AC0D0F1}">
      <dsp:nvSpPr>
        <dsp:cNvPr id="0" name=""/>
        <dsp:cNvSpPr/>
      </dsp:nvSpPr>
      <dsp:spPr>
        <a:xfrm>
          <a:off x="788669" y="0"/>
          <a:ext cx="8938260" cy="492890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3A9CD-DFCF-5342-84F3-5C9B87906B5B}">
      <dsp:nvSpPr>
        <dsp:cNvPr id="0" name=""/>
        <dsp:cNvSpPr/>
      </dsp:nvSpPr>
      <dsp:spPr>
        <a:xfrm>
          <a:off x="356339" y="1478672"/>
          <a:ext cx="3154680" cy="1971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CAEECC facilitation staff prepares Draft Prospectus (in consultation with CPUC and Co-Chairs) based on CDEI WG</a:t>
          </a:r>
        </a:p>
      </dsp:txBody>
      <dsp:txXfrm>
        <a:off x="452583" y="1574916"/>
        <a:ext cx="2962192" cy="1779074"/>
      </dsp:txXfrm>
    </dsp:sp>
    <dsp:sp modelId="{87CBF131-CB9A-584C-A435-9F61F8FEB599}">
      <dsp:nvSpPr>
        <dsp:cNvPr id="0" name=""/>
        <dsp:cNvSpPr/>
      </dsp:nvSpPr>
      <dsp:spPr>
        <a:xfrm>
          <a:off x="3680460" y="1478672"/>
          <a:ext cx="3154680" cy="1971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Present Draft Prospectus for member review and approval at September Full CAEECC meeting</a:t>
          </a:r>
        </a:p>
      </dsp:txBody>
      <dsp:txXfrm>
        <a:off x="3776704" y="1574916"/>
        <a:ext cx="2962192" cy="1779074"/>
      </dsp:txXfrm>
    </dsp:sp>
    <dsp:sp modelId="{6486E580-B988-D84A-AB31-167DD4BD5156}">
      <dsp:nvSpPr>
        <dsp:cNvPr id="0" name=""/>
        <dsp:cNvSpPr/>
      </dsp:nvSpPr>
      <dsp:spPr>
        <a:xfrm>
          <a:off x="7004580" y="1478672"/>
          <a:ext cx="3154680" cy="19715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After launching, the JEDI-focused WG will have the opportunity to revise the Draft Prospectus (as other CAEECC Working Groups have done)</a:t>
          </a:r>
        </a:p>
      </dsp:txBody>
      <dsp:txXfrm>
        <a:off x="7100824" y="1574916"/>
        <a:ext cx="2962192" cy="17790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410ED-1873-6F42-AB3E-47D78DE94859}">
      <dsp:nvSpPr>
        <dsp:cNvPr id="0" name=""/>
        <dsp:cNvSpPr/>
      </dsp:nvSpPr>
      <dsp:spPr>
        <a:xfrm rot="5400000">
          <a:off x="6342332" y="-2354597"/>
          <a:ext cx="161655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CDEI WG’s competency building recommendation #2 proposed changing the JEDI-focused WG application to include a demonstration of and commitment to JEDI in the Membership Application</a:t>
          </a:r>
        </a:p>
      </dsp:txBody>
      <dsp:txXfrm rot="-5400000">
        <a:off x="3785616" y="281032"/>
        <a:ext cx="6651071" cy="1458724"/>
      </dsp:txXfrm>
    </dsp:sp>
    <dsp:sp modelId="{E56971E8-CEAC-994B-B9C7-169AC75F9801}">
      <dsp:nvSpPr>
        <dsp:cNvPr id="0" name=""/>
        <dsp:cNvSpPr/>
      </dsp:nvSpPr>
      <dsp:spPr>
        <a:xfrm>
          <a:off x="0" y="50"/>
          <a:ext cx="3785616" cy="2020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Summary:</a:t>
          </a:r>
        </a:p>
      </dsp:txBody>
      <dsp:txXfrm>
        <a:off x="98642" y="98692"/>
        <a:ext cx="3588332" cy="1823404"/>
      </dsp:txXfrm>
    </dsp:sp>
    <dsp:sp modelId="{F493DAE9-7F31-454A-84EB-DE950BF7652C}">
      <dsp:nvSpPr>
        <dsp:cNvPr id="0" name=""/>
        <dsp:cNvSpPr/>
      </dsp:nvSpPr>
      <dsp:spPr>
        <a:xfrm rot="5400000">
          <a:off x="6342332" y="-232874"/>
          <a:ext cx="1616550" cy="6729984"/>
        </a:xfrm>
        <a:prstGeom prst="round2SameRect">
          <a:avLst/>
        </a:prstGeom>
        <a:solidFill>
          <a:schemeClr val="accent6">
            <a:lumMod val="7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t>“As a representative of X organization, I will actively 1) demonstrate and 2) commit to an ongoing education and personal commitment to Justice, Equity, Diversity, and Inclusion in my participation as a CAEECC Working Group member.”</a:t>
          </a:r>
        </a:p>
      </dsp:txBody>
      <dsp:txXfrm rot="-5400000">
        <a:off x="3785616" y="2402755"/>
        <a:ext cx="6651071" cy="1458724"/>
      </dsp:txXfrm>
    </dsp:sp>
    <dsp:sp modelId="{67E10569-E9F5-0C46-B202-D3397AD1F176}">
      <dsp:nvSpPr>
        <dsp:cNvPr id="0" name=""/>
        <dsp:cNvSpPr/>
      </dsp:nvSpPr>
      <dsp:spPr>
        <a:xfrm>
          <a:off x="0" y="2121773"/>
          <a:ext cx="3785616" cy="202068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Specific proposal is to add this question to the WG’s application:</a:t>
          </a:r>
        </a:p>
      </dsp:txBody>
      <dsp:txXfrm>
        <a:off x="98642" y="2220415"/>
        <a:ext cx="3588332" cy="18234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C5A7-2604-D94E-B9F8-C2C69F744B65}">
      <dsp:nvSpPr>
        <dsp:cNvPr id="0" name=""/>
        <dsp:cNvSpPr/>
      </dsp:nvSpPr>
      <dsp:spPr>
        <a:xfrm>
          <a:off x="0" y="2687"/>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362FA-621D-DC48-AE34-FB9C3B317878}">
      <dsp:nvSpPr>
        <dsp:cNvPr id="0" name=""/>
        <dsp:cNvSpPr/>
      </dsp:nvSpPr>
      <dsp:spPr>
        <a:xfrm>
          <a:off x="0" y="2687"/>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Font typeface="+mj-lt"/>
            <a:buNone/>
          </a:pPr>
          <a:r>
            <a:rPr lang="en-US" sz="2500" kern="1200" dirty="0"/>
            <a:t>Co-Chair Transition</a:t>
          </a:r>
        </a:p>
      </dsp:txBody>
      <dsp:txXfrm>
        <a:off x="0" y="2687"/>
        <a:ext cx="6263640" cy="916552"/>
      </dsp:txXfrm>
    </dsp:sp>
    <dsp:sp modelId="{4D8FE684-22B1-BD4E-87C7-7489C5107857}">
      <dsp:nvSpPr>
        <dsp:cNvPr id="0" name=""/>
        <dsp:cNvSpPr/>
      </dsp:nvSpPr>
      <dsp:spPr>
        <a:xfrm>
          <a:off x="0" y="919239"/>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0492B-B309-AF4A-84E7-FCE333063464}">
      <dsp:nvSpPr>
        <dsp:cNvPr id="0" name=""/>
        <dsp:cNvSpPr/>
      </dsp:nvSpPr>
      <dsp:spPr>
        <a:xfrm>
          <a:off x="0" y="919239"/>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Font typeface="+mj-lt"/>
            <a:buNone/>
          </a:pPr>
          <a:r>
            <a:rPr lang="en-US" sz="2500" kern="1200" dirty="0"/>
            <a:t>Facilitation Team Transition</a:t>
          </a:r>
        </a:p>
      </dsp:txBody>
      <dsp:txXfrm>
        <a:off x="0" y="919239"/>
        <a:ext cx="6263640" cy="916552"/>
      </dsp:txXfrm>
    </dsp:sp>
    <dsp:sp modelId="{EE1AC3E0-D519-464A-A2D3-07E1EABBC37B}">
      <dsp:nvSpPr>
        <dsp:cNvPr id="0" name=""/>
        <dsp:cNvSpPr/>
      </dsp:nvSpPr>
      <dsp:spPr>
        <a:xfrm>
          <a:off x="0" y="183579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48A239-63EB-2D49-B858-B60B01FD74D7}">
      <dsp:nvSpPr>
        <dsp:cNvPr id="0" name=""/>
        <dsp:cNvSpPr/>
      </dsp:nvSpPr>
      <dsp:spPr>
        <a:xfrm>
          <a:off x="0" y="1835791"/>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Font typeface="+mj-lt"/>
            <a:buNone/>
          </a:pPr>
          <a:r>
            <a:rPr lang="en-US" sz="2500" kern="1200"/>
            <a:t>Updated Workplan</a:t>
          </a:r>
        </a:p>
      </dsp:txBody>
      <dsp:txXfrm>
        <a:off x="0" y="1835791"/>
        <a:ext cx="6263640" cy="916552"/>
      </dsp:txXfrm>
    </dsp:sp>
    <dsp:sp modelId="{FC8D5934-BA8C-EF49-87D2-3E8897C3B072}">
      <dsp:nvSpPr>
        <dsp:cNvPr id="0" name=""/>
        <dsp:cNvSpPr/>
      </dsp:nvSpPr>
      <dsp:spPr>
        <a:xfrm>
          <a:off x="0" y="2752344"/>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A9D7E-6189-D143-9C20-9DE54ABD979C}">
      <dsp:nvSpPr>
        <dsp:cNvPr id="0" name=""/>
        <dsp:cNvSpPr/>
      </dsp:nvSpPr>
      <dsp:spPr>
        <a:xfrm>
          <a:off x="0" y="2752344"/>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Font typeface="+mj-lt"/>
            <a:buNone/>
          </a:pPr>
          <a:r>
            <a:rPr lang="en-US" sz="2500" kern="1200"/>
            <a:t>Topics for September Full CAEECC Meeting</a:t>
          </a:r>
        </a:p>
      </dsp:txBody>
      <dsp:txXfrm>
        <a:off x="0" y="2752344"/>
        <a:ext cx="6263640" cy="916552"/>
      </dsp:txXfrm>
    </dsp:sp>
    <dsp:sp modelId="{991AABEA-682B-3A4A-9865-3A69A344819B}">
      <dsp:nvSpPr>
        <dsp:cNvPr id="0" name=""/>
        <dsp:cNvSpPr/>
      </dsp:nvSpPr>
      <dsp:spPr>
        <a:xfrm>
          <a:off x="0" y="3668896"/>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5E840-F4B8-8F4D-800C-8168FCBAE86C}">
      <dsp:nvSpPr>
        <dsp:cNvPr id="0" name=""/>
        <dsp:cNvSpPr/>
      </dsp:nvSpPr>
      <dsp:spPr>
        <a:xfrm>
          <a:off x="0" y="3668896"/>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Font typeface="+mj-lt"/>
            <a:buNone/>
          </a:pPr>
          <a:r>
            <a:rPr lang="en-US" sz="2500" kern="1200"/>
            <a:t>Summarize accomplishments for day and delineate next steps</a:t>
          </a:r>
        </a:p>
      </dsp:txBody>
      <dsp:txXfrm>
        <a:off x="0" y="3668896"/>
        <a:ext cx="6263640" cy="916552"/>
      </dsp:txXfrm>
    </dsp:sp>
    <dsp:sp modelId="{10204683-BC6F-6F45-B29B-3AA9324B90CB}">
      <dsp:nvSpPr>
        <dsp:cNvPr id="0" name=""/>
        <dsp:cNvSpPr/>
      </dsp:nvSpPr>
      <dsp:spPr>
        <a:xfrm>
          <a:off x="0" y="4585448"/>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91578-3A98-004F-A964-3667C15B7877}">
      <dsp:nvSpPr>
        <dsp:cNvPr id="0" name=""/>
        <dsp:cNvSpPr/>
      </dsp:nvSpPr>
      <dsp:spPr>
        <a:xfrm>
          <a:off x="0" y="4585448"/>
          <a:ext cx="6263640" cy="916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Font typeface="+mj-lt"/>
            <a:buNone/>
          </a:pPr>
          <a:r>
            <a:rPr lang="en-US" sz="2500" kern="1200"/>
            <a:t>Meeting evaluations</a:t>
          </a:r>
        </a:p>
      </dsp:txBody>
      <dsp:txXfrm>
        <a:off x="0" y="4585448"/>
        <a:ext cx="6263640" cy="9165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8698A-DBCB-6A40-A204-60FD36B02F13}">
      <dsp:nvSpPr>
        <dsp:cNvPr id="0" name=""/>
        <dsp:cNvSpPr/>
      </dsp:nvSpPr>
      <dsp:spPr>
        <a:xfrm>
          <a:off x="0" y="314963"/>
          <a:ext cx="6263640"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Proposal from CAEECC leadership (current Co-Chairs, Facilitation team, and CPUC Energy Division)</a:t>
          </a:r>
        </a:p>
      </dsp:txBody>
      <dsp:txXfrm>
        <a:off x="42722" y="357685"/>
        <a:ext cx="6178196" cy="789716"/>
      </dsp:txXfrm>
    </dsp:sp>
    <dsp:sp modelId="{7EF8C96D-45B5-B942-AE96-4A944FC33DB1}">
      <dsp:nvSpPr>
        <dsp:cNvPr id="0" name=""/>
        <dsp:cNvSpPr/>
      </dsp:nvSpPr>
      <dsp:spPr>
        <a:xfrm>
          <a:off x="0" y="1190123"/>
          <a:ext cx="6263640"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Program Administrator Seat: </a:t>
          </a:r>
        </a:p>
        <a:p>
          <a:pPr marL="342900" lvl="2" indent="-171450" algn="l" defTabSz="755650">
            <a:lnSpc>
              <a:spcPct val="90000"/>
            </a:lnSpc>
            <a:spcBef>
              <a:spcPct val="0"/>
            </a:spcBef>
            <a:spcAft>
              <a:spcPct val="20000"/>
            </a:spcAft>
            <a:buChar char="•"/>
          </a:pPr>
          <a:r>
            <a:rPr lang="en-US" sz="1700" kern="1200"/>
            <a:t>Lucy Morris, PG&amp;E to take over from Jenny Berg, BayREN, effective immediately</a:t>
          </a:r>
        </a:p>
        <a:p>
          <a:pPr marL="171450" lvl="1" indent="-171450" algn="l" defTabSz="755650">
            <a:lnSpc>
              <a:spcPct val="90000"/>
            </a:lnSpc>
            <a:spcBef>
              <a:spcPct val="0"/>
            </a:spcBef>
            <a:spcAft>
              <a:spcPct val="20000"/>
            </a:spcAft>
            <a:buChar char="•"/>
          </a:pPr>
          <a:r>
            <a:rPr lang="en-US" sz="1700" kern="1200"/>
            <a:t>Non-Program Administrator Seat: </a:t>
          </a:r>
        </a:p>
        <a:p>
          <a:pPr marL="342900" lvl="2" indent="-171450" algn="l" defTabSz="755650">
            <a:lnSpc>
              <a:spcPct val="90000"/>
            </a:lnSpc>
            <a:spcBef>
              <a:spcPct val="0"/>
            </a:spcBef>
            <a:spcAft>
              <a:spcPct val="20000"/>
            </a:spcAft>
            <a:buChar char="•"/>
          </a:pPr>
          <a:r>
            <a:rPr lang="en-US" sz="1700" b="0" i="0" u="none" kern="1200" dirty="0"/>
            <a:t>Lara Ettenson, NRDC wishes to continue, but by her request for continuity sake Jenny Berg to serve as interim proxy until Lara is back late summer/fall 2022</a:t>
          </a:r>
          <a:endParaRPr lang="en-US" sz="1700" kern="1200" dirty="0"/>
        </a:p>
        <a:p>
          <a:pPr marL="171450" lvl="1" indent="-171450" algn="l" defTabSz="755650">
            <a:lnSpc>
              <a:spcPct val="90000"/>
            </a:lnSpc>
            <a:spcBef>
              <a:spcPct val="0"/>
            </a:spcBef>
            <a:spcAft>
              <a:spcPct val="20000"/>
            </a:spcAft>
            <a:buChar char="•"/>
          </a:pPr>
          <a:r>
            <a:rPr lang="en-US" sz="1700" kern="1200"/>
            <a:t>Questions on proposal?</a:t>
          </a:r>
        </a:p>
      </dsp:txBody>
      <dsp:txXfrm>
        <a:off x="0" y="1190123"/>
        <a:ext cx="6263640" cy="2185920"/>
      </dsp:txXfrm>
    </dsp:sp>
    <dsp:sp modelId="{8733C19C-ADE1-6341-A445-BC26B794204B}">
      <dsp:nvSpPr>
        <dsp:cNvPr id="0" name=""/>
        <dsp:cNvSpPr/>
      </dsp:nvSpPr>
      <dsp:spPr>
        <a:xfrm>
          <a:off x="0" y="3376043"/>
          <a:ext cx="6263640" cy="8751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Other proposed alternatives?</a:t>
          </a:r>
        </a:p>
      </dsp:txBody>
      <dsp:txXfrm>
        <a:off x="42722" y="3418765"/>
        <a:ext cx="6178196" cy="789716"/>
      </dsp:txXfrm>
    </dsp:sp>
    <dsp:sp modelId="{5723059C-E171-5040-9674-82BB1E02D8AE}">
      <dsp:nvSpPr>
        <dsp:cNvPr id="0" name=""/>
        <dsp:cNvSpPr/>
      </dsp:nvSpPr>
      <dsp:spPr>
        <a:xfrm>
          <a:off x="0" y="4314564"/>
          <a:ext cx="6263640" cy="875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Approval</a:t>
          </a:r>
        </a:p>
      </dsp:txBody>
      <dsp:txXfrm>
        <a:off x="42722" y="4357286"/>
        <a:ext cx="6178196" cy="7897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2CBD4-D932-E54A-B356-4628FA03530E}">
      <dsp:nvSpPr>
        <dsp:cNvPr id="0" name=""/>
        <dsp:cNvSpPr/>
      </dsp:nvSpPr>
      <dsp:spPr>
        <a:xfrm>
          <a:off x="0" y="23164"/>
          <a:ext cx="6263640" cy="17714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PG&amp;E assuming CAEECC Facilitation contract from SCE, and rebid the contract</a:t>
          </a:r>
        </a:p>
      </dsp:txBody>
      <dsp:txXfrm>
        <a:off x="86475" y="109639"/>
        <a:ext cx="6090690" cy="1598503"/>
      </dsp:txXfrm>
    </dsp:sp>
    <dsp:sp modelId="{4E5F5CF3-CB3E-B64A-94F6-40F0C745314F}">
      <dsp:nvSpPr>
        <dsp:cNvPr id="0" name=""/>
        <dsp:cNvSpPr/>
      </dsp:nvSpPr>
      <dsp:spPr>
        <a:xfrm>
          <a:off x="0" y="1866617"/>
          <a:ext cx="6263640" cy="177145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New team selected by PG&amp;E and Selection Committee</a:t>
          </a:r>
        </a:p>
      </dsp:txBody>
      <dsp:txXfrm>
        <a:off x="86475" y="1953092"/>
        <a:ext cx="6090690" cy="1598503"/>
      </dsp:txXfrm>
    </dsp:sp>
    <dsp:sp modelId="{7142EB87-0B98-7748-BF50-53B3C135662D}">
      <dsp:nvSpPr>
        <dsp:cNvPr id="0" name=""/>
        <dsp:cNvSpPr/>
      </dsp:nvSpPr>
      <dsp:spPr>
        <a:xfrm>
          <a:off x="0" y="3710070"/>
          <a:ext cx="6263640" cy="17714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Note that this full switch was supposed to occur July 1, but is delayed by PG&amp;E on-boarding—in the interim Common Spark and Gemini being added to Raab/SCE contract</a:t>
          </a:r>
        </a:p>
      </dsp:txBody>
      <dsp:txXfrm>
        <a:off x="86475" y="3796545"/>
        <a:ext cx="6090690" cy="15985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5D03-6778-5048-8AC5-EDBF1D267B7D}">
      <dsp:nvSpPr>
        <dsp:cNvPr id="0" name=""/>
        <dsp:cNvSpPr/>
      </dsp:nvSpPr>
      <dsp:spPr>
        <a:xfrm>
          <a:off x="0" y="2096402"/>
          <a:ext cx="10927829"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659BAE-4780-8743-A64E-6283F59465C5}">
      <dsp:nvSpPr>
        <dsp:cNvPr id="0" name=""/>
        <dsp:cNvSpPr/>
      </dsp:nvSpPr>
      <dsp:spPr>
        <a:xfrm>
          <a:off x="327834" y="1299769"/>
          <a:ext cx="4808244" cy="5031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2022 (July-December)</a:t>
          </a:r>
        </a:p>
      </dsp:txBody>
      <dsp:txXfrm>
        <a:off x="327834" y="1299769"/>
        <a:ext cx="4808244" cy="503136"/>
      </dsp:txXfrm>
    </dsp:sp>
    <dsp:sp modelId="{03496D98-6891-8746-86B2-69CD0EA0DB32}">
      <dsp:nvSpPr>
        <dsp:cNvPr id="0" name=""/>
        <dsp:cNvSpPr/>
      </dsp:nvSpPr>
      <dsp:spPr>
        <a:xfrm>
          <a:off x="327834" y="0"/>
          <a:ext cx="4808244" cy="12997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t>2 quarterly CAEECC meetings</a:t>
          </a:r>
        </a:p>
        <a:p>
          <a:pPr marL="0" lvl="0" indent="0" algn="l" defTabSz="800100">
            <a:lnSpc>
              <a:spcPct val="90000"/>
            </a:lnSpc>
            <a:spcBef>
              <a:spcPct val="0"/>
            </a:spcBef>
            <a:spcAft>
              <a:spcPct val="35000"/>
            </a:spcAft>
            <a:buNone/>
          </a:pPr>
          <a:r>
            <a:rPr lang="en-US" sz="1800" kern="1200" dirty="0"/>
            <a:t>3-5 Compensation Task Force meetings</a:t>
          </a:r>
        </a:p>
        <a:p>
          <a:pPr marL="0" lvl="0" indent="0" algn="l" defTabSz="800100">
            <a:lnSpc>
              <a:spcPct val="90000"/>
            </a:lnSpc>
            <a:spcBef>
              <a:spcPct val="0"/>
            </a:spcBef>
            <a:spcAft>
              <a:spcPct val="35000"/>
            </a:spcAft>
            <a:buNone/>
          </a:pPr>
          <a:r>
            <a:rPr lang="en-US" sz="1800" kern="1200" dirty="0"/>
            <a:t>1-2 JEDI-focused Working Groups</a:t>
          </a:r>
        </a:p>
        <a:p>
          <a:pPr marL="0" lvl="0" indent="0" algn="l" defTabSz="800100">
            <a:lnSpc>
              <a:spcPct val="90000"/>
            </a:lnSpc>
            <a:spcBef>
              <a:spcPct val="0"/>
            </a:spcBef>
            <a:spcAft>
              <a:spcPct val="35000"/>
            </a:spcAft>
            <a:buNone/>
          </a:pPr>
          <a:r>
            <a:rPr lang="en-US" sz="1800" kern="1200" dirty="0"/>
            <a:t>Other meetings or workshop?</a:t>
          </a:r>
        </a:p>
      </dsp:txBody>
      <dsp:txXfrm>
        <a:off x="327834" y="0"/>
        <a:ext cx="4808244" cy="1299769"/>
      </dsp:txXfrm>
    </dsp:sp>
    <dsp:sp modelId="{7DFF1970-29FE-7047-B9ED-49D6C701CF7C}">
      <dsp:nvSpPr>
        <dsp:cNvPr id="0" name=""/>
        <dsp:cNvSpPr/>
      </dsp:nvSpPr>
      <dsp:spPr>
        <a:xfrm>
          <a:off x="2731957" y="1802906"/>
          <a:ext cx="0" cy="293496"/>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45869F-F21F-5F4D-A77E-0E3CFB168542}">
      <dsp:nvSpPr>
        <dsp:cNvPr id="0" name=""/>
        <dsp:cNvSpPr/>
      </dsp:nvSpPr>
      <dsp:spPr>
        <a:xfrm>
          <a:off x="5791749" y="2389898"/>
          <a:ext cx="4808244" cy="5031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2023</a:t>
          </a:r>
        </a:p>
      </dsp:txBody>
      <dsp:txXfrm>
        <a:off x="5791749" y="2389898"/>
        <a:ext cx="4808244" cy="503136"/>
      </dsp:txXfrm>
    </dsp:sp>
    <dsp:sp modelId="{848D22C4-A38A-BC44-A62E-07A676C70EE0}">
      <dsp:nvSpPr>
        <dsp:cNvPr id="0" name=""/>
        <dsp:cNvSpPr/>
      </dsp:nvSpPr>
      <dsp:spPr>
        <a:xfrm>
          <a:off x="5791749" y="2893035"/>
          <a:ext cx="4808244" cy="12989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t>4 quarterly CAEECC meetings</a:t>
          </a:r>
        </a:p>
        <a:p>
          <a:pPr marL="0" lvl="0" indent="0" algn="l" defTabSz="800100">
            <a:lnSpc>
              <a:spcPct val="90000"/>
            </a:lnSpc>
            <a:spcBef>
              <a:spcPct val="0"/>
            </a:spcBef>
            <a:spcAft>
              <a:spcPct val="35000"/>
            </a:spcAft>
            <a:buNone/>
          </a:pPr>
          <a:r>
            <a:rPr lang="en-US" sz="1800" kern="1200"/>
            <a:t>6-9 JEDI-focused Working Group meetings</a:t>
          </a:r>
        </a:p>
        <a:p>
          <a:pPr marL="0" lvl="0" indent="0" algn="l" defTabSz="800100">
            <a:lnSpc>
              <a:spcPct val="90000"/>
            </a:lnSpc>
            <a:spcBef>
              <a:spcPct val="0"/>
            </a:spcBef>
            <a:spcAft>
              <a:spcPct val="35000"/>
            </a:spcAft>
            <a:buNone/>
          </a:pPr>
          <a:r>
            <a:rPr lang="en-US" sz="1800" kern="1200" dirty="0"/>
            <a:t>Other meetings or workshops?</a:t>
          </a:r>
        </a:p>
      </dsp:txBody>
      <dsp:txXfrm>
        <a:off x="5791749" y="2893035"/>
        <a:ext cx="4808244" cy="1298957"/>
      </dsp:txXfrm>
    </dsp:sp>
    <dsp:sp modelId="{36F66955-B721-374E-B57E-27278FAC306F}">
      <dsp:nvSpPr>
        <dsp:cNvPr id="0" name=""/>
        <dsp:cNvSpPr/>
      </dsp:nvSpPr>
      <dsp:spPr>
        <a:xfrm>
          <a:off x="8195871" y="2096402"/>
          <a:ext cx="0" cy="293496"/>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E220A1-AC56-8B41-8131-92CB65C01B73}">
      <dsp:nvSpPr>
        <dsp:cNvPr id="0" name=""/>
        <dsp:cNvSpPr/>
      </dsp:nvSpPr>
      <dsp:spPr>
        <a:xfrm rot="2700000">
          <a:off x="2699344" y="2063790"/>
          <a:ext cx="65224" cy="65224"/>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20551-66DA-AE4B-8C6C-FEC4D8F455E8}">
      <dsp:nvSpPr>
        <dsp:cNvPr id="0" name=""/>
        <dsp:cNvSpPr/>
      </dsp:nvSpPr>
      <dsp:spPr>
        <a:xfrm rot="2700000">
          <a:off x="8163259" y="2063790"/>
          <a:ext cx="65224" cy="65224"/>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7150C-555D-447B-AF21-2671965B4957}">
      <dsp:nvSpPr>
        <dsp:cNvPr id="0" name=""/>
        <dsp:cNvSpPr/>
      </dsp:nvSpPr>
      <dsp:spPr>
        <a:xfrm>
          <a:off x="-403679" y="12774"/>
          <a:ext cx="6117335" cy="9451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E43CDC-B606-4CDC-9535-7905D2D60C57}">
      <dsp:nvSpPr>
        <dsp:cNvPr id="0" name=""/>
        <dsp:cNvSpPr/>
      </dsp:nvSpPr>
      <dsp:spPr>
        <a:xfrm>
          <a:off x="-117757" y="225442"/>
          <a:ext cx="519856" cy="5198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2C8F28-8F36-4C11-8826-9076993E704B}">
      <dsp:nvSpPr>
        <dsp:cNvPr id="0" name=""/>
        <dsp:cNvSpPr/>
      </dsp:nvSpPr>
      <dsp:spPr>
        <a:xfrm>
          <a:off x="688020" y="12774"/>
          <a:ext cx="5023501" cy="9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33" tIns="100033" rIns="100033" bIns="100033" numCol="1" spcCol="1270" anchor="ctr" anchorCtr="0">
          <a:noAutofit/>
        </a:bodyPr>
        <a:lstStyle/>
        <a:p>
          <a:pPr marL="0" lvl="0" indent="0" algn="l" defTabSz="844550">
            <a:lnSpc>
              <a:spcPct val="90000"/>
            </a:lnSpc>
            <a:spcBef>
              <a:spcPct val="0"/>
            </a:spcBef>
            <a:spcAft>
              <a:spcPct val="35000"/>
            </a:spcAft>
            <a:buNone/>
          </a:pPr>
          <a:r>
            <a:rPr lang="en-US" sz="1900" kern="1200" dirty="0"/>
            <a:t>Continued discussion on evolving scope of CAEECC, as well as CAEECC structure</a:t>
          </a:r>
        </a:p>
      </dsp:txBody>
      <dsp:txXfrm>
        <a:off x="688020" y="12774"/>
        <a:ext cx="5023501" cy="945193"/>
      </dsp:txXfrm>
    </dsp:sp>
    <dsp:sp modelId="{85C36A0D-78FA-4F63-AC9A-77F761FE39F1}">
      <dsp:nvSpPr>
        <dsp:cNvPr id="0" name=""/>
        <dsp:cNvSpPr/>
      </dsp:nvSpPr>
      <dsp:spPr>
        <a:xfrm>
          <a:off x="-403679" y="1194266"/>
          <a:ext cx="6117335" cy="9451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76B66-1C8F-4104-9AC6-D58B71589DAB}">
      <dsp:nvSpPr>
        <dsp:cNvPr id="0" name=""/>
        <dsp:cNvSpPr/>
      </dsp:nvSpPr>
      <dsp:spPr>
        <a:xfrm>
          <a:off x="-117757" y="1406935"/>
          <a:ext cx="519856" cy="5198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1930A0-9631-4A12-A9C6-BFFB6405623A}">
      <dsp:nvSpPr>
        <dsp:cNvPr id="0" name=""/>
        <dsp:cNvSpPr/>
      </dsp:nvSpPr>
      <dsp:spPr>
        <a:xfrm>
          <a:off x="688020" y="1194266"/>
          <a:ext cx="5023501" cy="9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33" tIns="100033" rIns="100033" bIns="100033" numCol="1" spcCol="1270" anchor="ctr" anchorCtr="0">
          <a:noAutofit/>
        </a:bodyPr>
        <a:lstStyle/>
        <a:p>
          <a:pPr marL="0" lvl="0" indent="0" algn="l" defTabSz="844550">
            <a:lnSpc>
              <a:spcPct val="90000"/>
            </a:lnSpc>
            <a:spcBef>
              <a:spcPct val="0"/>
            </a:spcBef>
            <a:spcAft>
              <a:spcPct val="35000"/>
            </a:spcAft>
            <a:buNone/>
          </a:pPr>
          <a:r>
            <a:rPr lang="en-US" sz="1900" kern="1200"/>
            <a:t>Compensation TF update</a:t>
          </a:r>
        </a:p>
      </dsp:txBody>
      <dsp:txXfrm>
        <a:off x="688020" y="1194266"/>
        <a:ext cx="5023501" cy="945193"/>
      </dsp:txXfrm>
    </dsp:sp>
    <dsp:sp modelId="{6EFE8D30-A250-4B2D-9C36-577DF691D81A}">
      <dsp:nvSpPr>
        <dsp:cNvPr id="0" name=""/>
        <dsp:cNvSpPr/>
      </dsp:nvSpPr>
      <dsp:spPr>
        <a:xfrm>
          <a:off x="-403679" y="2375759"/>
          <a:ext cx="6117335" cy="9451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95C72-7794-4015-80D6-5DACA10228A3}">
      <dsp:nvSpPr>
        <dsp:cNvPr id="0" name=""/>
        <dsp:cNvSpPr/>
      </dsp:nvSpPr>
      <dsp:spPr>
        <a:xfrm>
          <a:off x="-117757" y="2588427"/>
          <a:ext cx="519856" cy="519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9B8CB8-A692-4A55-A2CB-0508EDFB6659}">
      <dsp:nvSpPr>
        <dsp:cNvPr id="0" name=""/>
        <dsp:cNvSpPr/>
      </dsp:nvSpPr>
      <dsp:spPr>
        <a:xfrm>
          <a:off x="688020" y="2375759"/>
          <a:ext cx="2752801" cy="9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33" tIns="100033" rIns="100033" bIns="100033" numCol="1" spcCol="1270" anchor="ctr" anchorCtr="0">
          <a:noAutofit/>
        </a:bodyPr>
        <a:lstStyle/>
        <a:p>
          <a:pPr marL="0" lvl="0" indent="0" algn="l" defTabSz="844550">
            <a:lnSpc>
              <a:spcPct val="90000"/>
            </a:lnSpc>
            <a:spcBef>
              <a:spcPct val="0"/>
            </a:spcBef>
            <a:spcAft>
              <a:spcPct val="35000"/>
            </a:spcAft>
            <a:buNone/>
          </a:pPr>
          <a:r>
            <a:rPr lang="en-US" sz="1900" kern="1200"/>
            <a:t>JEDI WG</a:t>
          </a:r>
        </a:p>
      </dsp:txBody>
      <dsp:txXfrm>
        <a:off x="688020" y="2375759"/>
        <a:ext cx="2752801" cy="945193"/>
      </dsp:txXfrm>
    </dsp:sp>
    <dsp:sp modelId="{CE9327F4-22C3-4E83-B27E-65D2C9B0DF4B}">
      <dsp:nvSpPr>
        <dsp:cNvPr id="0" name=""/>
        <dsp:cNvSpPr/>
      </dsp:nvSpPr>
      <dsp:spPr>
        <a:xfrm>
          <a:off x="1991240" y="2381156"/>
          <a:ext cx="3889687" cy="9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33" tIns="100033" rIns="100033" bIns="100033" numCol="1" spcCol="1270" anchor="ctr" anchorCtr="0">
          <a:noAutofit/>
        </a:bodyPr>
        <a:lstStyle/>
        <a:p>
          <a:pPr marL="0" lvl="0" indent="0" algn="l" defTabSz="533400">
            <a:lnSpc>
              <a:spcPct val="90000"/>
            </a:lnSpc>
            <a:spcBef>
              <a:spcPct val="0"/>
            </a:spcBef>
            <a:spcAft>
              <a:spcPct val="35000"/>
            </a:spcAft>
            <a:buNone/>
          </a:pPr>
          <a:r>
            <a:rPr lang="en-US" sz="1200" kern="1200" dirty="0"/>
            <a:t>Review &amp; approve Draft Prospectus</a:t>
          </a:r>
        </a:p>
        <a:p>
          <a:pPr marL="0" lvl="0" indent="0" algn="l" defTabSz="533400">
            <a:lnSpc>
              <a:spcPct val="90000"/>
            </a:lnSpc>
            <a:spcBef>
              <a:spcPct val="0"/>
            </a:spcBef>
            <a:spcAft>
              <a:spcPct val="35000"/>
            </a:spcAft>
            <a:buNone/>
          </a:pPr>
          <a:r>
            <a:rPr lang="en-US" sz="1200" kern="1200"/>
            <a:t>Possible further discussion of acceleration of certain recommendation(s)</a:t>
          </a:r>
        </a:p>
      </dsp:txBody>
      <dsp:txXfrm>
        <a:off x="1991240" y="2381156"/>
        <a:ext cx="3889687" cy="945193"/>
      </dsp:txXfrm>
    </dsp:sp>
    <dsp:sp modelId="{C9D84F30-42C7-4D43-8617-456FA7D51FFA}">
      <dsp:nvSpPr>
        <dsp:cNvPr id="0" name=""/>
        <dsp:cNvSpPr/>
      </dsp:nvSpPr>
      <dsp:spPr>
        <a:xfrm>
          <a:off x="-403679" y="3557251"/>
          <a:ext cx="6117335" cy="9451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6037E-8F44-4ABF-B376-D2BFE9E58530}">
      <dsp:nvSpPr>
        <dsp:cNvPr id="0" name=""/>
        <dsp:cNvSpPr/>
      </dsp:nvSpPr>
      <dsp:spPr>
        <a:xfrm>
          <a:off x="-117757" y="3769920"/>
          <a:ext cx="519856" cy="51985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912D94-F726-4612-834D-29FCD83ADEFC}">
      <dsp:nvSpPr>
        <dsp:cNvPr id="0" name=""/>
        <dsp:cNvSpPr/>
      </dsp:nvSpPr>
      <dsp:spPr>
        <a:xfrm>
          <a:off x="688020" y="3557251"/>
          <a:ext cx="5023501" cy="9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33" tIns="100033" rIns="100033" bIns="100033" numCol="1" spcCol="1270" anchor="ctr" anchorCtr="0">
          <a:noAutofit/>
        </a:bodyPr>
        <a:lstStyle/>
        <a:p>
          <a:pPr marL="0" lvl="0" indent="0" algn="l" defTabSz="844550">
            <a:lnSpc>
              <a:spcPct val="90000"/>
            </a:lnSpc>
            <a:spcBef>
              <a:spcPct val="0"/>
            </a:spcBef>
            <a:spcAft>
              <a:spcPct val="35000"/>
            </a:spcAft>
            <a:buNone/>
          </a:pPr>
          <a:r>
            <a:rPr lang="en-US" sz="1900" kern="1200"/>
            <a:t>Any 4-Year Applications/Business Plans topics?</a:t>
          </a:r>
        </a:p>
      </dsp:txBody>
      <dsp:txXfrm>
        <a:off x="688020" y="3557251"/>
        <a:ext cx="5023501" cy="945193"/>
      </dsp:txXfrm>
    </dsp:sp>
    <dsp:sp modelId="{AD1C31EC-CF93-4F4C-AA69-B7E5747E46E8}">
      <dsp:nvSpPr>
        <dsp:cNvPr id="0" name=""/>
        <dsp:cNvSpPr/>
      </dsp:nvSpPr>
      <dsp:spPr>
        <a:xfrm>
          <a:off x="-403679" y="4738743"/>
          <a:ext cx="6117335" cy="9451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AE3C40-A174-4340-BB5F-09271C4573EB}">
      <dsp:nvSpPr>
        <dsp:cNvPr id="0" name=""/>
        <dsp:cNvSpPr/>
      </dsp:nvSpPr>
      <dsp:spPr>
        <a:xfrm>
          <a:off x="-117757" y="4951412"/>
          <a:ext cx="519856" cy="5198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B1A6E-4685-4793-B72B-53825EE13C51}">
      <dsp:nvSpPr>
        <dsp:cNvPr id="0" name=""/>
        <dsp:cNvSpPr/>
      </dsp:nvSpPr>
      <dsp:spPr>
        <a:xfrm>
          <a:off x="688020" y="4738743"/>
          <a:ext cx="5023501" cy="94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33" tIns="100033" rIns="100033" bIns="100033" numCol="1" spcCol="1270" anchor="ctr" anchorCtr="0">
          <a:noAutofit/>
        </a:bodyPr>
        <a:lstStyle/>
        <a:p>
          <a:pPr marL="0" lvl="0" indent="0" algn="l" defTabSz="844550">
            <a:lnSpc>
              <a:spcPct val="90000"/>
            </a:lnSpc>
            <a:spcBef>
              <a:spcPct val="0"/>
            </a:spcBef>
            <a:spcAft>
              <a:spcPct val="35000"/>
            </a:spcAft>
            <a:buNone/>
          </a:pPr>
          <a:r>
            <a:rPr lang="en-US" sz="1900" kern="1200"/>
            <a:t>Other topics?</a:t>
          </a:r>
        </a:p>
      </dsp:txBody>
      <dsp:txXfrm>
        <a:off x="688020" y="4738743"/>
        <a:ext cx="5023501" cy="945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E1C87-27FC-944D-9A5E-A98572E056A8}">
      <dsp:nvSpPr>
        <dsp:cNvPr id="0" name=""/>
        <dsp:cNvSpPr/>
      </dsp:nvSpPr>
      <dsp:spPr>
        <a:xfrm>
          <a:off x="0" y="2687"/>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84A49-048D-D04B-89F3-792A1EC7BBDE}">
      <dsp:nvSpPr>
        <dsp:cNvPr id="0" name=""/>
        <dsp:cNvSpPr/>
      </dsp:nvSpPr>
      <dsp:spPr>
        <a:xfrm>
          <a:off x="0" y="2687"/>
          <a:ext cx="6748272"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Font typeface="+mj-lt"/>
            <a:buNone/>
          </a:pPr>
          <a:r>
            <a:rPr lang="en-US" sz="3600" kern="1200" dirty="0"/>
            <a:t>Presentation from Facilitation Team on background and options;  &amp; initial Member discussion </a:t>
          </a:r>
        </a:p>
      </dsp:txBody>
      <dsp:txXfrm>
        <a:off x="0" y="2687"/>
        <a:ext cx="6748272" cy="1833104"/>
      </dsp:txXfrm>
    </dsp:sp>
    <dsp:sp modelId="{BD5769AA-5D46-574B-AAEE-6494C7F84DFA}">
      <dsp:nvSpPr>
        <dsp:cNvPr id="0" name=""/>
        <dsp:cNvSpPr/>
      </dsp:nvSpPr>
      <dsp:spPr>
        <a:xfrm>
          <a:off x="0" y="1835791"/>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D5661-D108-1C41-9399-C195A6215E70}">
      <dsp:nvSpPr>
        <dsp:cNvPr id="0" name=""/>
        <dsp:cNvSpPr/>
      </dsp:nvSpPr>
      <dsp:spPr>
        <a:xfrm>
          <a:off x="0" y="1835791"/>
          <a:ext cx="6748272"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Font typeface="+mj-lt"/>
            <a:buNone/>
          </a:pPr>
          <a:r>
            <a:rPr lang="en-US" sz="3600" kern="1200"/>
            <a:t>Presentation from Energy Division</a:t>
          </a:r>
          <a:endParaRPr lang="en-US" sz="3600" kern="1200" dirty="0"/>
        </a:p>
      </dsp:txBody>
      <dsp:txXfrm>
        <a:off x="0" y="1835791"/>
        <a:ext cx="6748272" cy="1833104"/>
      </dsp:txXfrm>
    </dsp:sp>
    <dsp:sp modelId="{7E2EA190-6D78-7D46-B017-2089A53DBF75}">
      <dsp:nvSpPr>
        <dsp:cNvPr id="0" name=""/>
        <dsp:cNvSpPr/>
      </dsp:nvSpPr>
      <dsp:spPr>
        <a:xfrm>
          <a:off x="0" y="3668896"/>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39952-DA4D-7444-96C5-704B343C3043}">
      <dsp:nvSpPr>
        <dsp:cNvPr id="0" name=""/>
        <dsp:cNvSpPr/>
      </dsp:nvSpPr>
      <dsp:spPr>
        <a:xfrm>
          <a:off x="0" y="3668896"/>
          <a:ext cx="6748272"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Font typeface="+mj-lt"/>
            <a:buNone/>
          </a:pPr>
          <a:r>
            <a:rPr lang="en-US" sz="3600" kern="1200" dirty="0"/>
            <a:t>Public input </a:t>
          </a:r>
        </a:p>
      </dsp:txBody>
      <dsp:txXfrm>
        <a:off x="0" y="3668896"/>
        <a:ext cx="6748272" cy="183310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54917-EED9-4913-B98C-904B3451D6FE}">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76E952-85DF-4D11-AC19-FFADD01AC90B}">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See email from Susan Rivo</a:t>
          </a:r>
        </a:p>
      </dsp:txBody>
      <dsp:txXfrm>
        <a:off x="765914" y="2943510"/>
        <a:ext cx="4320000" cy="720000"/>
      </dsp:txXfrm>
    </dsp:sp>
    <dsp:sp modelId="{C76E3AB4-E58D-49AD-8107-FB6E53852506}">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2AC442-E7A5-4DC6-AE86-EA105C93E60C}">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Please complete today! (no later than June 29</a:t>
          </a:r>
          <a:r>
            <a:rPr lang="en-US" sz="2500" kern="1200" baseline="30000"/>
            <a:t>th</a:t>
          </a:r>
          <a:r>
            <a:rPr lang="en-US" sz="2500" kern="1200"/>
            <a:t> in any case)</a:t>
          </a:r>
        </a:p>
      </dsp:txBody>
      <dsp:txXfrm>
        <a:off x="5841914" y="2943510"/>
        <a:ext cx="4320000" cy="720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EBB5C-B5B7-6B4E-B306-3E46AF63AD06}">
      <dsp:nvSpPr>
        <dsp:cNvPr id="0" name=""/>
        <dsp:cNvSpPr/>
      </dsp:nvSpPr>
      <dsp:spPr>
        <a:xfrm>
          <a:off x="523346" y="376841"/>
          <a:ext cx="1912513" cy="66419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F9C28-C24A-5A4A-B750-E786EEA26989}">
      <dsp:nvSpPr>
        <dsp:cNvPr id="0" name=""/>
        <dsp:cNvSpPr/>
      </dsp:nvSpPr>
      <dsp:spPr>
        <a:xfrm>
          <a:off x="1297247" y="2003218"/>
          <a:ext cx="370642" cy="23721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ACDE5-A09B-7F4E-88AF-C3B4D779275E}">
      <dsp:nvSpPr>
        <dsp:cNvPr id="0" name=""/>
        <dsp:cNvSpPr/>
      </dsp:nvSpPr>
      <dsp:spPr>
        <a:xfrm>
          <a:off x="593027" y="2192987"/>
          <a:ext cx="1779082" cy="44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93027" y="2192987"/>
        <a:ext cx="1779082" cy="444770"/>
      </dsp:txXfrm>
    </dsp:sp>
    <dsp:sp modelId="{63F0CA35-2221-0047-A6CE-0CFF66AB4CB8}">
      <dsp:nvSpPr>
        <dsp:cNvPr id="0" name=""/>
        <dsp:cNvSpPr/>
      </dsp:nvSpPr>
      <dsp:spPr>
        <a:xfrm>
          <a:off x="1218671" y="1092328"/>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316374" y="1190031"/>
        <a:ext cx="471749" cy="471749"/>
      </dsp:txXfrm>
    </dsp:sp>
    <dsp:sp modelId="{739A966C-5686-954C-B9D0-09BA6E2823B1}">
      <dsp:nvSpPr>
        <dsp:cNvPr id="0" name=""/>
        <dsp:cNvSpPr/>
      </dsp:nvSpPr>
      <dsp:spPr>
        <a:xfrm>
          <a:off x="741284" y="591813"/>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838987" y="689516"/>
        <a:ext cx="471749" cy="471749"/>
      </dsp:txXfrm>
    </dsp:sp>
    <dsp:sp modelId="{67AAF392-91DC-9A4A-8529-EAAF81154AB8}">
      <dsp:nvSpPr>
        <dsp:cNvPr id="0" name=""/>
        <dsp:cNvSpPr/>
      </dsp:nvSpPr>
      <dsp:spPr>
        <a:xfrm>
          <a:off x="1423265" y="430510"/>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520968" y="528213"/>
        <a:ext cx="471749" cy="471749"/>
      </dsp:txXfrm>
    </dsp:sp>
    <dsp:sp modelId="{1E0F114F-7A94-1345-B67D-C33591CAD02B}">
      <dsp:nvSpPr>
        <dsp:cNvPr id="0" name=""/>
        <dsp:cNvSpPr/>
      </dsp:nvSpPr>
      <dsp:spPr>
        <a:xfrm>
          <a:off x="444770" y="295299"/>
          <a:ext cx="2075595" cy="166047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F6213-0D33-8249-A335-9AB2EB3DEF6B}">
      <dsp:nvSpPr>
        <dsp:cNvPr id="0" name=""/>
        <dsp:cNvSpPr/>
      </dsp:nvSpPr>
      <dsp:spPr>
        <a:xfrm>
          <a:off x="653912" y="972059"/>
          <a:ext cx="2727717" cy="89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84 ideas generated</a:t>
          </a:r>
        </a:p>
      </dsp:txBody>
      <dsp:txXfrm>
        <a:off x="653912" y="972059"/>
        <a:ext cx="2727717" cy="898906"/>
      </dsp:txXfrm>
    </dsp:sp>
    <dsp:sp modelId="{CC2687EC-B65B-FA4D-ADE7-E0E9D316404D}">
      <dsp:nvSpPr>
        <dsp:cNvPr id="0" name=""/>
        <dsp:cNvSpPr/>
      </dsp:nvSpPr>
      <dsp:spPr>
        <a:xfrm>
          <a:off x="653912" y="2867544"/>
          <a:ext cx="2727717"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Brainstormed into 5 categories</a:t>
          </a:r>
        </a:p>
      </dsp:txBody>
      <dsp:txXfrm>
        <a:off x="653912" y="2867544"/>
        <a:ext cx="2727717" cy="1684113"/>
      </dsp:txXfrm>
    </dsp:sp>
    <dsp:sp modelId="{774493F8-E6BB-E346-85D1-8461D8B059FD}">
      <dsp:nvSpPr>
        <dsp:cNvPr id="0" name=""/>
        <dsp:cNvSpPr/>
      </dsp:nvSpPr>
      <dsp:spPr>
        <a:xfrm>
          <a:off x="650813" y="69866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CA53C-8B5A-BB4A-920E-21CE8EE94D3A}">
      <dsp:nvSpPr>
        <dsp:cNvPr id="0" name=""/>
        <dsp:cNvSpPr/>
      </dsp:nvSpPr>
      <dsp:spPr>
        <a:xfrm>
          <a:off x="802697" y="394899"/>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AC827-F5FA-9B4E-9A24-B4FCAD960913}">
      <dsp:nvSpPr>
        <dsp:cNvPr id="0" name=""/>
        <dsp:cNvSpPr/>
      </dsp:nvSpPr>
      <dsp:spPr>
        <a:xfrm>
          <a:off x="1167219" y="455652"/>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8875A-2692-7C4A-B91D-F90C4B3E0275}">
      <dsp:nvSpPr>
        <dsp:cNvPr id="0" name=""/>
        <dsp:cNvSpPr/>
      </dsp:nvSpPr>
      <dsp:spPr>
        <a:xfrm>
          <a:off x="1470988" y="12150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D5F74-F82C-9A4E-8198-A10769D447D1}">
      <dsp:nvSpPr>
        <dsp:cNvPr id="0" name=""/>
        <dsp:cNvSpPr/>
      </dsp:nvSpPr>
      <dsp:spPr>
        <a:xfrm>
          <a:off x="1865887" y="0"/>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B2389-D6A1-D14B-ABFF-05FFE567847E}">
      <dsp:nvSpPr>
        <dsp:cNvPr id="0" name=""/>
        <dsp:cNvSpPr/>
      </dsp:nvSpPr>
      <dsp:spPr>
        <a:xfrm>
          <a:off x="2351917" y="21263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D6792-4022-7143-B788-8B6BF5D6637B}">
      <dsp:nvSpPr>
        <dsp:cNvPr id="0" name=""/>
        <dsp:cNvSpPr/>
      </dsp:nvSpPr>
      <dsp:spPr>
        <a:xfrm>
          <a:off x="2655685" y="364522"/>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C6C54-4839-1F4D-ACF0-E06A33D411AC}">
      <dsp:nvSpPr>
        <dsp:cNvPr id="0" name=""/>
        <dsp:cNvSpPr/>
      </dsp:nvSpPr>
      <dsp:spPr>
        <a:xfrm>
          <a:off x="3080961" y="69866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9D9A8-A68B-3D49-9564-98DF217EE511}">
      <dsp:nvSpPr>
        <dsp:cNvPr id="0" name=""/>
        <dsp:cNvSpPr/>
      </dsp:nvSpPr>
      <dsp:spPr>
        <a:xfrm>
          <a:off x="3263222" y="1032813"/>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89A9C-D3B4-CF4C-8926-5E59B039206A}">
      <dsp:nvSpPr>
        <dsp:cNvPr id="0" name=""/>
        <dsp:cNvSpPr/>
      </dsp:nvSpPr>
      <dsp:spPr>
        <a:xfrm>
          <a:off x="1683626" y="394899"/>
          <a:ext cx="557942" cy="557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D1D3F-133B-EC43-BA9E-15B89BC50C94}">
      <dsp:nvSpPr>
        <dsp:cNvPr id="0" name=""/>
        <dsp:cNvSpPr/>
      </dsp:nvSpPr>
      <dsp:spPr>
        <a:xfrm>
          <a:off x="498928" y="1549219"/>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BBC15-EA8F-0848-A485-1457EE15D8DD}">
      <dsp:nvSpPr>
        <dsp:cNvPr id="0" name=""/>
        <dsp:cNvSpPr/>
      </dsp:nvSpPr>
      <dsp:spPr>
        <a:xfrm>
          <a:off x="681190" y="1822611"/>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81D18-E83C-074A-A95D-EDC920D7CBE8}">
      <dsp:nvSpPr>
        <dsp:cNvPr id="0" name=""/>
        <dsp:cNvSpPr/>
      </dsp:nvSpPr>
      <dsp:spPr>
        <a:xfrm>
          <a:off x="1136842" y="2065626"/>
          <a:ext cx="495948" cy="495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7FCC5-5AF6-0B49-8BA1-85B9682B95AB}">
      <dsp:nvSpPr>
        <dsp:cNvPr id="0" name=""/>
        <dsp:cNvSpPr/>
      </dsp:nvSpPr>
      <dsp:spPr>
        <a:xfrm>
          <a:off x="1774756" y="2460525"/>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1D4ED-F115-F942-9776-945108F7DBE8}">
      <dsp:nvSpPr>
        <dsp:cNvPr id="0" name=""/>
        <dsp:cNvSpPr/>
      </dsp:nvSpPr>
      <dsp:spPr>
        <a:xfrm>
          <a:off x="1896264" y="2065626"/>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A6223-648D-6E4B-9A4D-8C2F2FAF944B}">
      <dsp:nvSpPr>
        <dsp:cNvPr id="0" name=""/>
        <dsp:cNvSpPr/>
      </dsp:nvSpPr>
      <dsp:spPr>
        <a:xfrm>
          <a:off x="2200032" y="2490902"/>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08B9D-9310-A44A-BA8E-5A05D3363DB5}">
      <dsp:nvSpPr>
        <dsp:cNvPr id="0" name=""/>
        <dsp:cNvSpPr/>
      </dsp:nvSpPr>
      <dsp:spPr>
        <a:xfrm>
          <a:off x="2473424" y="2004872"/>
          <a:ext cx="495948" cy="495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36EA4-13C3-8A4E-A940-916C14EF9AA7}">
      <dsp:nvSpPr>
        <dsp:cNvPr id="0" name=""/>
        <dsp:cNvSpPr/>
      </dsp:nvSpPr>
      <dsp:spPr>
        <a:xfrm>
          <a:off x="3141715" y="1883365"/>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F75BD-D8BC-3A48-9F6A-C25822246109}">
      <dsp:nvSpPr>
        <dsp:cNvPr id="0" name=""/>
        <dsp:cNvSpPr/>
      </dsp:nvSpPr>
      <dsp:spPr>
        <a:xfrm>
          <a:off x="3482679" y="455147"/>
          <a:ext cx="1001364" cy="191171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EF2CAE-DC9B-CC4B-B02D-5973AF3519AC}">
      <dsp:nvSpPr>
        <dsp:cNvPr id="0" name=""/>
        <dsp:cNvSpPr/>
      </dsp:nvSpPr>
      <dsp:spPr>
        <a:xfrm>
          <a:off x="4484044" y="456076"/>
          <a:ext cx="2730994" cy="191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 </a:t>
          </a:r>
        </a:p>
      </dsp:txBody>
      <dsp:txXfrm>
        <a:off x="4484044" y="456076"/>
        <a:ext cx="2730994" cy="1911696"/>
      </dsp:txXfrm>
    </dsp:sp>
    <dsp:sp modelId="{418ECD5E-0CBE-144A-BFC9-FFB0A6F7AD4A}">
      <dsp:nvSpPr>
        <dsp:cNvPr id="0" name=""/>
        <dsp:cNvSpPr/>
      </dsp:nvSpPr>
      <dsp:spPr>
        <a:xfrm>
          <a:off x="4484044" y="2867544"/>
          <a:ext cx="2730994"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Full WG prioritized then  mini teams refined recommendations</a:t>
          </a:r>
        </a:p>
      </dsp:txBody>
      <dsp:txXfrm>
        <a:off x="4484044" y="2867544"/>
        <a:ext cx="2730994" cy="1684113"/>
      </dsp:txXfrm>
    </dsp:sp>
    <dsp:sp modelId="{A73BAFC7-32AD-8243-BCFC-555003986F05}">
      <dsp:nvSpPr>
        <dsp:cNvPr id="0" name=""/>
        <dsp:cNvSpPr/>
      </dsp:nvSpPr>
      <dsp:spPr>
        <a:xfrm>
          <a:off x="7215039" y="455147"/>
          <a:ext cx="1001364" cy="191171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911A47-7E7E-364E-A067-0AB5E67C6844}">
      <dsp:nvSpPr>
        <dsp:cNvPr id="0" name=""/>
        <dsp:cNvSpPr/>
      </dsp:nvSpPr>
      <dsp:spPr>
        <a:xfrm>
          <a:off x="8421228" y="319526"/>
          <a:ext cx="2321345" cy="2321345"/>
        </a:xfrm>
        <a:prstGeom prst="ca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15 total recommendations</a:t>
          </a:r>
        </a:p>
      </dsp:txBody>
      <dsp:txXfrm>
        <a:off x="8421228" y="899862"/>
        <a:ext cx="2321345" cy="1450841"/>
      </dsp:txXfrm>
    </dsp:sp>
    <dsp:sp modelId="{2BD7DA33-6DC0-D140-B1FB-41A654C1F134}">
      <dsp:nvSpPr>
        <dsp:cNvPr id="0" name=""/>
        <dsp:cNvSpPr/>
      </dsp:nvSpPr>
      <dsp:spPr>
        <a:xfrm>
          <a:off x="8216404" y="2867544"/>
          <a:ext cx="2730994"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1 overarching &amp; 14 supporting recommendations</a:t>
          </a:r>
        </a:p>
      </dsp:txBody>
      <dsp:txXfrm>
        <a:off x="8216404" y="2867544"/>
        <a:ext cx="2730994" cy="168411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23C3E-EA96-47CC-A911-ADD8252EFC3B}">
      <dsp:nvSpPr>
        <dsp:cNvPr id="0" name=""/>
        <dsp:cNvSpPr/>
      </dsp:nvSpPr>
      <dsp:spPr>
        <a:xfrm>
          <a:off x="0" y="4273"/>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299C4-23E9-4B00-BCAE-36803067C9EE}">
      <dsp:nvSpPr>
        <dsp:cNvPr id="0" name=""/>
        <dsp:cNvSpPr/>
      </dsp:nvSpPr>
      <dsp:spPr>
        <a:xfrm>
          <a:off x="275374" y="209097"/>
          <a:ext cx="500681" cy="500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BAD4B-09E6-4CF3-9F8C-2ADA1A373246}">
      <dsp:nvSpPr>
        <dsp:cNvPr id="0" name=""/>
        <dsp:cNvSpPr/>
      </dsp:nvSpPr>
      <dsp:spPr>
        <a:xfrm>
          <a:off x="1051430" y="4273"/>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Compensation</a:t>
          </a:r>
          <a:endParaRPr lang="en-US" sz="2600" kern="1200" dirty="0">
            <a:latin typeface="Goudy Old Style" panose="02020502050305020303" pitchFamily="18" charset="77"/>
          </a:endParaRPr>
        </a:p>
      </dsp:txBody>
      <dsp:txXfrm>
        <a:off x="1051430" y="4273"/>
        <a:ext cx="5044569" cy="910329"/>
      </dsp:txXfrm>
    </dsp:sp>
    <dsp:sp modelId="{A62FC0E5-D49F-49D0-9E63-04ACCEC52755}">
      <dsp:nvSpPr>
        <dsp:cNvPr id="0" name=""/>
        <dsp:cNvSpPr/>
      </dsp:nvSpPr>
      <dsp:spPr>
        <a:xfrm>
          <a:off x="0" y="1142185"/>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9BAFB-CC5C-4E5D-BC7A-E23927E72FFC}">
      <dsp:nvSpPr>
        <dsp:cNvPr id="0" name=""/>
        <dsp:cNvSpPr/>
      </dsp:nvSpPr>
      <dsp:spPr>
        <a:xfrm>
          <a:off x="275374" y="1347009"/>
          <a:ext cx="500681" cy="500681"/>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E77121-5AD3-42CC-BA9B-8BA2FB813949}">
      <dsp:nvSpPr>
        <dsp:cNvPr id="0" name=""/>
        <dsp:cNvSpPr/>
      </dsp:nvSpPr>
      <dsp:spPr>
        <a:xfrm>
          <a:off x="1051430" y="1142185"/>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Competency Building</a:t>
          </a:r>
          <a:endParaRPr lang="en-US" sz="2600" kern="1200" dirty="0">
            <a:latin typeface="Goudy Old Style" panose="02020502050305020303" pitchFamily="18" charset="77"/>
          </a:endParaRPr>
        </a:p>
      </dsp:txBody>
      <dsp:txXfrm>
        <a:off x="1051430" y="1142185"/>
        <a:ext cx="5044569" cy="910329"/>
      </dsp:txXfrm>
    </dsp:sp>
    <dsp:sp modelId="{D4512192-2D37-4E32-94B9-2B6A6E3F0767}">
      <dsp:nvSpPr>
        <dsp:cNvPr id="0" name=""/>
        <dsp:cNvSpPr/>
      </dsp:nvSpPr>
      <dsp:spPr>
        <a:xfrm>
          <a:off x="0" y="2280097"/>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BDFF9-AC59-4C63-83A0-7BFABCE2DA5E}">
      <dsp:nvSpPr>
        <dsp:cNvPr id="0" name=""/>
        <dsp:cNvSpPr/>
      </dsp:nvSpPr>
      <dsp:spPr>
        <a:xfrm>
          <a:off x="275374" y="2484921"/>
          <a:ext cx="500681" cy="500681"/>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45980-74FC-49AD-A7D4-27E03E1D5EB3}">
      <dsp:nvSpPr>
        <dsp:cNvPr id="0" name=""/>
        <dsp:cNvSpPr/>
      </dsp:nvSpPr>
      <dsp:spPr>
        <a:xfrm>
          <a:off x="1051430" y="2280097"/>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Recruitment &amp; Retention </a:t>
          </a:r>
          <a:endParaRPr lang="en-US" sz="2600" kern="1200" dirty="0">
            <a:latin typeface="Goudy Old Style" panose="02020502050305020303" pitchFamily="18" charset="77"/>
          </a:endParaRPr>
        </a:p>
      </dsp:txBody>
      <dsp:txXfrm>
        <a:off x="1051430" y="2280097"/>
        <a:ext cx="5044569" cy="910329"/>
      </dsp:txXfrm>
    </dsp:sp>
    <dsp:sp modelId="{BB88CC5F-A2F7-41D4-ABFF-D534C4B227E8}">
      <dsp:nvSpPr>
        <dsp:cNvPr id="0" name=""/>
        <dsp:cNvSpPr/>
      </dsp:nvSpPr>
      <dsp:spPr>
        <a:xfrm>
          <a:off x="0" y="3418009"/>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C1893-9C90-4A61-A4EE-60FD50ED1F63}">
      <dsp:nvSpPr>
        <dsp:cNvPr id="0" name=""/>
        <dsp:cNvSpPr/>
      </dsp:nvSpPr>
      <dsp:spPr>
        <a:xfrm>
          <a:off x="275374" y="3622833"/>
          <a:ext cx="500681" cy="500681"/>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9690D-C3F2-4AAF-B1AC-E9DB2B001417}">
      <dsp:nvSpPr>
        <dsp:cNvPr id="0" name=""/>
        <dsp:cNvSpPr/>
      </dsp:nvSpPr>
      <dsp:spPr>
        <a:xfrm>
          <a:off x="1051430" y="3418009"/>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a:latin typeface="Goudy Old Style" panose="02020502050305020303" pitchFamily="18" charset="77"/>
            </a:rPr>
            <a:t>Restructuring CAEECC</a:t>
          </a:r>
          <a:endParaRPr lang="en-US" sz="2600" kern="1200">
            <a:latin typeface="Goudy Old Style" panose="02020502050305020303" pitchFamily="18" charset="77"/>
          </a:endParaRPr>
        </a:p>
      </dsp:txBody>
      <dsp:txXfrm>
        <a:off x="1051430" y="3418009"/>
        <a:ext cx="5044569" cy="910329"/>
      </dsp:txXfrm>
    </dsp:sp>
    <dsp:sp modelId="{68EBF800-8050-4E8A-A90E-69E1FB61854E}">
      <dsp:nvSpPr>
        <dsp:cNvPr id="0" name=""/>
        <dsp:cNvSpPr/>
      </dsp:nvSpPr>
      <dsp:spPr>
        <a:xfrm>
          <a:off x="0" y="4555921"/>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35DEE-A0E2-498D-8B5F-AD036EB2DB69}">
      <dsp:nvSpPr>
        <dsp:cNvPr id="0" name=""/>
        <dsp:cNvSpPr/>
      </dsp:nvSpPr>
      <dsp:spPr>
        <a:xfrm>
          <a:off x="275374" y="4760745"/>
          <a:ext cx="500681" cy="5006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D9470-4D03-4E40-91DA-0C7E084D4D35}">
      <dsp:nvSpPr>
        <dsp:cNvPr id="0" name=""/>
        <dsp:cNvSpPr/>
      </dsp:nvSpPr>
      <dsp:spPr>
        <a:xfrm>
          <a:off x="1051430" y="4555921"/>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Facilitation</a:t>
          </a:r>
          <a:endParaRPr lang="en-US" sz="2600" kern="1200" dirty="0">
            <a:latin typeface="Goudy Old Style" panose="02020502050305020303" pitchFamily="18" charset="77"/>
          </a:endParaRPr>
        </a:p>
      </dsp:txBody>
      <dsp:txXfrm>
        <a:off x="1051430" y="4555921"/>
        <a:ext cx="5044569" cy="91032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8E815-54FC-4FE5-B202-A8E78F9E85F6}">
      <dsp:nvSpPr>
        <dsp:cNvPr id="0" name=""/>
        <dsp:cNvSpPr/>
      </dsp:nvSpPr>
      <dsp:spPr>
        <a:xfrm rot="5400000">
          <a:off x="7117701" y="-2863337"/>
          <a:ext cx="1709728" cy="750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Launch soon after 4/12 meeting</a:t>
          </a:r>
        </a:p>
        <a:p>
          <a:pPr marL="228600" lvl="1" indent="-228600" algn="l" defTabSz="1155700">
            <a:lnSpc>
              <a:spcPct val="90000"/>
            </a:lnSpc>
            <a:spcBef>
              <a:spcPct val="0"/>
            </a:spcBef>
            <a:spcAft>
              <a:spcPct val="15000"/>
            </a:spcAft>
            <a:buChar char="•"/>
          </a:pPr>
          <a:r>
            <a:rPr lang="en-US" sz="2600" kern="1200" dirty="0"/>
            <a:t>Who is interested in JEDI-focused WG?</a:t>
          </a:r>
        </a:p>
        <a:p>
          <a:pPr marL="228600" lvl="1" indent="-228600" algn="l" defTabSz="1155700">
            <a:lnSpc>
              <a:spcPct val="90000"/>
            </a:lnSpc>
            <a:spcBef>
              <a:spcPct val="0"/>
            </a:spcBef>
            <a:spcAft>
              <a:spcPct val="15000"/>
            </a:spcAft>
            <a:buChar char="•"/>
          </a:pPr>
          <a:r>
            <a:rPr lang="en-US" sz="2600" kern="1200" dirty="0"/>
            <a:t>Do they need funding?</a:t>
          </a:r>
        </a:p>
        <a:p>
          <a:pPr marL="228600" lvl="1" indent="-228600" algn="l" defTabSz="1155700">
            <a:lnSpc>
              <a:spcPct val="90000"/>
            </a:lnSpc>
            <a:spcBef>
              <a:spcPct val="0"/>
            </a:spcBef>
            <a:spcAft>
              <a:spcPct val="15000"/>
            </a:spcAft>
            <a:buChar char="•"/>
          </a:pPr>
          <a:r>
            <a:rPr lang="en-US" sz="2600" kern="1200" dirty="0"/>
            <a:t>Participate in Compensation TF?</a:t>
          </a:r>
        </a:p>
      </dsp:txBody>
      <dsp:txXfrm rot="-5400000">
        <a:off x="4220770" y="117056"/>
        <a:ext cx="7420129" cy="1542804"/>
      </dsp:txXfrm>
    </dsp:sp>
    <dsp:sp modelId="{D956FDF6-A19E-41AC-B105-864BB060FA39}">
      <dsp:nvSpPr>
        <dsp:cNvPr id="0" name=""/>
        <dsp:cNvSpPr/>
      </dsp:nvSpPr>
      <dsp:spPr>
        <a:xfrm>
          <a:off x="0" y="1250"/>
          <a:ext cx="4220770"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Request for Information </a:t>
          </a:r>
        </a:p>
      </dsp:txBody>
      <dsp:txXfrm>
        <a:off x="86620" y="87870"/>
        <a:ext cx="4047530" cy="1601177"/>
      </dsp:txXfrm>
    </dsp:sp>
    <dsp:sp modelId="{2E7A327B-A9A0-4743-B8E5-CA44BD59B0E5}">
      <dsp:nvSpPr>
        <dsp:cNvPr id="0" name=""/>
        <dsp:cNvSpPr/>
      </dsp:nvSpPr>
      <dsp:spPr>
        <a:xfrm rot="5400000">
          <a:off x="7262799" y="-1000199"/>
          <a:ext cx="1419533" cy="750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Launch within month, duration 3-6 months</a:t>
          </a:r>
        </a:p>
        <a:p>
          <a:pPr marL="228600" lvl="1" indent="-228600" algn="l" defTabSz="1155700">
            <a:lnSpc>
              <a:spcPct val="90000"/>
            </a:lnSpc>
            <a:spcBef>
              <a:spcPct val="0"/>
            </a:spcBef>
            <a:spcAft>
              <a:spcPct val="15000"/>
            </a:spcAft>
            <a:buChar char="•"/>
          </a:pPr>
          <a:r>
            <a:rPr lang="en-US" sz="2600" kern="1200" dirty="0">
              <a:solidFill>
                <a:schemeClr val="tx1"/>
              </a:solidFill>
            </a:rPr>
            <a:t>Use the CDEI WG report to develop its charge</a:t>
          </a:r>
          <a:endParaRPr lang="en-US" sz="2600" kern="1200" dirty="0"/>
        </a:p>
        <a:p>
          <a:pPr marL="228600" lvl="1" indent="-228600" algn="l" defTabSz="1155700">
            <a:lnSpc>
              <a:spcPct val="90000"/>
            </a:lnSpc>
            <a:spcBef>
              <a:spcPct val="0"/>
            </a:spcBef>
            <a:spcAft>
              <a:spcPct val="15000"/>
            </a:spcAft>
            <a:buChar char="•"/>
          </a:pPr>
          <a:r>
            <a:rPr lang="en-US" sz="2600" kern="1200" dirty="0">
              <a:solidFill>
                <a:schemeClr val="tx1"/>
              </a:solidFill>
            </a:rPr>
            <a:t>No need to seek formal CAEECC approval</a:t>
          </a:r>
          <a:endParaRPr lang="en-US" sz="2600" kern="1200" dirty="0"/>
        </a:p>
      </dsp:txBody>
      <dsp:txXfrm rot="-5400000">
        <a:off x="4220770" y="2111126"/>
        <a:ext cx="7434295" cy="1280941"/>
      </dsp:txXfrm>
    </dsp:sp>
    <dsp:sp modelId="{9894672C-AD3A-4C2B-B870-F1411F7CE43F}">
      <dsp:nvSpPr>
        <dsp:cNvPr id="0" name=""/>
        <dsp:cNvSpPr/>
      </dsp:nvSpPr>
      <dsp:spPr>
        <a:xfrm>
          <a:off x="0" y="1864387"/>
          <a:ext cx="4220770"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latin typeface="Calibri" panose="020F0502020204030204"/>
              <a:ea typeface="+mn-ea"/>
              <a:cs typeface="+mn-cs"/>
            </a:rPr>
            <a:t>Compensation Task Force</a:t>
          </a:r>
          <a:endParaRPr lang="en-US" sz="3600" kern="1200" dirty="0">
            <a:solidFill>
              <a:schemeClr val="bg1"/>
            </a:solidFill>
          </a:endParaRPr>
        </a:p>
      </dsp:txBody>
      <dsp:txXfrm>
        <a:off x="86620" y="1951007"/>
        <a:ext cx="4047530" cy="1601177"/>
      </dsp:txXfrm>
    </dsp:sp>
    <dsp:sp modelId="{14A3B047-3DDF-4C74-9FE7-48B91BD16A96}">
      <dsp:nvSpPr>
        <dsp:cNvPr id="0" name=""/>
        <dsp:cNvSpPr/>
      </dsp:nvSpPr>
      <dsp:spPr>
        <a:xfrm rot="5400000">
          <a:off x="6850474" y="1093699"/>
          <a:ext cx="2228611" cy="7496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Target launch Nov ’22; formal application process</a:t>
          </a:r>
          <a:endParaRPr lang="en-US" sz="2600" kern="1200" dirty="0"/>
        </a:p>
        <a:p>
          <a:pPr marL="228600" lvl="1" indent="-228600" algn="l" defTabSz="1155700">
            <a:lnSpc>
              <a:spcPct val="90000"/>
            </a:lnSpc>
            <a:spcBef>
              <a:spcPct val="0"/>
            </a:spcBef>
            <a:spcAft>
              <a:spcPct val="15000"/>
            </a:spcAft>
            <a:buChar char="•"/>
          </a:pPr>
          <a:r>
            <a:rPr lang="en-US" sz="2600" kern="1200" dirty="0">
              <a:solidFill>
                <a:schemeClr val="tx1"/>
              </a:solidFill>
            </a:rPr>
            <a:t>Duration at least 6-9 months</a:t>
          </a:r>
          <a:endParaRPr lang="en-US" sz="2600" kern="1200" dirty="0"/>
        </a:p>
        <a:p>
          <a:pPr marL="228600" lvl="1" indent="-228600" algn="l" defTabSz="1155700">
            <a:lnSpc>
              <a:spcPct val="90000"/>
            </a:lnSpc>
            <a:spcBef>
              <a:spcPct val="0"/>
            </a:spcBef>
            <a:spcAft>
              <a:spcPct val="15000"/>
            </a:spcAft>
            <a:buChar char="•"/>
          </a:pPr>
          <a:r>
            <a:rPr lang="en-US" sz="2600" kern="1200" dirty="0"/>
            <a:t>Develop a final prospectus from CDEI WG report</a:t>
          </a:r>
        </a:p>
        <a:p>
          <a:pPr marL="228600" lvl="1" indent="-228600" algn="l" defTabSz="1155700">
            <a:lnSpc>
              <a:spcPct val="90000"/>
            </a:lnSpc>
            <a:spcBef>
              <a:spcPct val="0"/>
            </a:spcBef>
            <a:spcAft>
              <a:spcPct val="15000"/>
            </a:spcAft>
            <a:buChar char="•"/>
          </a:pPr>
          <a:r>
            <a:rPr lang="en-US" sz="2600" kern="1200" dirty="0"/>
            <a:t>Ensure accountability/metrics of success</a:t>
          </a:r>
        </a:p>
      </dsp:txBody>
      <dsp:txXfrm rot="-5400000">
        <a:off x="4216648" y="3836317"/>
        <a:ext cx="7387471" cy="2011027"/>
      </dsp:txXfrm>
    </dsp:sp>
    <dsp:sp modelId="{78B8C880-FE02-49FE-A977-3909A92DF7C0}">
      <dsp:nvSpPr>
        <dsp:cNvPr id="0" name=""/>
        <dsp:cNvSpPr/>
      </dsp:nvSpPr>
      <dsp:spPr>
        <a:xfrm>
          <a:off x="0" y="3954622"/>
          <a:ext cx="4216648"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latin typeface="Calibri" panose="020F0502020204030204"/>
              <a:ea typeface="+mn-ea"/>
              <a:cs typeface="+mn-cs"/>
            </a:rPr>
            <a:t>Future JEDI-focused Working Group</a:t>
          </a:r>
          <a:endParaRPr lang="en-US" sz="3600" kern="1200" dirty="0">
            <a:solidFill>
              <a:schemeClr val="bg1"/>
            </a:solidFill>
          </a:endParaRPr>
        </a:p>
      </dsp:txBody>
      <dsp:txXfrm>
        <a:off x="86620" y="4041242"/>
        <a:ext cx="4043408" cy="160117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857AB-2FE1-4C48-A51E-139CF52977C5}">
      <dsp:nvSpPr>
        <dsp:cNvPr id="0" name=""/>
        <dsp:cNvSpPr/>
      </dsp:nvSpPr>
      <dsp:spPr>
        <a:xfrm rot="16200000">
          <a:off x="1235379" y="-1235379"/>
          <a:ext cx="3428999" cy="589975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3300" kern="1200" dirty="0"/>
            <a:t>CAEECC is not structured to address justice, equity, diversity, and inclusion (JEDI) as it pertains to energy efficiency under the purview of the CPUC.</a:t>
          </a:r>
        </a:p>
      </dsp:txBody>
      <dsp:txXfrm rot="5400000">
        <a:off x="0" y="0"/>
        <a:ext cx="5899758" cy="2571749"/>
      </dsp:txXfrm>
    </dsp:sp>
    <dsp:sp modelId="{15630B57-20C7-4BEC-8F14-D67DA5A3731A}">
      <dsp:nvSpPr>
        <dsp:cNvPr id="0" name=""/>
        <dsp:cNvSpPr/>
      </dsp:nvSpPr>
      <dsp:spPr>
        <a:xfrm>
          <a:off x="5899758" y="0"/>
          <a:ext cx="5899758" cy="34289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3300" kern="1200" dirty="0"/>
            <a:t>The 2015 authorizing language does not include JEDI objectives and is centered around people with extensive CPUC-related energy efficiency experience. </a:t>
          </a:r>
        </a:p>
      </dsp:txBody>
      <dsp:txXfrm>
        <a:off x="5899758" y="0"/>
        <a:ext cx="5899758" cy="2571749"/>
      </dsp:txXfrm>
    </dsp:sp>
    <dsp:sp modelId="{08DE8579-83D5-4403-9361-C6B319AD704A}">
      <dsp:nvSpPr>
        <dsp:cNvPr id="0" name=""/>
        <dsp:cNvSpPr/>
      </dsp:nvSpPr>
      <dsp:spPr>
        <a:xfrm rot="10800000">
          <a:off x="0" y="3428999"/>
          <a:ext cx="5899758" cy="34289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CAEECC’s structure and engagement approach needs updating to advance the Commission’s equity and energy efficiency goals.</a:t>
          </a:r>
        </a:p>
        <a:p>
          <a:pPr marL="0" lvl="0" indent="0" algn="ctr" defTabSz="1466850">
            <a:lnSpc>
              <a:spcPct val="90000"/>
            </a:lnSpc>
            <a:spcBef>
              <a:spcPct val="0"/>
            </a:spcBef>
            <a:spcAft>
              <a:spcPct val="35000"/>
            </a:spcAft>
            <a:buNone/>
          </a:pPr>
          <a:endParaRPr lang="en-US" sz="3000" kern="1200" dirty="0"/>
        </a:p>
      </dsp:txBody>
      <dsp:txXfrm rot="10800000">
        <a:off x="0" y="4286249"/>
        <a:ext cx="5899758" cy="2571749"/>
      </dsp:txXfrm>
    </dsp:sp>
    <dsp:sp modelId="{F406E493-4998-4C87-8AC6-9162B0DF4944}">
      <dsp:nvSpPr>
        <dsp:cNvPr id="0" name=""/>
        <dsp:cNvSpPr/>
      </dsp:nvSpPr>
      <dsp:spPr>
        <a:xfrm rot="5400000">
          <a:off x="7135138" y="2193620"/>
          <a:ext cx="3428999" cy="589975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Perpetuating the status quo will continue to leave people out who are impacted by CAEECC and CPUC efficiency decisions.</a:t>
          </a:r>
          <a:r>
            <a:rPr lang="en-US" sz="3000" kern="1200" dirty="0"/>
            <a:t> </a:t>
          </a:r>
        </a:p>
        <a:p>
          <a:pPr marL="0" lvl="0" indent="0" algn="ctr" defTabSz="1466850">
            <a:lnSpc>
              <a:spcPct val="90000"/>
            </a:lnSpc>
            <a:spcBef>
              <a:spcPct val="0"/>
            </a:spcBef>
            <a:spcAft>
              <a:spcPct val="35000"/>
            </a:spcAft>
            <a:buNone/>
          </a:pPr>
          <a:endParaRPr lang="en-US" sz="3000" kern="1200" dirty="0"/>
        </a:p>
      </dsp:txBody>
      <dsp:txXfrm rot="-5400000">
        <a:off x="5899758" y="4286248"/>
        <a:ext cx="5899758" cy="2571749"/>
      </dsp:txXfrm>
    </dsp:sp>
    <dsp:sp modelId="{CB3A3899-7CAF-42BE-8BF0-AE6CB0904605}">
      <dsp:nvSpPr>
        <dsp:cNvPr id="0" name=""/>
        <dsp:cNvSpPr/>
      </dsp:nvSpPr>
      <dsp:spPr>
        <a:xfrm>
          <a:off x="4609569" y="2805830"/>
          <a:ext cx="2580377" cy="1281177"/>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Why Now?</a:t>
          </a:r>
        </a:p>
      </dsp:txBody>
      <dsp:txXfrm>
        <a:off x="4672111" y="2868372"/>
        <a:ext cx="2455293" cy="1156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E78A5-B2D4-A945-9EDD-98466D1DBEDF}">
      <dsp:nvSpPr>
        <dsp:cNvPr id="0" name=""/>
        <dsp:cNvSpPr/>
      </dsp:nvSpPr>
      <dsp:spPr>
        <a:xfrm>
          <a:off x="0" y="279926"/>
          <a:ext cx="11714204"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E522D7-C24E-3F48-9217-BA8B4C5829D1}">
      <dsp:nvSpPr>
        <dsp:cNvPr id="0" name=""/>
        <dsp:cNvSpPr/>
      </dsp:nvSpPr>
      <dsp:spPr>
        <a:xfrm>
          <a:off x="489617" y="43766"/>
          <a:ext cx="11216315"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38" tIns="0" rIns="309938" bIns="0" numCol="1" spcCol="1270" anchor="ctr" anchorCtr="0">
          <a:noAutofit/>
        </a:bodyPr>
        <a:lstStyle/>
        <a:p>
          <a:pPr marL="0" lvl="0" indent="0" algn="l" defTabSz="889000">
            <a:lnSpc>
              <a:spcPct val="90000"/>
            </a:lnSpc>
            <a:spcBef>
              <a:spcPct val="0"/>
            </a:spcBef>
            <a:spcAft>
              <a:spcPct val="35000"/>
            </a:spcAft>
            <a:buNone/>
          </a:pPr>
          <a:r>
            <a:rPr lang="en-US" sz="2000" kern="1200" dirty="0"/>
            <a:t>Forum to vet multi-year draft Business Plans and ABALs through Full CAEECC meetings</a:t>
          </a:r>
        </a:p>
      </dsp:txBody>
      <dsp:txXfrm>
        <a:off x="512674" y="66823"/>
        <a:ext cx="11170201" cy="426206"/>
      </dsp:txXfrm>
    </dsp:sp>
    <dsp:sp modelId="{564F77E2-9B28-CD4A-860D-087FD8552848}">
      <dsp:nvSpPr>
        <dsp:cNvPr id="0" name=""/>
        <dsp:cNvSpPr/>
      </dsp:nvSpPr>
      <dsp:spPr>
        <a:xfrm>
          <a:off x="0" y="1005686"/>
          <a:ext cx="11714204" cy="226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152" tIns="333248" rIns="90915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Contract Terms (2018), </a:t>
          </a:r>
        </a:p>
        <a:p>
          <a:pPr marL="171450" lvl="1" indent="-171450" algn="l" defTabSz="711200">
            <a:lnSpc>
              <a:spcPct val="90000"/>
            </a:lnSpc>
            <a:spcBef>
              <a:spcPct val="0"/>
            </a:spcBef>
            <a:spcAft>
              <a:spcPct val="15000"/>
            </a:spcAft>
            <a:buChar char="•"/>
          </a:pPr>
          <a:r>
            <a:rPr lang="en-US" sz="1600" kern="1200"/>
            <a:t>NMEC (2018), </a:t>
          </a:r>
        </a:p>
        <a:p>
          <a:pPr marL="171450" lvl="1" indent="-171450" algn="l" defTabSz="711200">
            <a:lnSpc>
              <a:spcPct val="90000"/>
            </a:lnSpc>
            <a:spcBef>
              <a:spcPct val="0"/>
            </a:spcBef>
            <a:spcAft>
              <a:spcPct val="15000"/>
            </a:spcAft>
            <a:buChar char="•"/>
          </a:pPr>
          <a:r>
            <a:rPr lang="en-US" sz="1600" kern="1200"/>
            <a:t>Market Transformation (2018-2021), </a:t>
          </a:r>
        </a:p>
        <a:p>
          <a:pPr marL="171450" lvl="1" indent="-171450" algn="l" defTabSz="711200">
            <a:lnSpc>
              <a:spcPct val="90000"/>
            </a:lnSpc>
            <a:spcBef>
              <a:spcPct val="0"/>
            </a:spcBef>
            <a:spcAft>
              <a:spcPct val="15000"/>
            </a:spcAft>
            <a:buChar char="•"/>
          </a:pPr>
          <a:r>
            <a:rPr lang="en-US" sz="1600" kern="1200"/>
            <a:t>EE Portfolio Filing (2019-2021), </a:t>
          </a:r>
        </a:p>
        <a:p>
          <a:pPr marL="171450" lvl="1" indent="-171450" algn="l" defTabSz="711200">
            <a:lnSpc>
              <a:spcPct val="90000"/>
            </a:lnSpc>
            <a:spcBef>
              <a:spcPct val="0"/>
            </a:spcBef>
            <a:spcAft>
              <a:spcPct val="15000"/>
            </a:spcAft>
            <a:buChar char="•"/>
          </a:pPr>
          <a:r>
            <a:rPr lang="en-US" sz="1600" kern="1200"/>
            <a:t>Underserved (2020-2021), </a:t>
          </a:r>
        </a:p>
        <a:p>
          <a:pPr marL="171450" lvl="1" indent="-171450" algn="l" defTabSz="711200">
            <a:lnSpc>
              <a:spcPct val="90000"/>
            </a:lnSpc>
            <a:spcBef>
              <a:spcPct val="0"/>
            </a:spcBef>
            <a:spcAft>
              <a:spcPct val="15000"/>
            </a:spcAft>
            <a:buChar char="•"/>
          </a:pPr>
          <a:r>
            <a:rPr lang="en-US" sz="1600" kern="1200"/>
            <a:t>Market Support and Equity Metrics (2021), </a:t>
          </a:r>
        </a:p>
        <a:p>
          <a:pPr marL="171450" lvl="1" indent="-171450" algn="l" defTabSz="711200">
            <a:lnSpc>
              <a:spcPct val="90000"/>
            </a:lnSpc>
            <a:spcBef>
              <a:spcPct val="0"/>
            </a:spcBef>
            <a:spcAft>
              <a:spcPct val="15000"/>
            </a:spcAft>
            <a:buChar char="•"/>
          </a:pPr>
          <a:r>
            <a:rPr lang="en-US" sz="1600" kern="1200"/>
            <a:t>Composition-DEI (2022)</a:t>
          </a:r>
        </a:p>
      </dsp:txBody>
      <dsp:txXfrm>
        <a:off x="0" y="1005686"/>
        <a:ext cx="11714204" cy="2268000"/>
      </dsp:txXfrm>
    </dsp:sp>
    <dsp:sp modelId="{DA88AA6A-99AB-3C45-A2F2-61A026BA9DF5}">
      <dsp:nvSpPr>
        <dsp:cNvPr id="0" name=""/>
        <dsp:cNvSpPr/>
      </dsp:nvSpPr>
      <dsp:spPr>
        <a:xfrm>
          <a:off x="489617" y="769526"/>
          <a:ext cx="11216315"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38" tIns="0" rIns="309938" bIns="0" numCol="1" spcCol="1270" anchor="ctr" anchorCtr="0">
          <a:noAutofit/>
        </a:bodyPr>
        <a:lstStyle/>
        <a:p>
          <a:pPr marL="0" lvl="0" indent="0" algn="l" defTabSz="889000">
            <a:lnSpc>
              <a:spcPct val="90000"/>
            </a:lnSpc>
            <a:spcBef>
              <a:spcPct val="0"/>
            </a:spcBef>
            <a:spcAft>
              <a:spcPct val="35000"/>
            </a:spcAft>
            <a:buNone/>
          </a:pPr>
          <a:r>
            <a:rPr lang="en-US" sz="2000" kern="1200" dirty="0"/>
            <a:t>Convener of Working Groups to develop recommendations and new approaches on select topics</a:t>
          </a:r>
        </a:p>
      </dsp:txBody>
      <dsp:txXfrm>
        <a:off x="512674" y="792583"/>
        <a:ext cx="11170201" cy="426206"/>
      </dsp:txXfrm>
    </dsp:sp>
    <dsp:sp modelId="{049713F7-0623-9247-BE88-06A8D766E1A1}">
      <dsp:nvSpPr>
        <dsp:cNvPr id="0" name=""/>
        <dsp:cNvSpPr/>
      </dsp:nvSpPr>
      <dsp:spPr>
        <a:xfrm>
          <a:off x="0" y="3596247"/>
          <a:ext cx="11714204" cy="90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152" tIns="333248" rIns="90915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Topics: Standard &amp; Negotiable Contract Terms/Workforce Standards, DEER Peak Savings Values, Disadvantaged Worker, NMEC/M&amp;V, and Local Government Partnership Terms &amp; Conditions</a:t>
          </a:r>
        </a:p>
      </dsp:txBody>
      <dsp:txXfrm>
        <a:off x="0" y="3596247"/>
        <a:ext cx="11714204" cy="907200"/>
      </dsp:txXfrm>
    </dsp:sp>
    <dsp:sp modelId="{E96367D9-4395-6047-B565-98969B0BE871}">
      <dsp:nvSpPr>
        <dsp:cNvPr id="0" name=""/>
        <dsp:cNvSpPr/>
      </dsp:nvSpPr>
      <dsp:spPr>
        <a:xfrm>
          <a:off x="489617" y="3360087"/>
          <a:ext cx="11216315"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38" tIns="0" rIns="309938" bIns="0" numCol="1" spcCol="1270" anchor="ctr" anchorCtr="0">
          <a:noAutofit/>
        </a:bodyPr>
        <a:lstStyle/>
        <a:p>
          <a:pPr marL="0" lvl="0" indent="0" algn="l" defTabSz="889000">
            <a:lnSpc>
              <a:spcPct val="90000"/>
            </a:lnSpc>
            <a:spcBef>
              <a:spcPct val="0"/>
            </a:spcBef>
            <a:spcAft>
              <a:spcPct val="35000"/>
            </a:spcAft>
            <a:buNone/>
          </a:pPr>
          <a:r>
            <a:rPr lang="en-US" sz="2000" kern="1200"/>
            <a:t>Venue for public workshops </a:t>
          </a:r>
        </a:p>
      </dsp:txBody>
      <dsp:txXfrm>
        <a:off x="512674" y="3383144"/>
        <a:ext cx="11170201"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3FAFF-6750-1C4F-B44A-FC5178225B51}">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F30B0-1E90-8945-A9B9-649EED83D0C8}">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Commission requirement for increasing </a:t>
          </a:r>
          <a:r>
            <a:rPr lang="en-US" sz="2000" b="1" kern="1200" dirty="0"/>
            <a:t>3P program design and implementation</a:t>
          </a:r>
          <a:r>
            <a:rPr lang="en-US" sz="2000" kern="1200" dirty="0"/>
            <a:t> of IOU programs (IOUs have less influence over program design and implementation)</a:t>
          </a:r>
        </a:p>
      </dsp:txBody>
      <dsp:txXfrm>
        <a:off x="0" y="623"/>
        <a:ext cx="6492875" cy="1020830"/>
      </dsp:txXfrm>
    </dsp:sp>
    <dsp:sp modelId="{DA7C6786-AA9F-EA49-BF81-6AF6177A9192}">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10EB7-008A-5145-87FE-466D2081428E}">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Spinoff of </a:t>
          </a:r>
          <a:r>
            <a:rPr lang="en-US" sz="2000" b="1" kern="1200" dirty="0"/>
            <a:t>Market Transformation </a:t>
          </a:r>
          <a:r>
            <a:rPr lang="en-US" sz="2000" kern="1200" dirty="0"/>
            <a:t>to independent statewide entity - based on CAEECC recommendations/Commission decisions</a:t>
          </a:r>
        </a:p>
      </dsp:txBody>
      <dsp:txXfrm>
        <a:off x="0" y="1021453"/>
        <a:ext cx="6492875" cy="1020830"/>
      </dsp:txXfrm>
    </dsp:sp>
    <dsp:sp modelId="{0EF5B413-9BEC-2F45-AC3A-D1883FA09079}">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E3761-5203-3046-A58B-EBBE9CDFB0AB}">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Change in the </a:t>
          </a:r>
          <a:r>
            <a:rPr lang="en-US" sz="2000" b="1" kern="1200" dirty="0"/>
            <a:t>Business Plan/Application processes and frequency </a:t>
          </a:r>
          <a:r>
            <a:rPr lang="en-US" sz="2000" kern="1200" dirty="0"/>
            <a:t>- based on CAEECC recommendations/Commission decisions</a:t>
          </a:r>
        </a:p>
      </dsp:txBody>
      <dsp:txXfrm>
        <a:off x="0" y="2042284"/>
        <a:ext cx="6492875" cy="1020830"/>
      </dsp:txXfrm>
    </dsp:sp>
    <dsp:sp modelId="{00825396-A0CF-E540-AE16-62C7C2D008EB}">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DEB0A7-040D-2945-B11C-DBFBA0D11DE7}">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Increasing </a:t>
          </a:r>
          <a:r>
            <a:rPr lang="en-US" sz="2000" b="1" kern="1200" dirty="0"/>
            <a:t>importance of JEDI </a:t>
          </a:r>
          <a:r>
            <a:rPr lang="en-US" sz="2000" kern="1200" dirty="0"/>
            <a:t>(Justice, Equity, Diversity, and Inclusion) issues – based on Commission commitment and CAEECC recommendations</a:t>
          </a:r>
        </a:p>
      </dsp:txBody>
      <dsp:txXfrm>
        <a:off x="0" y="3063115"/>
        <a:ext cx="6492875" cy="1020830"/>
      </dsp:txXfrm>
    </dsp:sp>
    <dsp:sp modelId="{62D818E5-D3F8-6342-81F1-8C0BC566C941}">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D974F-004B-0B4D-9419-F9F2168F0B78}">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dirty="0"/>
            <a:t>Discussion: Other major changes?  </a:t>
          </a:r>
        </a:p>
      </dsp:txBody>
      <dsp:txXfrm>
        <a:off x="0" y="4083946"/>
        <a:ext cx="6492875" cy="1020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DEC4-9FF6-AA41-BB08-75527352E007}">
      <dsp:nvSpPr>
        <dsp:cNvPr id="0" name=""/>
        <dsp:cNvSpPr/>
      </dsp:nvSpPr>
      <dsp:spPr>
        <a:xfrm>
          <a:off x="0" y="113904"/>
          <a:ext cx="6263640" cy="1712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Continue to discuss CAEECC Scope at September meeting and pass along thoughts to new JEDI-based Working Group; but do not finalize Scope until input received from WG</a:t>
          </a:r>
        </a:p>
      </dsp:txBody>
      <dsp:txXfrm>
        <a:off x="83616" y="197520"/>
        <a:ext cx="6096408" cy="1545648"/>
      </dsp:txXfrm>
    </dsp:sp>
    <dsp:sp modelId="{C241BE1F-727D-7948-B816-049F298DA754}">
      <dsp:nvSpPr>
        <dsp:cNvPr id="0" name=""/>
        <dsp:cNvSpPr/>
      </dsp:nvSpPr>
      <dsp:spPr>
        <a:xfrm>
          <a:off x="0" y="1895904"/>
          <a:ext cx="6263640" cy="17128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At September or later meeting discuss current </a:t>
          </a:r>
          <a:r>
            <a:rPr lang="en-US" sz="2400" b="1" kern="1200" dirty="0"/>
            <a:t>structure</a:t>
          </a:r>
          <a:r>
            <a:rPr lang="en-US" sz="2400" kern="1200" dirty="0"/>
            <a:t> of CAEECC, and potential refinements/alternatives</a:t>
          </a:r>
        </a:p>
      </dsp:txBody>
      <dsp:txXfrm>
        <a:off x="83616" y="1979520"/>
        <a:ext cx="6096408" cy="1545648"/>
      </dsp:txXfrm>
    </dsp:sp>
    <dsp:sp modelId="{FB1830C0-B980-2940-BF6A-0AB0EABFD7C0}">
      <dsp:nvSpPr>
        <dsp:cNvPr id="0" name=""/>
        <dsp:cNvSpPr/>
      </dsp:nvSpPr>
      <dsp:spPr>
        <a:xfrm>
          <a:off x="0" y="3677904"/>
          <a:ext cx="6263640" cy="17128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Other next steps?</a:t>
          </a:r>
        </a:p>
      </dsp:txBody>
      <dsp:txXfrm>
        <a:off x="83616" y="3761520"/>
        <a:ext cx="6096408" cy="1545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658B1-A680-9743-BDC5-A85390CD8F40}">
      <dsp:nvSpPr>
        <dsp:cNvPr id="0" name=""/>
        <dsp:cNvSpPr/>
      </dsp:nvSpPr>
      <dsp:spPr>
        <a:xfrm>
          <a:off x="0" y="0"/>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884988-EFB0-954D-8B7D-216DEA43B715}">
      <dsp:nvSpPr>
        <dsp:cNvPr id="0" name=""/>
        <dsp:cNvSpPr/>
      </dsp:nvSpPr>
      <dsp:spPr>
        <a:xfrm>
          <a:off x="0" y="0"/>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Font typeface="+mj-lt"/>
            <a:buNone/>
          </a:pPr>
          <a:r>
            <a:rPr lang="en-US" sz="3100" kern="1200"/>
            <a:t>Compensation Task Force Update (including RFI results)</a:t>
          </a:r>
        </a:p>
      </dsp:txBody>
      <dsp:txXfrm>
        <a:off x="0" y="0"/>
        <a:ext cx="7144512" cy="1376171"/>
      </dsp:txXfrm>
    </dsp:sp>
    <dsp:sp modelId="{661FD1C8-74AB-4C43-AF5B-FEF71CD58B2E}">
      <dsp:nvSpPr>
        <dsp:cNvPr id="0" name=""/>
        <dsp:cNvSpPr/>
      </dsp:nvSpPr>
      <dsp:spPr>
        <a:xfrm>
          <a:off x="0" y="1376171"/>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483B0-87C2-2043-B260-2B6C076C2412}">
      <dsp:nvSpPr>
        <dsp:cNvPr id="0" name=""/>
        <dsp:cNvSpPr/>
      </dsp:nvSpPr>
      <dsp:spPr>
        <a:xfrm>
          <a:off x="0" y="1376171"/>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Font typeface="+mj-lt"/>
            <a:buNone/>
          </a:pPr>
          <a:r>
            <a:rPr lang="en-US" sz="3100" kern="1200"/>
            <a:t>JEDI-related Working Group: scope, charge, and Prospectus finalization process</a:t>
          </a:r>
        </a:p>
      </dsp:txBody>
      <dsp:txXfrm>
        <a:off x="0" y="1376171"/>
        <a:ext cx="7144512" cy="1376171"/>
      </dsp:txXfrm>
    </dsp:sp>
    <dsp:sp modelId="{26CCE3D3-B4DB-A844-827C-B4F60F30D929}">
      <dsp:nvSpPr>
        <dsp:cNvPr id="0" name=""/>
        <dsp:cNvSpPr/>
      </dsp:nvSpPr>
      <dsp:spPr>
        <a:xfrm>
          <a:off x="0" y="2752343"/>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F1939-B825-C742-A486-04B67B848D61}">
      <dsp:nvSpPr>
        <dsp:cNvPr id="0" name=""/>
        <dsp:cNvSpPr/>
      </dsp:nvSpPr>
      <dsp:spPr>
        <a:xfrm>
          <a:off x="0" y="2752343"/>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Font typeface="+mj-lt"/>
            <a:buNone/>
          </a:pPr>
          <a:r>
            <a:rPr lang="en-US" sz="3100" kern="1200"/>
            <a:t>CDEI WG recommendations-implementing 1-2 before new WG launches </a:t>
          </a:r>
        </a:p>
      </dsp:txBody>
      <dsp:txXfrm>
        <a:off x="0" y="2752343"/>
        <a:ext cx="7144512" cy="1376171"/>
      </dsp:txXfrm>
    </dsp:sp>
    <dsp:sp modelId="{204A88CC-9906-4746-A997-B0CA8751218C}">
      <dsp:nvSpPr>
        <dsp:cNvPr id="0" name=""/>
        <dsp:cNvSpPr/>
      </dsp:nvSpPr>
      <dsp:spPr>
        <a:xfrm>
          <a:off x="0" y="4128515"/>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52150-965D-A14E-BA12-45EBC8F5E383}">
      <dsp:nvSpPr>
        <dsp:cNvPr id="0" name=""/>
        <dsp:cNvSpPr/>
      </dsp:nvSpPr>
      <dsp:spPr>
        <a:xfrm>
          <a:off x="0" y="4128515"/>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Font typeface="+mj-lt"/>
            <a:buNone/>
          </a:pPr>
          <a:r>
            <a:rPr lang="en-US" sz="3100" kern="1200"/>
            <a:t>Public input</a:t>
          </a:r>
        </a:p>
      </dsp:txBody>
      <dsp:txXfrm>
        <a:off x="0" y="4128515"/>
        <a:ext cx="7144512" cy="13761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9C776-FD23-A74A-B355-F808482A9D44}">
      <dsp:nvSpPr>
        <dsp:cNvPr id="0" name=""/>
        <dsp:cNvSpPr/>
      </dsp:nvSpPr>
      <dsp:spPr>
        <a:xfrm>
          <a:off x="8547" y="902916"/>
          <a:ext cx="2554833" cy="15329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Composition, Diversity, Equity &amp; Inclusion Working Group</a:t>
          </a:r>
        </a:p>
      </dsp:txBody>
      <dsp:txXfrm>
        <a:off x="53444" y="947813"/>
        <a:ext cx="2465039" cy="1443106"/>
      </dsp:txXfrm>
    </dsp:sp>
    <dsp:sp modelId="{B08A5F8A-6DAB-8E4E-847E-103A0129E860}">
      <dsp:nvSpPr>
        <dsp:cNvPr id="0" name=""/>
        <dsp:cNvSpPr/>
      </dsp:nvSpPr>
      <dsp:spPr>
        <a:xfrm>
          <a:off x="2818864" y="1352567"/>
          <a:ext cx="541624" cy="63359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18864" y="1479287"/>
        <a:ext cx="379137" cy="380158"/>
      </dsp:txXfrm>
    </dsp:sp>
    <dsp:sp modelId="{A18FA02D-6831-3D4E-979C-21A5BC8D67BB}">
      <dsp:nvSpPr>
        <dsp:cNvPr id="0" name=""/>
        <dsp:cNvSpPr/>
      </dsp:nvSpPr>
      <dsp:spPr>
        <a:xfrm>
          <a:off x="3585315" y="902916"/>
          <a:ext cx="2554833" cy="15329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Compensation Task Force</a:t>
          </a:r>
        </a:p>
      </dsp:txBody>
      <dsp:txXfrm>
        <a:off x="3630212" y="947813"/>
        <a:ext cx="2465039" cy="1443106"/>
      </dsp:txXfrm>
    </dsp:sp>
    <dsp:sp modelId="{5A202212-18C9-F748-85B8-2F6C4A754944}">
      <dsp:nvSpPr>
        <dsp:cNvPr id="0" name=""/>
        <dsp:cNvSpPr/>
      </dsp:nvSpPr>
      <dsp:spPr>
        <a:xfrm>
          <a:off x="6395632" y="1352567"/>
          <a:ext cx="541624" cy="633598"/>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395632" y="1479287"/>
        <a:ext cx="379137" cy="380158"/>
      </dsp:txXfrm>
    </dsp:sp>
    <dsp:sp modelId="{AB7D612A-8847-4840-9295-A2E15C43FD8F}">
      <dsp:nvSpPr>
        <dsp:cNvPr id="0" name=""/>
        <dsp:cNvSpPr/>
      </dsp:nvSpPr>
      <dsp:spPr>
        <a:xfrm>
          <a:off x="7162082" y="902916"/>
          <a:ext cx="2554833" cy="15329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Future JEDI-focused Working Group</a:t>
          </a:r>
        </a:p>
      </dsp:txBody>
      <dsp:txXfrm>
        <a:off x="7206979" y="947813"/>
        <a:ext cx="2465039" cy="14431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AD9FA-AA45-DE42-8EE5-8038645911DA}">
      <dsp:nvSpPr>
        <dsp:cNvPr id="0" name=""/>
        <dsp:cNvSpPr/>
      </dsp:nvSpPr>
      <dsp:spPr>
        <a:xfrm rot="5400000">
          <a:off x="5972005" y="-3958852"/>
          <a:ext cx="979519" cy="9147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Goudy Old Style" panose="02020502050305020303" pitchFamily="18" charset="77"/>
            </a:rPr>
            <a:t>Develop a compensation mechanism for eligible members to pilot for a future Working Group focused on CAEECC’s JEDI efforts. While the Compensation TF’s scope will focus primarily on funding for the JEDI-focused WG, if relevant, its recommendations could inform funding for other CAEECC activities.</a:t>
          </a:r>
        </a:p>
      </dsp:txBody>
      <dsp:txXfrm rot="-5400000">
        <a:off x="1888167" y="172802"/>
        <a:ext cx="9099380" cy="883887"/>
      </dsp:txXfrm>
    </dsp:sp>
    <dsp:sp modelId="{0715D60E-D9E5-F845-8265-CC37D7E80261}">
      <dsp:nvSpPr>
        <dsp:cNvPr id="0" name=""/>
        <dsp:cNvSpPr/>
      </dsp:nvSpPr>
      <dsp:spPr>
        <a:xfrm>
          <a:off x="936" y="2545"/>
          <a:ext cx="1887229" cy="1224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Goudy Old Style" panose="02020502050305020303" pitchFamily="18" charset="77"/>
            </a:rPr>
            <a:t>Charge</a:t>
          </a:r>
          <a:endParaRPr lang="en-US" sz="1900" kern="1200" dirty="0">
            <a:latin typeface="Goudy Old Style" panose="02020502050305020303" pitchFamily="18" charset="77"/>
          </a:endParaRPr>
        </a:p>
      </dsp:txBody>
      <dsp:txXfrm>
        <a:off x="60706" y="62315"/>
        <a:ext cx="1767689" cy="1104859"/>
      </dsp:txXfrm>
    </dsp:sp>
    <dsp:sp modelId="{6F69EE7E-0AAC-2349-B75D-C56EB48290D5}">
      <dsp:nvSpPr>
        <dsp:cNvPr id="0" name=""/>
        <dsp:cNvSpPr/>
      </dsp:nvSpPr>
      <dsp:spPr>
        <a:xfrm rot="5400000">
          <a:off x="5972005" y="-2673233"/>
          <a:ext cx="979519" cy="9147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Goudy Old Style" panose="02020502050305020303" pitchFamily="18" charset="77"/>
            </a:rPr>
            <a:t>3-6 virtual meetings (plus optional onboarding mtg) June through August (or November) 2022</a:t>
          </a:r>
        </a:p>
      </dsp:txBody>
      <dsp:txXfrm rot="-5400000">
        <a:off x="1888167" y="1458421"/>
        <a:ext cx="9099380" cy="883887"/>
      </dsp:txXfrm>
    </dsp:sp>
    <dsp:sp modelId="{06C95683-D814-454F-B6DC-802BF4B8EB54}">
      <dsp:nvSpPr>
        <dsp:cNvPr id="0" name=""/>
        <dsp:cNvSpPr/>
      </dsp:nvSpPr>
      <dsp:spPr>
        <a:xfrm>
          <a:off x="936" y="1288165"/>
          <a:ext cx="1887229" cy="1224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latin typeface="Goudy Old Style" panose="02020502050305020303" pitchFamily="18" charset="77"/>
            </a:rPr>
            <a:t>Meetings</a:t>
          </a:r>
          <a:endParaRPr lang="en-US" sz="1900" kern="1200">
            <a:latin typeface="Goudy Old Style" panose="02020502050305020303" pitchFamily="18" charset="77"/>
          </a:endParaRPr>
        </a:p>
      </dsp:txBody>
      <dsp:txXfrm>
        <a:off x="60706" y="1347935"/>
        <a:ext cx="1767689" cy="1104859"/>
      </dsp:txXfrm>
    </dsp:sp>
    <dsp:sp modelId="{74769DFB-C274-1540-9AFE-EFA8DB10FCB0}">
      <dsp:nvSpPr>
        <dsp:cNvPr id="0" name=""/>
        <dsp:cNvSpPr/>
      </dsp:nvSpPr>
      <dsp:spPr>
        <a:xfrm rot="5400000">
          <a:off x="5972005" y="-1387613"/>
          <a:ext cx="979519" cy="9147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Goudy Old Style" panose="02020502050305020303" pitchFamily="18" charset="77"/>
            </a:rPr>
            <a:t>Updates will be provided at each remaining 2022 Full CAEECC quarterly meeting (today, September 15, and November 15 (if needed)). Recommendations will be presented for approval at the September or November 2022 Full CAEECC meeting. </a:t>
          </a:r>
        </a:p>
      </dsp:txBody>
      <dsp:txXfrm rot="-5400000">
        <a:off x="1888167" y="2744041"/>
        <a:ext cx="9099380" cy="883887"/>
      </dsp:txXfrm>
    </dsp:sp>
    <dsp:sp modelId="{7B3AA20B-311A-B649-9B3F-8C4048A6D84B}">
      <dsp:nvSpPr>
        <dsp:cNvPr id="0" name=""/>
        <dsp:cNvSpPr/>
      </dsp:nvSpPr>
      <dsp:spPr>
        <a:xfrm>
          <a:off x="936" y="2573784"/>
          <a:ext cx="1887229" cy="1224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latin typeface="Goudy Old Style" panose="02020502050305020303" pitchFamily="18" charset="77"/>
            </a:rPr>
            <a:t>Updates &amp; Approval by CAEECC</a:t>
          </a:r>
          <a:endParaRPr lang="en-US" sz="1900" kern="1200">
            <a:latin typeface="Goudy Old Style" panose="02020502050305020303" pitchFamily="18" charset="77"/>
          </a:endParaRPr>
        </a:p>
      </dsp:txBody>
      <dsp:txXfrm>
        <a:off x="60706" y="2633554"/>
        <a:ext cx="1767689" cy="1104859"/>
      </dsp:txXfrm>
    </dsp:sp>
    <dsp:sp modelId="{94A96997-6233-C442-9DBD-F94B78FB3419}">
      <dsp:nvSpPr>
        <dsp:cNvPr id="0" name=""/>
        <dsp:cNvSpPr/>
      </dsp:nvSpPr>
      <dsp:spPr>
        <a:xfrm rot="5400000">
          <a:off x="5972005" y="-101993"/>
          <a:ext cx="979519" cy="91471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Goudy Old Style" panose="02020502050305020303" pitchFamily="18" charset="77"/>
            </a:rPr>
            <a:t>Member Roster, Scope of Work, and meeting materials available at </a:t>
          </a:r>
          <a:r>
            <a:rPr lang="en-US" sz="1800" kern="1200" dirty="0">
              <a:latin typeface="Goudy Old Style" panose="02020502050305020303" pitchFamily="18" charset="77"/>
              <a:hlinkClick xmlns:r="http://schemas.openxmlformats.org/officeDocument/2006/relationships" r:id="rId1"/>
            </a:rPr>
            <a:t>https://www.caeecc.org/compensation-task-force</a:t>
          </a:r>
          <a:r>
            <a:rPr lang="en-US" sz="1800" kern="1200" dirty="0">
              <a:latin typeface="Goudy Old Style" panose="02020502050305020303" pitchFamily="18" charset="77"/>
            </a:rPr>
            <a:t> </a:t>
          </a:r>
        </a:p>
      </dsp:txBody>
      <dsp:txXfrm rot="-5400000">
        <a:off x="1888167" y="4029661"/>
        <a:ext cx="9099380" cy="883887"/>
      </dsp:txXfrm>
    </dsp:sp>
    <dsp:sp modelId="{81551853-C7D4-D14A-9A3A-A40A5FC6BF19}">
      <dsp:nvSpPr>
        <dsp:cNvPr id="0" name=""/>
        <dsp:cNvSpPr/>
      </dsp:nvSpPr>
      <dsp:spPr>
        <a:xfrm>
          <a:off x="936" y="3859404"/>
          <a:ext cx="1887229" cy="1224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latin typeface="Goudy Old Style" panose="02020502050305020303" pitchFamily="18" charset="77"/>
            </a:rPr>
            <a:t>Additional Information</a:t>
          </a:r>
          <a:endParaRPr lang="en-US" sz="1900" kern="1200">
            <a:latin typeface="Goudy Old Style" panose="02020502050305020303" pitchFamily="18" charset="77"/>
          </a:endParaRPr>
        </a:p>
      </dsp:txBody>
      <dsp:txXfrm>
        <a:off x="60706" y="3919174"/>
        <a:ext cx="1767689" cy="11048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F1853-519E-4CD7-8A2F-18CB686D5F38}">
      <dsp:nvSpPr>
        <dsp:cNvPr id="0" name=""/>
        <dsp:cNvSpPr/>
      </dsp:nvSpPr>
      <dsp:spPr>
        <a:xfrm>
          <a:off x="0" y="549"/>
          <a:ext cx="10118911" cy="12867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F6F939-323E-458E-B2FC-AF212B63C40A}">
      <dsp:nvSpPr>
        <dsp:cNvPr id="0" name=""/>
        <dsp:cNvSpPr/>
      </dsp:nvSpPr>
      <dsp:spPr>
        <a:xfrm>
          <a:off x="389245" y="290071"/>
          <a:ext cx="707718" cy="70771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3A876-3772-40B1-990F-D57F23FA7D4A}">
      <dsp:nvSpPr>
        <dsp:cNvPr id="0" name=""/>
        <dsp:cNvSpPr/>
      </dsp:nvSpPr>
      <dsp:spPr>
        <a:xfrm>
          <a:off x="1486209" y="549"/>
          <a:ext cx="8632702" cy="128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82" tIns="136182" rIns="136182" bIns="136182"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Goudy Old Style" panose="02020502050305020303" pitchFamily="18" charset="77"/>
            </a:rPr>
            <a:t>In April, CAEECC circulated a Request for Information regarding interest in participating in the Compensation TF and/or future JEDI-focused Working Group, </a:t>
          </a:r>
          <a:r>
            <a:rPr lang="en-US" sz="1900" kern="1200" dirty="0">
              <a:solidFill>
                <a:srgbClr val="000000">
                  <a:hueOff val="0"/>
                  <a:satOff val="0"/>
                  <a:lumOff val="0"/>
                  <a:alphaOff val="0"/>
                </a:srgbClr>
              </a:solidFill>
              <a:latin typeface="Goudy Old Style" panose="02020502050305020303" pitchFamily="18" charset="77"/>
              <a:ea typeface="+mn-ea"/>
              <a:cs typeface="+mn-cs"/>
            </a:rPr>
            <a:t>and whether participants would want/need compensation for participating in the WG</a:t>
          </a:r>
        </a:p>
      </dsp:txBody>
      <dsp:txXfrm>
        <a:off x="1486209" y="549"/>
        <a:ext cx="8632702" cy="1286761"/>
      </dsp:txXfrm>
    </dsp:sp>
    <dsp:sp modelId="{8F5A9057-DF38-4CCD-84BD-B59F48849F5D}">
      <dsp:nvSpPr>
        <dsp:cNvPr id="0" name=""/>
        <dsp:cNvSpPr/>
      </dsp:nvSpPr>
      <dsp:spPr>
        <a:xfrm>
          <a:off x="0" y="1609002"/>
          <a:ext cx="10118911" cy="12867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3E92A-95D1-4FC1-9BBC-E4A31AA73307}">
      <dsp:nvSpPr>
        <dsp:cNvPr id="0" name=""/>
        <dsp:cNvSpPr/>
      </dsp:nvSpPr>
      <dsp:spPr>
        <a:xfrm>
          <a:off x="389245" y="1898523"/>
          <a:ext cx="707718" cy="707718"/>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83CD1-7AC8-4E6F-AAF3-C4027F8B9054}">
      <dsp:nvSpPr>
        <dsp:cNvPr id="0" name=""/>
        <dsp:cNvSpPr/>
      </dsp:nvSpPr>
      <dsp:spPr>
        <a:xfrm>
          <a:off x="1486209" y="1609002"/>
          <a:ext cx="8632702" cy="128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82" tIns="136182" rIns="136182" bIns="136182"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Goudy Old Style" panose="02020502050305020303" pitchFamily="18" charset="77"/>
            </a:rPr>
            <a:t>44% of 16 respondents said they would or might seek compensation in the JEDI-related Working Group</a:t>
          </a:r>
        </a:p>
      </dsp:txBody>
      <dsp:txXfrm>
        <a:off x="1486209" y="1609002"/>
        <a:ext cx="8632702" cy="1286761"/>
      </dsp:txXfrm>
    </dsp:sp>
    <dsp:sp modelId="{43DF9246-15C3-4052-9D8C-4148DD701C0C}">
      <dsp:nvSpPr>
        <dsp:cNvPr id="0" name=""/>
        <dsp:cNvSpPr/>
      </dsp:nvSpPr>
      <dsp:spPr>
        <a:xfrm>
          <a:off x="0" y="3217454"/>
          <a:ext cx="10118911" cy="12867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3121A-24F0-4E11-8108-0F6D27FF7F7F}">
      <dsp:nvSpPr>
        <dsp:cNvPr id="0" name=""/>
        <dsp:cNvSpPr/>
      </dsp:nvSpPr>
      <dsp:spPr>
        <a:xfrm>
          <a:off x="389245" y="3506975"/>
          <a:ext cx="707718" cy="707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EF42F-CAC6-44C2-8ADC-DA1313388E50}">
      <dsp:nvSpPr>
        <dsp:cNvPr id="0" name=""/>
        <dsp:cNvSpPr/>
      </dsp:nvSpPr>
      <dsp:spPr>
        <a:xfrm>
          <a:off x="1486209" y="3217454"/>
          <a:ext cx="8632702" cy="128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82" tIns="136182" rIns="136182" bIns="136182"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Goudy Old Style" panose="02020502050305020303" pitchFamily="18" charset="77"/>
            </a:rPr>
            <a:t>The types of compensation respondents said they would seek included staff time for attendance, preparation, travel, and accommodations</a:t>
          </a:r>
        </a:p>
      </dsp:txBody>
      <dsp:txXfrm>
        <a:off x="1486209" y="3217454"/>
        <a:ext cx="8632702" cy="128676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CEB0-38C2-3340-8B1C-17C8BB47369B}" type="datetimeFigureOut">
              <a:rPr lang="en-US" smtClean="0"/>
              <a:t>6/22/22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C87CF-7112-014A-909A-3EF588A9D2C4}" type="slidenum">
              <a:rPr lang="en-US" smtClean="0"/>
              <a:t>‹#›</a:t>
            </a:fld>
            <a:endParaRPr lang="en-US"/>
          </a:p>
        </p:txBody>
      </p:sp>
    </p:spTree>
    <p:extLst>
      <p:ext uri="{BB962C8B-B14F-4D97-AF65-F5344CB8AC3E}">
        <p14:creationId xmlns:p14="http://schemas.microsoft.com/office/powerpoint/2010/main" val="388021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By using chat to message “All attendees”, everyone can see the question or comment posted. This is to ensure that all attendees, not just panelists (speakers &amp; members) can see the chat.</a:t>
            </a: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3</a:t>
            </a:fld>
            <a:endParaRPr lang="en-US"/>
          </a:p>
        </p:txBody>
      </p:sp>
    </p:spTree>
    <p:extLst>
      <p:ext uri="{BB962C8B-B14F-4D97-AF65-F5344CB8AC3E}">
        <p14:creationId xmlns:p14="http://schemas.microsoft.com/office/powerpoint/2010/main" val="302805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16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68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35</a:t>
            </a:fld>
            <a:endParaRPr lang="en-US"/>
          </a:p>
        </p:txBody>
      </p:sp>
    </p:spTree>
    <p:extLst>
      <p:ext uri="{BB962C8B-B14F-4D97-AF65-F5344CB8AC3E}">
        <p14:creationId xmlns:p14="http://schemas.microsoft.com/office/powerpoint/2010/main" val="2806714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36</a:t>
            </a:fld>
            <a:endParaRPr lang="en-US"/>
          </a:p>
        </p:txBody>
      </p:sp>
    </p:spTree>
    <p:extLst>
      <p:ext uri="{BB962C8B-B14F-4D97-AF65-F5344CB8AC3E}">
        <p14:creationId xmlns:p14="http://schemas.microsoft.com/office/powerpoint/2010/main" val="308948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81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38</a:t>
            </a:fld>
            <a:endParaRPr lang="en-US"/>
          </a:p>
        </p:txBody>
      </p:sp>
    </p:spTree>
    <p:extLst>
      <p:ext uri="{BB962C8B-B14F-4D97-AF65-F5344CB8AC3E}">
        <p14:creationId xmlns:p14="http://schemas.microsoft.com/office/powerpoint/2010/main" val="412896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42</a:t>
            </a:fld>
            <a:endParaRPr lang="en-US"/>
          </a:p>
        </p:txBody>
      </p:sp>
    </p:spTree>
    <p:extLst>
      <p:ext uri="{BB962C8B-B14F-4D97-AF65-F5344CB8AC3E}">
        <p14:creationId xmlns:p14="http://schemas.microsoft.com/office/powerpoint/2010/main" val="244897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46</a:t>
            </a:fld>
            <a:endParaRPr lang="en-US"/>
          </a:p>
        </p:txBody>
      </p:sp>
    </p:spTree>
    <p:extLst>
      <p:ext uri="{BB962C8B-B14F-4D97-AF65-F5344CB8AC3E}">
        <p14:creationId xmlns:p14="http://schemas.microsoft.com/office/powerpoint/2010/main" val="2863964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47</a:t>
            </a:fld>
            <a:endParaRPr lang="en-US"/>
          </a:p>
        </p:txBody>
      </p:sp>
    </p:spTree>
    <p:extLst>
      <p:ext uri="{BB962C8B-B14F-4D97-AF65-F5344CB8AC3E}">
        <p14:creationId xmlns:p14="http://schemas.microsoft.com/office/powerpoint/2010/main" val="396313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50</a:t>
            </a:fld>
            <a:endParaRPr lang="en-US"/>
          </a:p>
        </p:txBody>
      </p:sp>
    </p:spTree>
    <p:extLst>
      <p:ext uri="{BB962C8B-B14F-4D97-AF65-F5344CB8AC3E}">
        <p14:creationId xmlns:p14="http://schemas.microsoft.com/office/powerpoint/2010/main" val="90139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867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198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581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456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53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34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18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22</a:t>
            </a:fld>
            <a:endParaRPr lang="en-US"/>
          </a:p>
        </p:txBody>
      </p:sp>
    </p:spTree>
    <p:extLst>
      <p:ext uri="{BB962C8B-B14F-4D97-AF65-F5344CB8AC3E}">
        <p14:creationId xmlns:p14="http://schemas.microsoft.com/office/powerpoint/2010/main" val="281992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09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98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29</a:t>
            </a:fld>
            <a:endParaRPr lang="en-US"/>
          </a:p>
        </p:txBody>
      </p:sp>
    </p:spTree>
    <p:extLst>
      <p:ext uri="{BB962C8B-B14F-4D97-AF65-F5344CB8AC3E}">
        <p14:creationId xmlns:p14="http://schemas.microsoft.com/office/powerpoint/2010/main" val="404872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30</a:t>
            </a:fld>
            <a:endParaRPr lang="en-US"/>
          </a:p>
        </p:txBody>
      </p:sp>
    </p:spTree>
    <p:extLst>
      <p:ext uri="{BB962C8B-B14F-4D97-AF65-F5344CB8AC3E}">
        <p14:creationId xmlns:p14="http://schemas.microsoft.com/office/powerpoint/2010/main" val="195766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6/22/22</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3215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6/22/22</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90774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6/22/22</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8876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June 22,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424083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June 22,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0541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June 22,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8108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June 22,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338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June 22,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0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June 22,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1343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June 22,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1624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June 22,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617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a:xfrm>
            <a:off x="838200" y="365125"/>
            <a:ext cx="10515600" cy="78678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a:xfrm>
            <a:off x="838200" y="1246909"/>
            <a:ext cx="10515600" cy="4930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6/22/22</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53367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June 22,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0003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June 22,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1251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June 22,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66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June 22,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78258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3A273BB5-26AD-834B-ACAB-6D0FA2F1E69A}" type="datetime1">
              <a:rPr lang="en-US" smtClean="0"/>
              <a:t>6/22/22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67439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A96D54F9-F2A1-5940-B550-5B26621FC96E}" type="datetime1">
              <a:rPr lang="en-US" smtClean="0"/>
              <a:t>6/22/22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966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EEE1B95-76EE-6544-9A64-EFD86339DE2B}" type="datetime1">
              <a:rPr lang="en-US" smtClean="0"/>
              <a:t>6/22/22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42902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A1AA3630-D987-A440-9A82-88291BBCEE49}" type="datetime1">
              <a:rPr lang="en-US" smtClean="0"/>
              <a:t>6/22/22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72722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FE53007E-C477-3F4C-B847-367DA7F3CDEB}" type="datetime1">
              <a:rPr lang="en-US" smtClean="0"/>
              <a:t>6/22/22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79083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646897CB-7204-5B4C-B0E0-2FCE5FB1A85E}" type="datetime1">
              <a:rPr lang="en-US" smtClean="0"/>
              <a:t>6/22/22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568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6/22/22</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39488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C48D7E4-EFE0-874E-B694-F7AC6741C127}" type="datetime1">
              <a:rPr lang="en-US" smtClean="0"/>
              <a:t>6/22/22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96097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5240F9F9-4BC6-FB46-9FD6-D8B6FB6F48E4}" type="datetime1">
              <a:rPr lang="en-US" smtClean="0"/>
              <a:t>6/22/22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08430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1B0C7E99-1BCF-C24A-BD9D-9CF70AF2EAA0}" type="datetime1">
              <a:rPr lang="en-US" smtClean="0"/>
              <a:t>6/22/22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69996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2AF30D8-40CC-574F-886D-B978B126D77E}" type="datetime1">
              <a:rPr lang="en-US" smtClean="0"/>
              <a:t>6/22/22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8074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D8879C4E-1C91-BE47-9502-45A8CDC07C42}" type="datetime1">
              <a:rPr lang="en-US" smtClean="0"/>
              <a:t>6/22/22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5953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07DC9A3-3D68-9348-B4D9-FA70B043E7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472" y="0"/>
            <a:ext cx="7732473" cy="6858000"/>
          </a:xfrm>
          <a:prstGeom prst="rect">
            <a:avLst/>
          </a:prstGeom>
        </p:spPr>
      </p:pic>
      <p:sp>
        <p:nvSpPr>
          <p:cNvPr id="4" name="Rectangle 3">
            <a:extLst>
              <a:ext uri="{FF2B5EF4-FFF2-40B4-BE49-F238E27FC236}">
                <a16:creationId xmlns:a16="http://schemas.microsoft.com/office/drawing/2014/main" id="{0614995B-E128-7E45-A301-13FA58316BB4}"/>
              </a:ext>
            </a:extLst>
          </p:cNvPr>
          <p:cNvSpPr/>
          <p:nvPr userDrawn="1"/>
        </p:nvSpPr>
        <p:spPr>
          <a:xfrm>
            <a:off x="1069848" y="30484"/>
            <a:ext cx="6254423" cy="6858000"/>
          </a:xfrm>
          <a:prstGeom prst="rect">
            <a:avLst/>
          </a:prstGeom>
          <a:gradFill>
            <a:gsLst>
              <a:gs pos="58000">
                <a:schemeClr val="accent3">
                  <a:alpha val="77900"/>
                </a:schemeClr>
              </a:gs>
              <a:gs pos="18000">
                <a:schemeClr val="accent1">
                  <a:lumMod val="5000"/>
                  <a:lumOff val="95000"/>
                  <a:alpha val="0"/>
                </a:schemeClr>
              </a:gs>
              <a:gs pos="85000">
                <a:schemeClr val="tx2">
                  <a:alpha val="83394"/>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DC888C98-4CED-ED46-8D3C-D871EB68174D}"/>
              </a:ext>
            </a:extLst>
          </p:cNvPr>
          <p:cNvSpPr/>
          <p:nvPr userDrawn="1"/>
        </p:nvSpPr>
        <p:spPr>
          <a:xfrm>
            <a:off x="4064000" y="-20323"/>
            <a:ext cx="8128000" cy="6888484"/>
          </a:xfrm>
          <a:custGeom>
            <a:avLst/>
            <a:gdLst>
              <a:gd name="connsiteX0" fmla="*/ 0 w 8483600"/>
              <a:gd name="connsiteY0" fmla="*/ 10160 h 6969760"/>
              <a:gd name="connsiteX1" fmla="*/ 3139440 w 8483600"/>
              <a:gd name="connsiteY1" fmla="*/ 4013200 h 6969760"/>
              <a:gd name="connsiteX2" fmla="*/ 1696720 w 8483600"/>
              <a:gd name="connsiteY2" fmla="*/ 6969760 h 6969760"/>
              <a:gd name="connsiteX3" fmla="*/ 8483600 w 8483600"/>
              <a:gd name="connsiteY3" fmla="*/ 6969760 h 6969760"/>
              <a:gd name="connsiteX4" fmla="*/ 8483600 w 8483600"/>
              <a:gd name="connsiteY4" fmla="*/ 0 h 6969760"/>
              <a:gd name="connsiteX5" fmla="*/ 0 w 8483600"/>
              <a:gd name="connsiteY5" fmla="*/ 10160 h 6969760"/>
              <a:gd name="connsiteX0" fmla="*/ 0 w 8483600"/>
              <a:gd name="connsiteY0" fmla="*/ 10160 h 6980055"/>
              <a:gd name="connsiteX1" fmla="*/ 3139440 w 8483600"/>
              <a:gd name="connsiteY1" fmla="*/ 4013200 h 6980055"/>
              <a:gd name="connsiteX2" fmla="*/ 1134682 w 8483600"/>
              <a:gd name="connsiteY2" fmla="*/ 6980055 h 6980055"/>
              <a:gd name="connsiteX3" fmla="*/ 8483600 w 8483600"/>
              <a:gd name="connsiteY3" fmla="*/ 6969760 h 6980055"/>
              <a:gd name="connsiteX4" fmla="*/ 8483600 w 8483600"/>
              <a:gd name="connsiteY4" fmla="*/ 0 h 6980055"/>
              <a:gd name="connsiteX5" fmla="*/ 0 w 8483600"/>
              <a:gd name="connsiteY5" fmla="*/ 10160 h 698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3600" h="6980055">
                <a:moveTo>
                  <a:pt x="0" y="10160"/>
                </a:moveTo>
                <a:lnTo>
                  <a:pt x="3139440" y="4013200"/>
                </a:lnTo>
                <a:lnTo>
                  <a:pt x="1134682" y="6980055"/>
                </a:lnTo>
                <a:lnTo>
                  <a:pt x="8483600" y="6969760"/>
                </a:lnTo>
                <a:lnTo>
                  <a:pt x="8483600" y="0"/>
                </a:lnTo>
                <a:lnTo>
                  <a:pt x="0" y="101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7459579" y="3979316"/>
            <a:ext cx="4254451" cy="615553"/>
          </a:xfrm>
          <a:noFill/>
        </p:spPr>
        <p:txBody>
          <a:bodyPr wrap="square" lIns="0" tIns="0" rIns="0" bIns="0">
            <a:spAutoFit/>
          </a:bodyPr>
          <a:lstStyle>
            <a:lvl1pPr marL="0" indent="0" algn="l">
              <a:buNone/>
              <a:defRPr sz="2000">
                <a:solidFill>
                  <a:schemeClr val="tx2"/>
                </a:solidFill>
                <a:latin typeface="Avenir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7459579" y="2936557"/>
            <a:ext cx="4254451" cy="984885"/>
          </a:xfrm>
          <a:noFill/>
        </p:spPr>
        <p:txBody>
          <a:bodyPr wrap="square" lIns="0" tIns="0" rIns="0" bIns="0" anchor="b" anchorCtr="0">
            <a:spAutoFit/>
          </a:bodyPr>
          <a:lstStyle>
            <a:lvl1pPr algn="l">
              <a:defRPr sz="3200" b="1" i="0" cap="all" baseline="0">
                <a:solidFill>
                  <a:schemeClr val="tx2"/>
                </a:solidFill>
                <a:latin typeface="Avenir Black" panose="02000503020000020003" pitchFamily="2" charset="0"/>
                <a:cs typeface="Arial Black" panose="020B0604020202020204"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127974B7-8F81-7346-84CF-B0EC564A2A48}"/>
              </a:ext>
            </a:extLst>
          </p:cNvPr>
          <p:cNvPicPr>
            <a:picLocks noChangeAspect="1"/>
          </p:cNvPicPr>
          <p:nvPr userDrawn="1"/>
        </p:nvPicPr>
        <p:blipFill>
          <a:blip r:embed="rId3"/>
          <a:stretch>
            <a:fillRect/>
          </a:stretch>
        </p:blipFill>
        <p:spPr>
          <a:xfrm>
            <a:off x="9647267" y="5705856"/>
            <a:ext cx="2066763" cy="807601"/>
          </a:xfrm>
          <a:prstGeom prst="rect">
            <a:avLst/>
          </a:prstGeom>
        </p:spPr>
      </p:pic>
      <p:sp>
        <p:nvSpPr>
          <p:cNvPr id="13" name="Date Placeholder 3">
            <a:extLst>
              <a:ext uri="{FF2B5EF4-FFF2-40B4-BE49-F238E27FC236}">
                <a16:creationId xmlns:a16="http://schemas.microsoft.com/office/drawing/2014/main" id="{26B04D7D-33B1-2841-9963-8A69D7ADD380}"/>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14" name="Slide Number Placeholder 5">
            <a:extLst>
              <a:ext uri="{FF2B5EF4-FFF2-40B4-BE49-F238E27FC236}">
                <a16:creationId xmlns:a16="http://schemas.microsoft.com/office/drawing/2014/main" id="{86D53981-51E5-164E-99CF-9B5EA31EF758}"/>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56704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787669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5020056"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pic>
        <p:nvPicPr>
          <p:cNvPr id="4" name="Picture 3">
            <a:extLst>
              <a:ext uri="{FF2B5EF4-FFF2-40B4-BE49-F238E27FC236}">
                <a16:creationId xmlns:a16="http://schemas.microsoft.com/office/drawing/2014/main" id="{202B3A58-0D8E-7043-B229-6FCDEBF7167A}"/>
              </a:ext>
            </a:extLst>
          </p:cNvPr>
          <p:cNvPicPr>
            <a:picLocks noChangeAspect="1"/>
          </p:cNvPicPr>
          <p:nvPr userDrawn="1"/>
        </p:nvPicPr>
        <p:blipFill>
          <a:blip r:embed="rId2"/>
          <a:stretch>
            <a:fillRect/>
          </a:stretch>
        </p:blipFill>
        <p:spPr>
          <a:xfrm>
            <a:off x="459252" y="5968598"/>
            <a:ext cx="1570716" cy="613767"/>
          </a:xfrm>
          <a:prstGeom prst="rect">
            <a:avLst/>
          </a:prstGeom>
        </p:spPr>
      </p:pic>
    </p:spTree>
    <p:extLst>
      <p:ext uri="{BB962C8B-B14F-4D97-AF65-F5344CB8AC3E}">
        <p14:creationId xmlns:p14="http://schemas.microsoft.com/office/powerpoint/2010/main" val="457720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12192000"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155443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1E7B9AE-9D54-E94B-B7D1-14D719A4DC52}"/>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7" name="Slide Number Placeholder 5">
            <a:extLst>
              <a:ext uri="{FF2B5EF4-FFF2-40B4-BE49-F238E27FC236}">
                <a16:creationId xmlns:a16="http://schemas.microsoft.com/office/drawing/2014/main" id="{AAD92CF3-3C7A-144B-81AC-BEC6A3E17FC3}"/>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7442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6/22/22</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76787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443"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5757"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244807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25308"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949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
        <p:nvSpPr>
          <p:cNvPr id="7" name="Content Placeholder 2">
            <a:extLst>
              <a:ext uri="{FF2B5EF4-FFF2-40B4-BE49-F238E27FC236}">
                <a16:creationId xmlns:a16="http://schemas.microsoft.com/office/drawing/2014/main" id="{ADD9BEF3-5590-8844-AB0B-3DFE3A814884}"/>
              </a:ext>
            </a:extLst>
          </p:cNvPr>
          <p:cNvSpPr>
            <a:spLocks noGrp="1"/>
          </p:cNvSpPr>
          <p:nvPr>
            <p:ph sz="half" idx="11"/>
          </p:nvPr>
        </p:nvSpPr>
        <p:spPr>
          <a:xfrm>
            <a:off x="46144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779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1283" y="274638"/>
            <a:ext cx="3521062" cy="685995"/>
          </a:xfrm>
        </p:spPr>
        <p:txBody>
          <a:bodyPr/>
          <a:lstStyle/>
          <a:p>
            <a:r>
              <a:rPr lang="en-US"/>
              <a:t>Click to edit Master title style</a:t>
            </a:r>
          </a:p>
        </p:txBody>
      </p:sp>
      <p:sp>
        <p:nvSpPr>
          <p:cNvPr id="3" name="Content Placeholder 2"/>
          <p:cNvSpPr>
            <a:spLocks noGrp="1"/>
          </p:cNvSpPr>
          <p:nvPr>
            <p:ph sz="half" idx="1"/>
          </p:nvPr>
        </p:nvSpPr>
        <p:spPr>
          <a:xfrm>
            <a:off x="4325308"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9494"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558981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1444"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1444"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A1B8BF9-A714-0644-AD55-D7D69AFF96AB}"/>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11" name="Slide Number Placeholder 5">
            <a:extLst>
              <a:ext uri="{FF2B5EF4-FFF2-40B4-BE49-F238E27FC236}">
                <a16:creationId xmlns:a16="http://schemas.microsoft.com/office/drawing/2014/main" id="{6BF15111-3BAB-0C40-BC52-D9C46D7D2777}"/>
              </a:ext>
            </a:extLst>
          </p:cNvPr>
          <p:cNvSpPr>
            <a:spLocks noGrp="1"/>
          </p:cNvSpPr>
          <p:nvPr>
            <p:ph type="sldNum" sz="quarter" idx="11"/>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372607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01D7EF15-53F0-5843-A65B-68C237FB8453}"/>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7" name="Slide Number Placeholder 5">
            <a:extLst>
              <a:ext uri="{FF2B5EF4-FFF2-40B4-BE49-F238E27FC236}">
                <a16:creationId xmlns:a16="http://schemas.microsoft.com/office/drawing/2014/main" id="{05AD499F-7F63-9C4E-A9E9-2CA577E52816}"/>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4062701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5B396E6-1F13-974A-8686-F769B9C65EE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6" name="Slide Number Placeholder 5">
            <a:extLst>
              <a:ext uri="{FF2B5EF4-FFF2-40B4-BE49-F238E27FC236}">
                <a16:creationId xmlns:a16="http://schemas.microsoft.com/office/drawing/2014/main" id="{95F18FF0-8EB8-BB47-A741-F0071447FE6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384186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63485" cy="1162050"/>
          </a:xfrm>
        </p:spPr>
        <p:txBody>
          <a:bodyPr anchor="b">
            <a:noAutofit/>
          </a:bodyPr>
          <a:lstStyle>
            <a:lvl1pPr algn="l">
              <a:defRPr sz="3600" b="1"/>
            </a:lvl1pPr>
          </a:lstStyle>
          <a:p>
            <a:r>
              <a:rPr lang="en-US"/>
              <a:t>Click to edit Master title style</a:t>
            </a:r>
          </a:p>
        </p:txBody>
      </p:sp>
      <p:sp>
        <p:nvSpPr>
          <p:cNvPr id="3" name="Content Placeholder 2"/>
          <p:cNvSpPr>
            <a:spLocks noGrp="1"/>
          </p:cNvSpPr>
          <p:nvPr>
            <p:ph idx="1"/>
          </p:nvPr>
        </p:nvSpPr>
        <p:spPr>
          <a:xfrm>
            <a:off x="4766733" y="273050"/>
            <a:ext cx="6968067" cy="58839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4163485" cy="4431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FF72B1C8-711B-A243-B872-F560F7AF3175}"/>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9" name="Slide Number Placeholder 5">
            <a:extLst>
              <a:ext uri="{FF2B5EF4-FFF2-40B4-BE49-F238E27FC236}">
                <a16:creationId xmlns:a16="http://schemas.microsoft.com/office/drawing/2014/main" id="{795ECE78-E3B4-9D43-ACEE-75968368B505}"/>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121276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87ED12D-775A-8742-878E-2CE0CD4EBE7C}"/>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8" name="Slide Number Placeholder 5">
            <a:extLst>
              <a:ext uri="{FF2B5EF4-FFF2-40B4-BE49-F238E27FC236}">
                <a16:creationId xmlns:a16="http://schemas.microsoft.com/office/drawing/2014/main" id="{83DAF550-4764-8145-8466-DDE89E3FCCB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529168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CF0276-FE0E-0A41-ADFD-17D8A91AD218}"/>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8" name="Slide Number Placeholder 5">
            <a:extLst>
              <a:ext uri="{FF2B5EF4-FFF2-40B4-BE49-F238E27FC236}">
                <a16:creationId xmlns:a16="http://schemas.microsoft.com/office/drawing/2014/main" id="{06A9CD38-6D1E-7449-A578-DDBB7983DB51}"/>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758419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4081" y="274640"/>
            <a:ext cx="1972962" cy="5612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57" y="274639"/>
            <a:ext cx="9176403"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0D2720-B26D-454B-84CC-EF39771DE61D}"/>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8" name="Slide Number Placeholder 5">
            <a:extLst>
              <a:ext uri="{FF2B5EF4-FFF2-40B4-BE49-F238E27FC236}">
                <a16:creationId xmlns:a16="http://schemas.microsoft.com/office/drawing/2014/main" id="{946CCFF7-9E2A-0447-9F38-5B515E80AB8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275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6/22/22</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15157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557" y="1117600"/>
            <a:ext cx="11232291" cy="4820863"/>
          </a:xfrm>
        </p:spPr>
        <p:txBody>
          <a:bodyPr/>
          <a:lstStyle>
            <a:lvl1pPr>
              <a:buClr>
                <a:schemeClr val="tx2">
                  <a:lumMod val="20000"/>
                  <a:lumOff val="80000"/>
                </a:schemeClr>
              </a:buClr>
              <a:defRPr/>
            </a:lvl1pPr>
            <a:lvl2pPr>
              <a:buClr>
                <a:schemeClr val="tx2">
                  <a:lumMod val="20000"/>
                  <a:lumOff val="80000"/>
                </a:schemeClr>
              </a:buClr>
              <a:defRPr/>
            </a:lvl2pPr>
            <a:lvl3pPr>
              <a:buClr>
                <a:schemeClr val="tx2">
                  <a:lumMod val="20000"/>
                  <a:lumOff val="80000"/>
                </a:schemeClr>
              </a:buClr>
              <a:defRPr/>
            </a:lvl3pPr>
            <a:lvl4pPr>
              <a:buClr>
                <a:schemeClr val="tx2">
                  <a:lumMod val="20000"/>
                  <a:lumOff val="80000"/>
                </a:schemeClr>
              </a:buClr>
              <a:defRPr/>
            </a:lvl4pPr>
            <a:lvl5pPr>
              <a:buClr>
                <a:schemeClr val="tx2">
                  <a:lumMod val="20000"/>
                  <a:lumOff val="8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a:xfrm>
            <a:off x="441781" y="251723"/>
            <a:ext cx="11232291" cy="675857"/>
          </a:xfrm>
        </p:spPr>
        <p:txBody>
          <a:bodyPr/>
          <a:lstStyle>
            <a:lvl1pPr algn="l">
              <a:defRPr/>
            </a:lvl1pPr>
          </a:lstStyle>
          <a:p>
            <a:r>
              <a:rPr lang="en-US"/>
              <a:t>Click to edit Master title style</a:t>
            </a:r>
          </a:p>
        </p:txBody>
      </p:sp>
      <p:sp>
        <p:nvSpPr>
          <p:cNvPr id="7" name="Date Placeholder 3">
            <a:extLst>
              <a:ext uri="{FF2B5EF4-FFF2-40B4-BE49-F238E27FC236}">
                <a16:creationId xmlns:a16="http://schemas.microsoft.com/office/drawing/2014/main" id="{EB349F9D-06D8-5443-8A04-8F16B2EBC46B}"/>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9" name="Slide Number Placeholder 5">
            <a:extLst>
              <a:ext uri="{FF2B5EF4-FFF2-40B4-BE49-F238E27FC236}">
                <a16:creationId xmlns:a16="http://schemas.microsoft.com/office/drawing/2014/main" id="{36F8BCCE-7AFD-134B-8182-F8A40E66C61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485636249"/>
      </p:ext>
    </p:extLst>
  </p:cSld>
  <p:clrMapOvr>
    <a:masterClrMapping/>
  </p:clrMapOvr>
  <p:transition spd="med"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EE6D-C85A-0FFA-4C01-D439766118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300FEB-D858-A967-4F44-7B885CE85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7232AA-7B16-B451-A40F-D983F2A3E4C2}"/>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5" name="Footer Placeholder 4">
            <a:extLst>
              <a:ext uri="{FF2B5EF4-FFF2-40B4-BE49-F238E27FC236}">
                <a16:creationId xmlns:a16="http://schemas.microsoft.com/office/drawing/2014/main" id="{6881809B-78BB-5865-1FB3-EFAF6BA28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ADECC-E90B-4365-9C8B-CC31ADC56CBB}"/>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2424862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F24A-85A6-D101-CC3F-968AD67A1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94031C-CF0B-381F-BD3A-DBB23611E1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61DC-6F8C-74DF-EB96-AA2EF76ABC68}"/>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5" name="Footer Placeholder 4">
            <a:extLst>
              <a:ext uri="{FF2B5EF4-FFF2-40B4-BE49-F238E27FC236}">
                <a16:creationId xmlns:a16="http://schemas.microsoft.com/office/drawing/2014/main" id="{D0B73CEC-7B85-B6F8-329A-7BE767B14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C64F2-96A5-47D3-2C06-322D43CE8700}"/>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1382808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E8A0-30D6-782D-C1E2-96BDC7D15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97C28A-EA79-9BA7-6E2D-5E722EDC1A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EC1549-4F36-CE30-4C65-755EFC72AF70}"/>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5" name="Footer Placeholder 4">
            <a:extLst>
              <a:ext uri="{FF2B5EF4-FFF2-40B4-BE49-F238E27FC236}">
                <a16:creationId xmlns:a16="http://schemas.microsoft.com/office/drawing/2014/main" id="{60F6CDFC-463F-4D5A-5DA0-A38477FC0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4B938-6ED5-97AC-181F-CCB3E398B298}"/>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2669252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55A3-B642-13A9-82C0-505611C08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1A718-17F5-3878-2F71-AC047A6FA8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ADF11-43D4-BBB0-75D1-795D8F753E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746802-C506-B20C-6DF9-D634526F2CE2}"/>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6" name="Footer Placeholder 5">
            <a:extLst>
              <a:ext uri="{FF2B5EF4-FFF2-40B4-BE49-F238E27FC236}">
                <a16:creationId xmlns:a16="http://schemas.microsoft.com/office/drawing/2014/main" id="{39CB73C8-ED46-E198-35F0-792AAA23C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160A4-556E-067E-AC5F-517F778CD366}"/>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3049429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7B4D-3683-9069-BE1E-DC304884CA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D81FA-3E3C-3730-2E26-D96EFC478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A09BD-CB51-140E-3F10-0BBBC23B9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9891F6-200D-6EE8-89E2-A6CAEEC06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2B08DC-C840-6120-92DD-CCCDD5A5F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1D1A5F-3107-B1F4-AB43-C1339F1AC486}"/>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8" name="Footer Placeholder 7">
            <a:extLst>
              <a:ext uri="{FF2B5EF4-FFF2-40B4-BE49-F238E27FC236}">
                <a16:creationId xmlns:a16="http://schemas.microsoft.com/office/drawing/2014/main" id="{9519A5F6-8D57-399C-BA27-309902DEBF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C0258-F86A-2D6C-1428-3D9DA27D16BC}"/>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1030728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5AF1-DA3D-7492-A9DA-4A601A8D75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FAC22F-099C-7D9A-EE26-ECF74A1F5BC9}"/>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4" name="Footer Placeholder 3">
            <a:extLst>
              <a:ext uri="{FF2B5EF4-FFF2-40B4-BE49-F238E27FC236}">
                <a16:creationId xmlns:a16="http://schemas.microsoft.com/office/drawing/2014/main" id="{FB5CCF27-E5A2-0C41-127D-E8CC112182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61308F-947B-5ED7-4420-358F44D70A89}"/>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407945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EB884C-6ED0-34D5-E24B-92601AE662FF}"/>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3" name="Footer Placeholder 2">
            <a:extLst>
              <a:ext uri="{FF2B5EF4-FFF2-40B4-BE49-F238E27FC236}">
                <a16:creationId xmlns:a16="http://schemas.microsoft.com/office/drawing/2014/main" id="{AE14B4E0-8ECB-F34A-2FE1-15721FE291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D498FD-774A-D296-3091-EF4ABCB1123E}"/>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2238827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E71C-114F-2B9E-77DB-A743C0F6C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0720C-C266-CA47-2349-62B8B5BC2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4C232-E4E6-99F4-CD5A-29E4A0C43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90AE51-5A9E-CA33-3F04-04B25D9757D6}"/>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6" name="Footer Placeholder 5">
            <a:extLst>
              <a:ext uri="{FF2B5EF4-FFF2-40B4-BE49-F238E27FC236}">
                <a16:creationId xmlns:a16="http://schemas.microsoft.com/office/drawing/2014/main" id="{065839B9-CD6C-3D7C-DB2C-8A3D6E84A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D9A6C-89E9-3491-2503-9281E94CFC57}"/>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2453956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E5FA0-D09E-6CCD-EB86-15F5EE729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48CB64-1722-9099-EA26-8745752D6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A86947-4DA6-DC6B-792B-4441497EA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86D17-1B13-EE1E-296C-E5F5D13D51F4}"/>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6" name="Footer Placeholder 5">
            <a:extLst>
              <a:ext uri="{FF2B5EF4-FFF2-40B4-BE49-F238E27FC236}">
                <a16:creationId xmlns:a16="http://schemas.microsoft.com/office/drawing/2014/main" id="{514EB492-E016-FB2E-13A8-CF272767B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C7C91-A24F-E623-C986-AD48C6AC7AF5}"/>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14047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6/22/22</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58061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FADB-BC11-A5EA-CA78-CA3081073C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002DB6-CF99-5A62-585D-D55397635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F6FAE-1610-F528-C29E-26CC57F4756D}"/>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5" name="Footer Placeholder 4">
            <a:extLst>
              <a:ext uri="{FF2B5EF4-FFF2-40B4-BE49-F238E27FC236}">
                <a16:creationId xmlns:a16="http://schemas.microsoft.com/office/drawing/2014/main" id="{8E36B4CC-507A-9934-1F65-30093BFF6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CB97E-63E4-EBF2-DB88-629341F70270}"/>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3543333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841F3-7437-11F8-C36A-8D870CCB33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703FB4-E516-4994-EB04-3001D0F366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432F8-5881-C17F-6D87-3F507A9E2CE5}"/>
              </a:ext>
            </a:extLst>
          </p:cNvPr>
          <p:cNvSpPr>
            <a:spLocks noGrp="1"/>
          </p:cNvSpPr>
          <p:nvPr>
            <p:ph type="dt" sz="half" idx="10"/>
          </p:nvPr>
        </p:nvSpPr>
        <p:spPr/>
        <p:txBody>
          <a:bodyPr/>
          <a:lstStyle/>
          <a:p>
            <a:fld id="{AAF37052-6140-4F48-9C4A-D9D830B5D54F}" type="datetimeFigureOut">
              <a:rPr lang="en-US" smtClean="0"/>
              <a:t>6/22/22</a:t>
            </a:fld>
            <a:endParaRPr lang="en-US"/>
          </a:p>
        </p:txBody>
      </p:sp>
      <p:sp>
        <p:nvSpPr>
          <p:cNvPr id="5" name="Footer Placeholder 4">
            <a:extLst>
              <a:ext uri="{FF2B5EF4-FFF2-40B4-BE49-F238E27FC236}">
                <a16:creationId xmlns:a16="http://schemas.microsoft.com/office/drawing/2014/main" id="{3462E179-C4D6-3E76-E880-CA529AE8B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2C48F-63CB-8CC9-635A-9ADD0AD3EB57}"/>
              </a:ext>
            </a:extLst>
          </p:cNvPr>
          <p:cNvSpPr>
            <a:spLocks noGrp="1"/>
          </p:cNvSpPr>
          <p:nvPr>
            <p:ph type="sldNum" sz="quarter" idx="12"/>
          </p:nvPr>
        </p:nvSpPr>
        <p:spPr/>
        <p:txBody>
          <a:bodyPr/>
          <a:lstStyle/>
          <a:p>
            <a:fld id="{02303927-56DD-AC42-A6D3-0B3E868DCE05}" type="slidenum">
              <a:rPr lang="en-US" smtClean="0"/>
              <a:t>‹#›</a:t>
            </a:fld>
            <a:endParaRPr lang="en-US"/>
          </a:p>
        </p:txBody>
      </p:sp>
    </p:spTree>
    <p:extLst>
      <p:ext uri="{BB962C8B-B14F-4D97-AF65-F5344CB8AC3E}">
        <p14:creationId xmlns:p14="http://schemas.microsoft.com/office/powerpoint/2010/main" val="180603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6/22/22</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2843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6/22/22</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83931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6/22/22</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69349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6/22/22</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214581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June 22,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9378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0FC963C0-DD12-7B40-B158-44ED36A566D2}" type="datetime1">
              <a:rPr lang="en-US" smtClean="0"/>
              <a:t>6/22/22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420249722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BC017DF-A407-CD47-A5A3-F311B6DBC780}"/>
              </a:ext>
            </a:extLst>
          </p:cNvPr>
          <p:cNvSpPr/>
          <p:nvPr userDrawn="1"/>
        </p:nvSpPr>
        <p:spPr>
          <a:xfrm>
            <a:off x="0" y="5466080"/>
            <a:ext cx="5019040" cy="1391920"/>
          </a:xfrm>
          <a:prstGeom prst="rtTriangle">
            <a:avLst/>
          </a:prstGeom>
          <a:gradFill>
            <a:gsLst>
              <a:gs pos="0">
                <a:schemeClr val="tx2"/>
              </a:gs>
              <a:gs pos="7400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FE1C1D-69D6-3146-8816-CFD96D75A20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073408" y="6361592"/>
            <a:ext cx="1667308" cy="219456"/>
          </a:xfrm>
          <a:prstGeom prst="rect">
            <a:avLst/>
          </a:prstGeom>
        </p:spPr>
      </p:pic>
      <p:sp>
        <p:nvSpPr>
          <p:cNvPr id="2" name="Title Placeholder 1"/>
          <p:cNvSpPr>
            <a:spLocks noGrp="1"/>
          </p:cNvSpPr>
          <p:nvPr>
            <p:ph type="title"/>
          </p:nvPr>
        </p:nvSpPr>
        <p:spPr>
          <a:xfrm>
            <a:off x="451283" y="274638"/>
            <a:ext cx="11269113" cy="685995"/>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459252" y="1178560"/>
            <a:ext cx="11281464" cy="4708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86094" y="6330916"/>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6/22/22</a:t>
            </a:fld>
            <a:endParaRPr lang="en-US"/>
          </a:p>
        </p:txBody>
      </p:sp>
      <p:sp>
        <p:nvSpPr>
          <p:cNvPr id="6" name="Slide Number Placeholder 5"/>
          <p:cNvSpPr>
            <a:spLocks noGrp="1"/>
          </p:cNvSpPr>
          <p:nvPr>
            <p:ph type="sldNum" sz="quarter" idx="4"/>
          </p:nvPr>
        </p:nvSpPr>
        <p:spPr>
          <a:xfrm>
            <a:off x="5846597" y="6330916"/>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pic>
        <p:nvPicPr>
          <p:cNvPr id="5" name="Picture 4">
            <a:extLst>
              <a:ext uri="{FF2B5EF4-FFF2-40B4-BE49-F238E27FC236}">
                <a16:creationId xmlns:a16="http://schemas.microsoft.com/office/drawing/2014/main" id="{EA4F75DD-9575-AB4C-8610-942B34CE5952}"/>
              </a:ext>
            </a:extLst>
          </p:cNvPr>
          <p:cNvPicPr>
            <a:picLocks noChangeAspect="1"/>
          </p:cNvPicPr>
          <p:nvPr userDrawn="1"/>
        </p:nvPicPr>
        <p:blipFill>
          <a:blip r:embed="rId19"/>
          <a:stretch>
            <a:fillRect/>
          </a:stretch>
        </p:blipFill>
        <p:spPr>
          <a:xfrm>
            <a:off x="451283" y="5976048"/>
            <a:ext cx="1567709" cy="612592"/>
          </a:xfrm>
          <a:prstGeom prst="rect">
            <a:avLst/>
          </a:prstGeom>
        </p:spPr>
      </p:pic>
    </p:spTree>
    <p:extLst>
      <p:ext uri="{BB962C8B-B14F-4D97-AF65-F5344CB8AC3E}">
        <p14:creationId xmlns:p14="http://schemas.microsoft.com/office/powerpoint/2010/main" val="91971926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hf hdr="0" ftr="0" dt="0"/>
  <p:txStyles>
    <p:titleStyle>
      <a:lvl1pPr algn="l" defTabSz="914400" rtl="0" eaLnBrk="1" latinLnBrk="0" hangingPunct="1">
        <a:spcBef>
          <a:spcPct val="0"/>
        </a:spcBef>
        <a:buNone/>
        <a:defRPr sz="3400" b="1" i="0" kern="1200">
          <a:solidFill>
            <a:schemeClr val="tx2"/>
          </a:solidFill>
          <a:latin typeface="Avenir Heavy" panose="02000503020000020003" pitchFamily="2" charset="0"/>
          <a:ea typeface="+mj-ea"/>
          <a:cs typeface="Arial" pitchFamily="34" charset="0"/>
        </a:defRPr>
      </a:lvl1pPr>
    </p:titleStyle>
    <p:bodyStyle>
      <a:lvl1pPr marL="342900" indent="-342900" algn="l" defTabSz="914400" rtl="0" eaLnBrk="1" latinLnBrk="0" hangingPunct="1">
        <a:spcBef>
          <a:spcPct val="20000"/>
        </a:spcBef>
        <a:buClr>
          <a:schemeClr val="tx2"/>
        </a:buClr>
        <a:buSzPct val="100000"/>
        <a:buFont typeface="Arial" pitchFamily="34" charset="0"/>
        <a:buChar char="»"/>
        <a:defRPr sz="2800" kern="1200">
          <a:solidFill>
            <a:schemeClr val="tx1"/>
          </a:solidFill>
          <a:latin typeface="Avenir Book" panose="02000503020000020003" pitchFamily="2"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venir Book" panose="02000503020000020003" pitchFamily="2"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venir Book" panose="02000503020000020003" pitchFamily="2"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374F8-4E8F-B8C3-ABF9-7AE46581F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E9A8BD-D70D-A138-142F-E3F445EFD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D4EAF-9AE8-6D1E-2D13-0C4C1F488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37052-6140-4F48-9C4A-D9D830B5D54F}" type="datetimeFigureOut">
              <a:rPr lang="en-US" smtClean="0"/>
              <a:t>6/22/22</a:t>
            </a:fld>
            <a:endParaRPr lang="en-US"/>
          </a:p>
        </p:txBody>
      </p:sp>
      <p:sp>
        <p:nvSpPr>
          <p:cNvPr id="5" name="Footer Placeholder 4">
            <a:extLst>
              <a:ext uri="{FF2B5EF4-FFF2-40B4-BE49-F238E27FC236}">
                <a16:creationId xmlns:a16="http://schemas.microsoft.com/office/drawing/2014/main" id="{27E66428-C0E6-42D0-E1EF-F4984AAAA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DF3624-CC58-A0A2-8036-9F1A37C41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03927-56DD-AC42-A6D3-0B3E868DCE05}" type="slidenum">
              <a:rPr lang="en-US" smtClean="0"/>
              <a:t>‹#›</a:t>
            </a:fld>
            <a:endParaRPr lang="en-US"/>
          </a:p>
        </p:txBody>
      </p:sp>
    </p:spTree>
    <p:extLst>
      <p:ext uri="{BB962C8B-B14F-4D97-AF65-F5344CB8AC3E}">
        <p14:creationId xmlns:p14="http://schemas.microsoft.com/office/powerpoint/2010/main" val="423746192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jpeg"/><Relationship Id="rId5" Type="http://schemas.openxmlformats.org/officeDocument/2006/relationships/diagramQuickStyle" Target="../diagrams/quickStyle1.xml"/><Relationship Id="rId10" Type="http://schemas.openxmlformats.org/officeDocument/2006/relationships/hyperlink" Target="https://medicare.fcso.com/faqs/answers/196632.asp" TargetMode="External"/><Relationship Id="rId4" Type="http://schemas.openxmlformats.org/officeDocument/2006/relationships/diagramLayout" Target="../diagrams/layout1.xml"/><Relationship Id="rId9" Type="http://schemas.openxmlformats.org/officeDocument/2006/relationships/hyperlink" Target="http://smartygal87.blogspot.com/2017/"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caeecc.org/6-22-22-full-caeecc-mt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5.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4930400d-24b5-474c-9a16-0109dd2d06d3.filesusr.com/ugd/0c9650_9fd0f9af0d214ed6ba5ed85914808497.pdf" TargetMode="External"/><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0D8CE-DBBA-8F49-8A6C-20EC91FE4E45}"/>
              </a:ext>
            </a:extLst>
          </p:cNvPr>
          <p:cNvSpPr>
            <a:spLocks noGrp="1"/>
          </p:cNvSpPr>
          <p:nvPr>
            <p:ph type="ctrTitle"/>
          </p:nvPr>
        </p:nvSpPr>
        <p:spPr>
          <a:xfrm>
            <a:off x="654909" y="1540128"/>
            <a:ext cx="10849232" cy="1564716"/>
          </a:xfrm>
        </p:spPr>
        <p:txBody>
          <a:bodyPr>
            <a:normAutofit/>
          </a:bodyPr>
          <a:lstStyle/>
          <a:p>
            <a:pPr algn="l"/>
            <a:r>
              <a:rPr lang="en-US" sz="4800" dirty="0"/>
              <a:t>CAEECC Quarterly Meeting</a:t>
            </a:r>
          </a:p>
        </p:txBody>
      </p:sp>
      <p:sp>
        <p:nvSpPr>
          <p:cNvPr id="5" name="Subtitle 4">
            <a:extLst>
              <a:ext uri="{FF2B5EF4-FFF2-40B4-BE49-F238E27FC236}">
                <a16:creationId xmlns:a16="http://schemas.microsoft.com/office/drawing/2014/main" id="{1A7C08DB-1D74-0349-B54E-9629F5799E6E}"/>
              </a:ext>
            </a:extLst>
          </p:cNvPr>
          <p:cNvSpPr>
            <a:spLocks noGrp="1"/>
          </p:cNvSpPr>
          <p:nvPr>
            <p:ph type="subTitle" idx="1"/>
          </p:nvPr>
        </p:nvSpPr>
        <p:spPr>
          <a:xfrm>
            <a:off x="666868" y="3214278"/>
            <a:ext cx="9144000" cy="1536905"/>
          </a:xfrm>
        </p:spPr>
        <p:txBody>
          <a:bodyPr>
            <a:noAutofit/>
          </a:bodyPr>
          <a:lstStyle/>
          <a:p>
            <a:pPr algn="l"/>
            <a:r>
              <a:rPr lang="en-US" sz="2000" dirty="0"/>
              <a:t>Full CAEECC Meeting #34</a:t>
            </a:r>
          </a:p>
          <a:p>
            <a:pPr algn="l"/>
            <a:r>
              <a:rPr lang="en-US" sz="2000" dirty="0"/>
              <a:t>Facilitation Team: Jonathan Raab and Katie Abrams</a:t>
            </a:r>
          </a:p>
          <a:p>
            <a:pPr algn="l"/>
            <a:r>
              <a:rPr lang="en-US" sz="2000" dirty="0"/>
              <a:t>June 22, 2022</a:t>
            </a:r>
          </a:p>
        </p:txBody>
      </p:sp>
      <p:sp>
        <p:nvSpPr>
          <p:cNvPr id="2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A771D9-8D22-DB4C-83C5-3CAB76E3261E}"/>
              </a:ext>
            </a:extLst>
          </p:cNvPr>
          <p:cNvSpPr>
            <a:spLocks noGrp="1"/>
          </p:cNvSpPr>
          <p:nvPr>
            <p:ph type="sldNum" sz="quarter" idx="12"/>
          </p:nvPr>
        </p:nvSpPr>
        <p:spPr/>
        <p:txBody>
          <a:bodyPr/>
          <a:lstStyle/>
          <a:p>
            <a:fld id="{B52D1F0E-ADB9-054E-881E-D5691EC4F528}" type="slidenum">
              <a:rPr lang="en-US" smtClean="0"/>
              <a:t>1</a:t>
            </a:fld>
            <a:endParaRPr lang="en-US"/>
          </a:p>
        </p:txBody>
      </p:sp>
    </p:spTree>
    <p:extLst>
      <p:ext uri="{BB962C8B-B14F-4D97-AF65-F5344CB8AC3E}">
        <p14:creationId xmlns:p14="http://schemas.microsoft.com/office/powerpoint/2010/main" val="36907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E8B5B15-EE06-28CD-8398-A5F0615E6333}"/>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Has Changed</a:t>
            </a:r>
          </a:p>
        </p:txBody>
      </p:sp>
      <p:sp>
        <p:nvSpPr>
          <p:cNvPr id="4" name="Slide Number Placeholder 3">
            <a:extLst>
              <a:ext uri="{FF2B5EF4-FFF2-40B4-BE49-F238E27FC236}">
                <a16:creationId xmlns:a16="http://schemas.microsoft.com/office/drawing/2014/main" id="{E3127EF6-9D25-2AE3-89EB-A4188422B8A5}"/>
              </a:ext>
            </a:extLst>
          </p:cNvPr>
          <p:cNvSpPr>
            <a:spLocks noGrp="1"/>
          </p:cNvSpPr>
          <p:nvPr>
            <p:ph type="sldNum" sz="quarter" idx="12"/>
          </p:nvPr>
        </p:nvSpPr>
        <p:spPr>
          <a:xfrm>
            <a:off x="10265568" y="6309360"/>
            <a:ext cx="1088231"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EEFA7CE9-095B-14E7-4142-A0388C2BA7FA}"/>
              </a:ext>
            </a:extLst>
          </p:cNvPr>
          <p:cNvGraphicFramePr>
            <a:graphicFrameLocks noGrp="1"/>
          </p:cNvGraphicFramePr>
          <p:nvPr>
            <p:ph idx="1"/>
            <p:extLst>
              <p:ext uri="{D42A27DB-BD31-4B8C-83A1-F6EECF244321}">
                <p14:modId xmlns:p14="http://schemas.microsoft.com/office/powerpoint/2010/main" val="350837695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77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8B5B15-EE06-28CD-8398-A5F0615E6333}"/>
              </a:ext>
            </a:extLst>
          </p:cNvPr>
          <p:cNvSpPr>
            <a:spLocks noGrp="1"/>
          </p:cNvSpPr>
          <p:nvPr>
            <p:ph type="title"/>
          </p:nvPr>
        </p:nvSpPr>
        <p:spPr>
          <a:xfrm>
            <a:off x="838200" y="365125"/>
            <a:ext cx="10515600" cy="1325563"/>
          </a:xfrm>
        </p:spPr>
        <p:txBody>
          <a:bodyPr>
            <a:normAutofit/>
          </a:bodyPr>
          <a:lstStyle/>
          <a:p>
            <a:r>
              <a:rPr lang="en-US" sz="4200"/>
              <a:t>What Should CAEECC’s Scope be Going Forward?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D37209-B421-B5BC-9733-B641BF1BF6E1}"/>
              </a:ext>
            </a:extLst>
          </p:cNvPr>
          <p:cNvSpPr>
            <a:spLocks noGrp="1"/>
          </p:cNvSpPr>
          <p:nvPr>
            <p:ph idx="1"/>
          </p:nvPr>
        </p:nvSpPr>
        <p:spPr>
          <a:xfrm>
            <a:off x="838200" y="1929384"/>
            <a:ext cx="10515600" cy="2590535"/>
          </a:xfrm>
        </p:spPr>
        <p:txBody>
          <a:bodyPr>
            <a:normAutofit/>
          </a:bodyPr>
          <a:lstStyle/>
          <a:p>
            <a:pPr marL="514350" lvl="0" indent="-514350">
              <a:buFont typeface="+mj-lt"/>
              <a:buAutoNum type="arabicPeriod"/>
            </a:pPr>
            <a:r>
              <a:rPr lang="en-US" sz="2200" dirty="0"/>
              <a:t>Body to vet Business Plans/Four Year Applications and/or just select related issues</a:t>
            </a:r>
          </a:p>
          <a:p>
            <a:pPr marL="514350" lvl="0" indent="-514350">
              <a:buFont typeface="+mj-lt"/>
              <a:buAutoNum type="arabicPeriod"/>
            </a:pPr>
            <a:r>
              <a:rPr lang="en-US" sz="2200" dirty="0"/>
              <a:t>Vehicle to reach communities to gather input on equity segment and other matters</a:t>
            </a:r>
          </a:p>
          <a:p>
            <a:pPr marL="514350" lvl="0" indent="-514350">
              <a:buFont typeface="+mj-lt"/>
              <a:buAutoNum type="arabicPeriod"/>
            </a:pPr>
            <a:r>
              <a:rPr lang="en-US" sz="2200" dirty="0"/>
              <a:t>Forum for addressing important ad-hoc issues as they arise through working groups and workshops</a:t>
            </a:r>
          </a:p>
          <a:p>
            <a:pPr marL="514350" indent="-514350">
              <a:buFont typeface="+mj-lt"/>
              <a:buAutoNum type="arabicPeriod"/>
            </a:pPr>
            <a:r>
              <a:rPr lang="en-US" sz="2200" dirty="0"/>
              <a:t>Forum for important updates</a:t>
            </a:r>
          </a:p>
          <a:p>
            <a:pPr marL="514350" indent="-514350">
              <a:buFont typeface="+mj-lt"/>
              <a:buAutoNum type="arabicPeriod"/>
            </a:pPr>
            <a:r>
              <a:rPr lang="en-US" sz="2200" dirty="0"/>
              <a:t>Other? </a:t>
            </a:r>
          </a:p>
          <a:p>
            <a:pPr marL="0" lvl="0" indent="0">
              <a:buNone/>
            </a:pPr>
            <a:endParaRPr lang="en-US" sz="2200" dirty="0"/>
          </a:p>
          <a:p>
            <a:pPr marL="0" lvl="0" indent="0">
              <a:buNone/>
            </a:pPr>
            <a:endParaRPr lang="en-US" sz="2200" dirty="0"/>
          </a:p>
        </p:txBody>
      </p:sp>
      <p:sp>
        <p:nvSpPr>
          <p:cNvPr id="4" name="Slide Number Placeholder 3">
            <a:extLst>
              <a:ext uri="{FF2B5EF4-FFF2-40B4-BE49-F238E27FC236}">
                <a16:creationId xmlns:a16="http://schemas.microsoft.com/office/drawing/2014/main" id="{E3127EF6-9D25-2AE3-89EB-A4188422B8A5}"/>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0F0389D-C94E-51AF-8799-F267D09530D2}"/>
              </a:ext>
            </a:extLst>
          </p:cNvPr>
          <p:cNvSpPr txBox="1"/>
          <p:nvPr/>
        </p:nvSpPr>
        <p:spPr>
          <a:xfrm>
            <a:off x="586409" y="4712245"/>
            <a:ext cx="10936555" cy="1384995"/>
          </a:xfrm>
          <a:prstGeom prst="rect">
            <a:avLst/>
          </a:prstGeom>
          <a:solidFill>
            <a:schemeClr val="accent2">
              <a:lumMod val="20000"/>
              <a:lumOff val="80000"/>
            </a:schemeClr>
          </a:solidFill>
          <a:ln w="28575">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Discussion Questions</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What’s missing from above in terms of potential future Scope of CAEECC?</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Of all the potential scope items, what’s most important, least important, and why?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88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8B5B15-EE06-28CD-8398-A5F0615E6333}"/>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Proposed Next Steps on Evolving Scope of CAEECC</a:t>
            </a:r>
          </a:p>
        </p:txBody>
      </p:sp>
      <p:sp>
        <p:nvSpPr>
          <p:cNvPr id="4" name="Slide Number Placeholder 3">
            <a:extLst>
              <a:ext uri="{FF2B5EF4-FFF2-40B4-BE49-F238E27FC236}">
                <a16:creationId xmlns:a16="http://schemas.microsoft.com/office/drawing/2014/main" id="{E3127EF6-9D25-2AE3-89EB-A4188422B8A5}"/>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88CBF1C4-ACA6-1F06-5C69-A905F1813C94}"/>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94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000" dirty="0"/>
              <a:t>Presentation from Energy Division</a:t>
            </a:r>
            <a:br>
              <a:rPr lang="en-US" sz="3000" dirty="0"/>
            </a:br>
            <a:r>
              <a:rPr lang="en-US" sz="3000" dirty="0"/>
              <a:t>followed by Member Discussion and</a:t>
            </a:r>
            <a:br>
              <a:rPr lang="en-US" sz="3000" dirty="0"/>
            </a:br>
            <a:r>
              <a:rPr lang="en-US" sz="3000" dirty="0"/>
              <a:t>Public Input on Evolving Scope of CAEECC</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819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9" name="Freeform: Shape 8">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14</a:t>
            </a:fld>
            <a:endParaRPr lang="en-US"/>
          </a:p>
        </p:txBody>
      </p:sp>
    </p:spTree>
    <p:extLst>
      <p:ext uri="{BB962C8B-B14F-4D97-AF65-F5344CB8AC3E}">
        <p14:creationId xmlns:p14="http://schemas.microsoft.com/office/powerpoint/2010/main" val="57268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646642"/>
            <a:ext cx="9144000" cy="1564716"/>
          </a:xfrm>
        </p:spPr>
        <p:txBody>
          <a:bodyPr vert="horz" lIns="91440" tIns="45720" rIns="91440" bIns="45720" rtlCol="0" anchor="b">
            <a:normAutofit fontScale="90000"/>
          </a:bodyPr>
          <a:lstStyle/>
          <a:p>
            <a:r>
              <a:rPr lang="en-US" sz="4800" kern="1200" dirty="0">
                <a:solidFill>
                  <a:schemeClr val="tx1"/>
                </a:solidFill>
                <a:latin typeface="+mj-lt"/>
                <a:ea typeface="+mj-ea"/>
                <a:cs typeface="+mj-cs"/>
              </a:rPr>
              <a:t>Session </a:t>
            </a:r>
            <a:r>
              <a:rPr lang="en-US" sz="4800" dirty="0"/>
              <a:t>2: Composition, Diversity, Equity, and Inclusion (CDEI) Working Group -- Followup</a:t>
            </a: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7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343708926"/>
              </p:ext>
            </p:extLst>
          </p:nvPr>
        </p:nvGraphicFramePr>
        <p:xfrm>
          <a:off x="4212336" y="620392"/>
          <a:ext cx="714451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68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endParaRPr lang="en-US" sz="2000" kern="1200" dirty="0">
              <a:solidFill>
                <a:srgbClr val="080808"/>
              </a:solidFill>
              <a:latin typeface="+mn-lt"/>
              <a:ea typeface="+mn-ea"/>
              <a:cs typeface="+mn-cs"/>
            </a:endParaRP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333746" y="2275475"/>
            <a:ext cx="5782716" cy="2150719"/>
          </a:xfrm>
          <a:noFill/>
        </p:spPr>
        <p:txBody>
          <a:bodyPr vert="horz" lIns="91440" tIns="45720" rIns="91440" bIns="45720" rtlCol="0" anchor="ctr">
            <a:noAutofit/>
          </a:bodyPr>
          <a:lstStyle/>
          <a:p>
            <a:pPr lvl="0" algn="ctr"/>
            <a:r>
              <a:rPr lang="en-US" dirty="0"/>
              <a:t>Compensation Task Force Update</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5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F681C44-C056-FFA9-C0F4-A9EF5A282C38}"/>
              </a:ext>
            </a:extLst>
          </p:cNvPr>
          <p:cNvSpPr>
            <a:spLocks noGrp="1"/>
          </p:cNvSpPr>
          <p:nvPr>
            <p:ph type="title"/>
          </p:nvPr>
        </p:nvSpPr>
        <p:spPr>
          <a:xfrm>
            <a:off x="1371600" y="1073834"/>
            <a:ext cx="9486900" cy="900332"/>
          </a:xfrm>
        </p:spPr>
        <p:txBody>
          <a:bodyPr anchor="ctr">
            <a:normAutofit fontScale="90000"/>
          </a:bodyPr>
          <a:lstStyle/>
          <a:p>
            <a:pPr algn="ctr"/>
            <a:r>
              <a:rPr lang="en-US" dirty="0"/>
              <a:t>Where compensation task force fits in</a:t>
            </a:r>
          </a:p>
        </p:txBody>
      </p:sp>
      <p:sp>
        <p:nvSpPr>
          <p:cNvPr id="5" name="Slide Number Placeholder 4">
            <a:extLst>
              <a:ext uri="{FF2B5EF4-FFF2-40B4-BE49-F238E27FC236}">
                <a16:creationId xmlns:a16="http://schemas.microsoft.com/office/drawing/2014/main" id="{2965C8C1-E3F1-84D9-85EE-D0758070E391}"/>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a:ln>
                  <a:noFill/>
                </a:ln>
                <a:solidFill>
                  <a:srgbClr val="E8E4E2"/>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900" b="0" i="0" u="none" strike="noStrike" kern="1200" cap="none" spc="300" normalizeH="0" baseline="0" noProof="0">
              <a:ln>
                <a:noFill/>
              </a:ln>
              <a:solidFill>
                <a:srgbClr val="E8E4E2"/>
              </a:solidFill>
              <a:effectLst/>
              <a:uLnTx/>
              <a:uFillTx/>
              <a:latin typeface="Gill Sans MT"/>
              <a:ea typeface="+mn-ea"/>
              <a:cs typeface="+mn-cs"/>
            </a:endParaRPr>
          </a:p>
        </p:txBody>
      </p:sp>
      <p:graphicFrame>
        <p:nvGraphicFramePr>
          <p:cNvPr id="8" name="Content Placeholder 7">
            <a:extLst>
              <a:ext uri="{FF2B5EF4-FFF2-40B4-BE49-F238E27FC236}">
                <a16:creationId xmlns:a16="http://schemas.microsoft.com/office/drawing/2014/main" id="{E07E5794-0C90-C697-2CD0-0126E3E67BF9}"/>
              </a:ext>
            </a:extLst>
          </p:cNvPr>
          <p:cNvGraphicFramePr>
            <a:graphicFrameLocks noGrp="1"/>
          </p:cNvGraphicFramePr>
          <p:nvPr>
            <p:ph idx="1"/>
          </p:nvPr>
        </p:nvGraphicFramePr>
        <p:xfrm>
          <a:off x="1249682" y="2236763"/>
          <a:ext cx="9725464" cy="333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01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312738"/>
            <a:ext cx="10515600" cy="690562"/>
          </a:xfrm>
        </p:spPr>
        <p:txBody>
          <a:bodyPr>
            <a:noAutofit/>
          </a:bodyPr>
          <a:lstStyle/>
          <a:p>
            <a:r>
              <a:rPr lang="en-US" dirty="0"/>
              <a:t>COMPENSATION TASK FORCE Overview</a:t>
            </a:r>
          </a:p>
        </p:txBody>
      </p:sp>
      <p:graphicFrame>
        <p:nvGraphicFramePr>
          <p:cNvPr id="6" name="Content Placeholder 5">
            <a:extLst>
              <a:ext uri="{FF2B5EF4-FFF2-40B4-BE49-F238E27FC236}">
                <a16:creationId xmlns:a16="http://schemas.microsoft.com/office/drawing/2014/main" id="{CD10AB06-A96B-B9CC-9983-6E8CBB3DDD12}"/>
              </a:ext>
            </a:extLst>
          </p:cNvPr>
          <p:cNvGraphicFramePr>
            <a:graphicFrameLocks noGrp="1"/>
          </p:cNvGraphicFramePr>
          <p:nvPr>
            <p:ph idx="1"/>
            <p:extLst>
              <p:ext uri="{D42A27DB-BD31-4B8C-83A1-F6EECF244321}">
                <p14:modId xmlns:p14="http://schemas.microsoft.com/office/powerpoint/2010/main" val="331642520"/>
              </p:ext>
            </p:extLst>
          </p:nvPr>
        </p:nvGraphicFramePr>
        <p:xfrm>
          <a:off x="596900" y="1270000"/>
          <a:ext cx="11036300"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5687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9881AA-8870-A34F-B96C-7076689B34B5}"/>
              </a:ext>
            </a:extLst>
          </p:cNvPr>
          <p:cNvSpPr>
            <a:spLocks noGrp="1"/>
          </p:cNvSpPr>
          <p:nvPr>
            <p:ph type="title"/>
          </p:nvPr>
        </p:nvSpPr>
        <p:spPr>
          <a:xfrm>
            <a:off x="804672" y="1122363"/>
            <a:ext cx="3308130" cy="2387600"/>
          </a:xfrm>
        </p:spPr>
        <p:txBody>
          <a:bodyPr vert="horz" lIns="91440" tIns="45720" rIns="91440" bIns="45720" rtlCol="0" anchor="b">
            <a:normAutofit/>
          </a:bodyPr>
          <a:lstStyle/>
          <a:p>
            <a:br>
              <a:rPr lang="en-US" sz="5400" kern="1200">
                <a:solidFill>
                  <a:srgbClr val="FFFFFF"/>
                </a:solidFill>
                <a:latin typeface="+mj-lt"/>
                <a:ea typeface="+mj-ea"/>
                <a:cs typeface="+mj-cs"/>
              </a:rPr>
            </a:br>
            <a:r>
              <a:rPr lang="en-US" sz="5400" kern="1200">
                <a:solidFill>
                  <a:srgbClr val="FFFFFF"/>
                </a:solidFill>
                <a:latin typeface="+mj-lt"/>
                <a:ea typeface="+mj-ea"/>
                <a:cs typeface="+mj-cs"/>
              </a:rPr>
              <a:t>Agenda</a:t>
            </a:r>
            <a:endParaRPr lang="en-US" sz="54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99A2DCA9-7AF9-0F03-576C-8A2D1C5578F4}"/>
              </a:ext>
            </a:extLst>
          </p:cNvPr>
          <p:cNvPicPr>
            <a:picLocks noChangeAspect="1"/>
          </p:cNvPicPr>
          <p:nvPr/>
        </p:nvPicPr>
        <p:blipFill>
          <a:blip r:embed="rId2"/>
          <a:stretch>
            <a:fillRect/>
          </a:stretch>
        </p:blipFill>
        <p:spPr>
          <a:xfrm>
            <a:off x="5016061" y="165318"/>
            <a:ext cx="6962133" cy="6857999"/>
          </a:xfrm>
          <a:prstGeom prst="rect">
            <a:avLst/>
          </a:prstGeom>
          <a:ln>
            <a:solidFill>
              <a:schemeClr val="tx1"/>
            </a:solidFill>
          </a:ln>
        </p:spPr>
      </p:pic>
    </p:spTree>
    <p:extLst>
      <p:ext uri="{BB962C8B-B14F-4D97-AF65-F5344CB8AC3E}">
        <p14:creationId xmlns:p14="http://schemas.microsoft.com/office/powerpoint/2010/main" val="180281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365126"/>
            <a:ext cx="10515600" cy="764428"/>
          </a:xfrm>
        </p:spPr>
        <p:txBody>
          <a:bodyPr>
            <a:normAutofit/>
          </a:bodyPr>
          <a:lstStyle/>
          <a:p>
            <a:r>
              <a:rPr lang="en-US" sz="4200" b="1" dirty="0"/>
              <a:t>KEY Questions for Task force</a:t>
            </a:r>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838200" y="1290918"/>
            <a:ext cx="10515600" cy="4928907"/>
          </a:xfrm>
        </p:spPr>
        <p:txBody>
          <a:bodyPr>
            <a:noAutofit/>
          </a:bodyPr>
          <a:lstStyle/>
          <a:p>
            <a:pPr marL="457200" lvl="0" indent="-457200">
              <a:buFont typeface="+mj-lt"/>
              <a:buAutoNum type="arabicPeriod"/>
            </a:pPr>
            <a:r>
              <a:rPr lang="en-US" dirty="0">
                <a:solidFill>
                  <a:schemeClr val="tx1"/>
                </a:solidFill>
              </a:rPr>
              <a:t>What </a:t>
            </a:r>
            <a:r>
              <a:rPr lang="en-US" b="1" dirty="0">
                <a:solidFill>
                  <a:schemeClr val="tx1"/>
                </a:solidFill>
              </a:rPr>
              <a:t>funding mechanisms</a:t>
            </a:r>
            <a:r>
              <a:rPr lang="en-US" dirty="0">
                <a:solidFill>
                  <a:schemeClr val="tx1"/>
                </a:solidFill>
              </a:rPr>
              <a:t>, if any, are recommended considering the timing and purpose of the future JEDI-focused Working Group?</a:t>
            </a:r>
          </a:p>
          <a:p>
            <a:pPr marL="457200" lvl="0" indent="-457200">
              <a:buFont typeface="+mj-lt"/>
              <a:buAutoNum type="arabicPeriod"/>
            </a:pPr>
            <a:r>
              <a:rPr lang="en-US" dirty="0">
                <a:solidFill>
                  <a:schemeClr val="tx1"/>
                </a:solidFill>
              </a:rPr>
              <a:t>What are the </a:t>
            </a:r>
            <a:r>
              <a:rPr lang="en-US" b="1" dirty="0">
                <a:solidFill>
                  <a:schemeClr val="tx1"/>
                </a:solidFill>
              </a:rPr>
              <a:t>eligibility requirements </a:t>
            </a:r>
            <a:r>
              <a:rPr lang="en-US" dirty="0">
                <a:solidFill>
                  <a:schemeClr val="tx1"/>
                </a:solidFill>
              </a:rPr>
              <a:t>for applicants?</a:t>
            </a:r>
          </a:p>
          <a:p>
            <a:pPr marL="457200" lvl="0" indent="-457200">
              <a:buFont typeface="+mj-lt"/>
              <a:buAutoNum type="arabicPeriod"/>
            </a:pPr>
            <a:r>
              <a:rPr lang="en-US" dirty="0">
                <a:solidFill>
                  <a:schemeClr val="tx1"/>
                </a:solidFill>
              </a:rPr>
              <a:t>What </a:t>
            </a:r>
            <a:r>
              <a:rPr lang="en-US" b="1" dirty="0">
                <a:solidFill>
                  <a:schemeClr val="tx1"/>
                </a:solidFill>
              </a:rPr>
              <a:t>activities and expenses </a:t>
            </a:r>
            <a:r>
              <a:rPr lang="en-US" dirty="0">
                <a:solidFill>
                  <a:schemeClr val="tx1"/>
                </a:solidFill>
              </a:rPr>
              <a:t>are appropriate for funding (e.g., travel, staff time for attending meetings, preparation time, etc.)?</a:t>
            </a:r>
          </a:p>
          <a:p>
            <a:pPr marL="457200" lvl="0" indent="-457200">
              <a:buFont typeface="+mj-lt"/>
              <a:buAutoNum type="arabicPeriod"/>
            </a:pPr>
            <a:r>
              <a:rPr lang="en-US" dirty="0">
                <a:solidFill>
                  <a:schemeClr val="tx1"/>
                </a:solidFill>
              </a:rPr>
              <a:t>Should there be a </a:t>
            </a:r>
            <a:r>
              <a:rPr lang="en-US" b="1" dirty="0">
                <a:solidFill>
                  <a:schemeClr val="tx1"/>
                </a:solidFill>
              </a:rPr>
              <a:t>cap on the funding </a:t>
            </a:r>
            <a:r>
              <a:rPr lang="en-US" dirty="0">
                <a:solidFill>
                  <a:schemeClr val="tx1"/>
                </a:solidFill>
              </a:rPr>
              <a:t>(for individual members of a working group, and/or for an entire working group)?</a:t>
            </a:r>
          </a:p>
          <a:p>
            <a:pPr marL="457200" lvl="0" indent="-457200">
              <a:buFont typeface="+mj-lt"/>
              <a:buAutoNum type="arabicPeriod"/>
            </a:pPr>
            <a:r>
              <a:rPr lang="en-US" dirty="0">
                <a:solidFill>
                  <a:schemeClr val="tx1"/>
                </a:solidFill>
              </a:rPr>
              <a:t>What </a:t>
            </a:r>
            <a:r>
              <a:rPr lang="en-US" b="1" dirty="0">
                <a:solidFill>
                  <a:schemeClr val="tx1"/>
                </a:solidFill>
              </a:rPr>
              <a:t>additional guidelines </a:t>
            </a:r>
            <a:r>
              <a:rPr lang="en-US" dirty="0">
                <a:solidFill>
                  <a:schemeClr val="tx1"/>
                </a:solidFill>
              </a:rPr>
              <a:t>are needed, if any, regarding compensation for an eligible working group member or working group?</a:t>
            </a:r>
          </a:p>
          <a:p>
            <a:pPr marL="457200" lvl="0" indent="-457200">
              <a:buFont typeface="+mj-lt"/>
              <a:buAutoNum type="arabicPeriod"/>
            </a:pPr>
            <a:r>
              <a:rPr lang="en-US" dirty="0">
                <a:solidFill>
                  <a:schemeClr val="tx1"/>
                </a:solidFill>
              </a:rPr>
              <a:t>What is the </a:t>
            </a:r>
            <a:r>
              <a:rPr lang="en-US" b="1" dirty="0">
                <a:solidFill>
                  <a:schemeClr val="tx1"/>
                </a:solidFill>
              </a:rPr>
              <a:t>timeline</a:t>
            </a:r>
            <a:r>
              <a:rPr lang="en-US" dirty="0">
                <a:solidFill>
                  <a:schemeClr val="tx1"/>
                </a:solidFill>
              </a:rPr>
              <a:t> for getting compensation in place, and what is the TF’s recommendation for how that impacts the recruitment &amp; launch of the JEDI-focused Working Group?</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33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582B-ACDF-C844-A2B5-33CD837F6D80}"/>
              </a:ext>
            </a:extLst>
          </p:cNvPr>
          <p:cNvSpPr>
            <a:spLocks noGrp="1"/>
          </p:cNvSpPr>
          <p:nvPr>
            <p:ph type="title"/>
          </p:nvPr>
        </p:nvSpPr>
        <p:spPr>
          <a:xfrm>
            <a:off x="558619" y="140583"/>
            <a:ext cx="10044023" cy="640198"/>
          </a:xfrm>
        </p:spPr>
        <p:txBody>
          <a:bodyPr anchor="ctr">
            <a:normAutofit/>
          </a:bodyPr>
          <a:lstStyle/>
          <a:p>
            <a:r>
              <a:rPr lang="en-US" sz="3000" dirty="0">
                <a:solidFill>
                  <a:schemeClr val="tx1"/>
                </a:solidFill>
              </a:rPr>
              <a:t>Compensation Task Force Members</a:t>
            </a:r>
          </a:p>
        </p:txBody>
      </p:sp>
      <p:sp>
        <p:nvSpPr>
          <p:cNvPr id="4" name="Slide Number Placeholder 3">
            <a:extLst>
              <a:ext uri="{FF2B5EF4-FFF2-40B4-BE49-F238E27FC236}">
                <a16:creationId xmlns:a16="http://schemas.microsoft.com/office/drawing/2014/main" id="{3D5FD256-3481-2249-81B6-3E2A5A3248CC}"/>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100" b="0" i="0" u="none" strike="noStrike" kern="1200" cap="none" spc="300" normalizeH="0" baseline="0" noProof="0" smtClean="0">
                <a:ln>
                  <a:noFill/>
                </a:ln>
                <a:solidFill>
                  <a:srgbClr val="000000">
                    <a:lumMod val="50000"/>
                    <a:lumOff val="5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100" b="0" i="0" u="none" strike="noStrike" kern="1200" cap="none" spc="300" normalizeH="0" baseline="0" noProof="0">
              <a:ln>
                <a:noFill/>
              </a:ln>
              <a:solidFill>
                <a:srgbClr val="000000">
                  <a:lumMod val="50000"/>
                  <a:lumOff val="50000"/>
                </a:srgbClr>
              </a:solidFill>
              <a:effectLst/>
              <a:uLnTx/>
              <a:uFillTx/>
              <a:latin typeface="Gill Sans MT"/>
              <a:ea typeface="+mn-ea"/>
              <a:cs typeface="+mn-cs"/>
            </a:endParaRPr>
          </a:p>
        </p:txBody>
      </p:sp>
      <p:graphicFrame>
        <p:nvGraphicFramePr>
          <p:cNvPr id="8" name="Content Placeholder 7">
            <a:extLst>
              <a:ext uri="{FF2B5EF4-FFF2-40B4-BE49-F238E27FC236}">
                <a16:creationId xmlns:a16="http://schemas.microsoft.com/office/drawing/2014/main" id="{D69105BF-D97D-BE44-B033-8F43B94565B9}"/>
              </a:ext>
            </a:extLst>
          </p:cNvPr>
          <p:cNvGraphicFramePr>
            <a:graphicFrameLocks noGrp="1"/>
          </p:cNvGraphicFramePr>
          <p:nvPr>
            <p:ph idx="1"/>
            <p:extLst>
              <p:ext uri="{D42A27DB-BD31-4B8C-83A1-F6EECF244321}">
                <p14:modId xmlns:p14="http://schemas.microsoft.com/office/powerpoint/2010/main" val="139344004"/>
              </p:ext>
            </p:extLst>
          </p:nvPr>
        </p:nvGraphicFramePr>
        <p:xfrm>
          <a:off x="558619" y="973703"/>
          <a:ext cx="10825392" cy="4957270"/>
        </p:xfrm>
        <a:graphic>
          <a:graphicData uri="http://schemas.openxmlformats.org/drawingml/2006/table">
            <a:tbl>
              <a:tblPr firstRow="1" bandRow="1">
                <a:tableStyleId>{5C22544A-7EE6-4342-B048-85BDC9FD1C3A}</a:tableStyleId>
              </a:tblPr>
              <a:tblGrid>
                <a:gridCol w="861122">
                  <a:extLst>
                    <a:ext uri="{9D8B030D-6E8A-4147-A177-3AD203B41FA5}">
                      <a16:colId xmlns:a16="http://schemas.microsoft.com/office/drawing/2014/main" val="1542509402"/>
                    </a:ext>
                  </a:extLst>
                </a:gridCol>
                <a:gridCol w="486080">
                  <a:extLst>
                    <a:ext uri="{9D8B030D-6E8A-4147-A177-3AD203B41FA5}">
                      <a16:colId xmlns:a16="http://schemas.microsoft.com/office/drawing/2014/main" val="2510032609"/>
                    </a:ext>
                  </a:extLst>
                </a:gridCol>
                <a:gridCol w="5804795">
                  <a:extLst>
                    <a:ext uri="{9D8B030D-6E8A-4147-A177-3AD203B41FA5}">
                      <a16:colId xmlns:a16="http://schemas.microsoft.com/office/drawing/2014/main" val="478458142"/>
                    </a:ext>
                  </a:extLst>
                </a:gridCol>
                <a:gridCol w="3673395">
                  <a:extLst>
                    <a:ext uri="{9D8B030D-6E8A-4147-A177-3AD203B41FA5}">
                      <a16:colId xmlns:a16="http://schemas.microsoft.com/office/drawing/2014/main" val="465466256"/>
                    </a:ext>
                  </a:extLst>
                </a:gridCol>
              </a:tblGrid>
              <a:tr h="241687">
                <a:tc>
                  <a:txBody>
                    <a:bodyPr/>
                    <a:lstStyle/>
                    <a:p>
                      <a:pPr algn="l" fontAlgn="b"/>
                      <a:r>
                        <a:rPr lang="en-US" sz="1800" b="0" i="0" u="none" strike="noStrike" dirty="0">
                          <a:solidFill>
                            <a:schemeClr val="bg1"/>
                          </a:solidFill>
                          <a:effectLst/>
                          <a:latin typeface="Goudy Old Style" panose="02020502050305020303" pitchFamily="18" charset="77"/>
                        </a:rPr>
                        <a:t> </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bg1"/>
                          </a:solidFill>
                          <a:effectLst/>
                          <a:latin typeface="Goudy Old Style" panose="02020502050305020303" pitchFamily="18" charset="77"/>
                        </a:rPr>
                        <a:t>#</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bg1"/>
                          </a:solidFill>
                          <a:effectLst/>
                          <a:latin typeface="Goudy Old Style" panose="02020502050305020303" pitchFamily="18" charset="77"/>
                        </a:rPr>
                        <a:t>Company</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n-US" sz="1800" b="0" i="0" u="none" strike="noStrike" dirty="0">
                          <a:solidFill>
                            <a:schemeClr val="bg1"/>
                          </a:solidFill>
                          <a:effectLst/>
                          <a:latin typeface="Goudy Old Style" panose="02020502050305020303" pitchFamily="18" charset="77"/>
                        </a:rPr>
                        <a:t>Lead</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1187646"/>
                  </a:ext>
                </a:extLst>
              </a:tr>
              <a:tr h="316741">
                <a:tc rowSpan="8">
                  <a:txBody>
                    <a:bodyPr/>
                    <a:lstStyle/>
                    <a:p>
                      <a:pPr algn="ctr" fontAlgn="ctr"/>
                      <a:r>
                        <a:rPr lang="en-US" sz="1800" b="0" i="0" u="none" strike="noStrike">
                          <a:solidFill>
                            <a:srgbClr val="000000"/>
                          </a:solidFill>
                          <a:effectLst/>
                          <a:latin typeface="Goudy Old Style" panose="02020502050305020303" pitchFamily="18" charset="77"/>
                        </a:rPr>
                        <a:t>CAEECC Members</a:t>
                      </a:r>
                    </a:p>
                  </a:txBody>
                  <a:tcPr marL="9525" marR="9525" marT="9525"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dirty="0">
                          <a:solidFill>
                            <a:srgbClr val="000000"/>
                          </a:solidFill>
                          <a:effectLst/>
                          <a:latin typeface="Goudy Old Style" panose="02020502050305020303" pitchFamily="18" charset="77"/>
                        </a:rPr>
                        <a:t>1</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3C-REN*</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Alejandra Tellez</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3409748"/>
                  </a:ext>
                </a:extLst>
              </a:tr>
              <a:tr h="314368">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2</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Bay Area Regional Energy Network (BayREN)</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Jennifer Berg</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9615019"/>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3</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CodeCycle.org</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Dan Suyeyasu</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6156092"/>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4</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Pacific Gas &amp; Electric (PG&amp;E)</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Lucy Morris</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2790340"/>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5</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San Joaquin Valley Clean Energy Organization*</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Kelsey Jones</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3502516"/>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6</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Southern California Edison (SCE)*</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Christopher Malotte and Kellvin Anaya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4723477"/>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7</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Small Business Utility Advocates</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Ted Howard</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7382339"/>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8</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Southern California Regional Energy Network (SoCalREN)*</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Lujuana Medina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196791"/>
                  </a:ext>
                </a:extLst>
              </a:tr>
              <a:tr h="316741">
                <a:tc rowSpan="5">
                  <a:txBody>
                    <a:bodyPr/>
                    <a:lstStyle/>
                    <a:p>
                      <a:pPr algn="ctr" fontAlgn="ctr"/>
                      <a:r>
                        <a:rPr lang="en-US" sz="1800" b="0" i="0" u="none" strike="noStrike">
                          <a:solidFill>
                            <a:srgbClr val="000000"/>
                          </a:solidFill>
                          <a:effectLst/>
                          <a:latin typeface="Goudy Old Style" panose="02020502050305020303" pitchFamily="18" charset="77"/>
                        </a:rPr>
                        <a:t>Non-CAEECC Members</a:t>
                      </a:r>
                    </a:p>
                  </a:txBody>
                  <a:tcPr marL="9525" marR="9525" marT="9525"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800" b="0" i="0" u="none" strike="noStrike" dirty="0">
                          <a:solidFill>
                            <a:srgbClr val="000000"/>
                          </a:solidFill>
                          <a:effectLst/>
                          <a:latin typeface="Goudy Old Style" panose="02020502050305020303" pitchFamily="18" charset="77"/>
                        </a:rPr>
                        <a:t>9</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American Eco Services</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Nicole Milner</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4184972"/>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10</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Arup</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Sahar Abbaszadeh</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967401"/>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11</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Future Energy Enterprises, LLC*</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Annette Beitel</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1548170"/>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12</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Silent Running LLC*</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James Dodenhoff</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5555620"/>
                  </a:ext>
                </a:extLst>
              </a:tr>
              <a:tr h="316741">
                <a:tc vMerge="1">
                  <a:txBody>
                    <a:bodyPr/>
                    <a:lstStyle/>
                    <a:p>
                      <a:endParaRPr lang="en-US"/>
                    </a:p>
                  </a:txBody>
                  <a:tcPr/>
                </a:tc>
                <a:tc>
                  <a:txBody>
                    <a:bodyPr/>
                    <a:lstStyle/>
                    <a:p>
                      <a:pPr algn="ctr" fontAlgn="b"/>
                      <a:r>
                        <a:rPr lang="en-US" sz="1800" b="0" i="0" u="none" strike="noStrike" dirty="0">
                          <a:solidFill>
                            <a:srgbClr val="000000"/>
                          </a:solidFill>
                          <a:effectLst/>
                          <a:latin typeface="Goudy Old Style" panose="02020502050305020303" pitchFamily="18" charset="77"/>
                        </a:rPr>
                        <a:t>13</a:t>
                      </a:r>
                    </a:p>
                  </a:txBody>
                  <a:tcPr marL="9525" marR="9525" marT="9525" marB="0" anchor="b"/>
                </a:tc>
                <a:tc>
                  <a:txBody>
                    <a:bodyPr/>
                    <a:lstStyle/>
                    <a:p>
                      <a:pPr algn="l" fontAlgn="b"/>
                      <a:r>
                        <a:rPr lang="en-US" sz="1800" b="0" i="0" u="none" strike="noStrike" dirty="0">
                          <a:solidFill>
                            <a:srgbClr val="000000"/>
                          </a:solidFill>
                          <a:effectLst/>
                          <a:latin typeface="Goudy Old Style" panose="02020502050305020303" pitchFamily="18" charset="77"/>
                        </a:rPr>
                        <a:t>The Utility Reform Network (TURN)</a:t>
                      </a:r>
                    </a:p>
                  </a:txBody>
                  <a:tcPr marL="9525" marR="9525" marT="9525" marB="0" anchor="b"/>
                </a:tc>
                <a:tc>
                  <a:txBody>
                    <a:bodyPr/>
                    <a:lstStyle/>
                    <a:p>
                      <a:pPr algn="l" fontAlgn="b"/>
                      <a:r>
                        <a:rPr lang="en-US" sz="1800" b="0" i="0" u="none" strike="noStrike">
                          <a:solidFill>
                            <a:srgbClr val="000000"/>
                          </a:solidFill>
                          <a:effectLst/>
                          <a:latin typeface="Goudy Old Style" panose="02020502050305020303" pitchFamily="18" charset="77"/>
                        </a:rPr>
                        <a:t>Constance Slider Pierre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7762267"/>
                  </a:ext>
                </a:extLst>
              </a:tr>
              <a:tr h="316741">
                <a:tc>
                  <a:txBody>
                    <a:bodyPr/>
                    <a:lstStyle/>
                    <a:p>
                      <a:pPr algn="ctr" fontAlgn="ctr"/>
                      <a:r>
                        <a:rPr lang="en-US" sz="1600" b="0" i="0" u="none" strike="noStrike" dirty="0">
                          <a:solidFill>
                            <a:srgbClr val="000000"/>
                          </a:solidFill>
                          <a:effectLst/>
                          <a:latin typeface="Goudy Old Style" panose="02020502050305020303" pitchFamily="18" charset="77"/>
                        </a:rPr>
                        <a:t>Ex-Officio</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Goudy Old Style" panose="02020502050305020303" pitchFamily="18" charset="77"/>
                        </a:rPr>
                        <a:t>14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Goudy Old Style" panose="02020502050305020303" pitchFamily="18" charset="77"/>
                        </a:rPr>
                        <a:t>California Public Utilities Commission (CPUC)* </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Goudy Old Style" panose="02020502050305020303" pitchFamily="18" charset="77"/>
                        </a:rPr>
                        <a:t>Stephanie Green, Jesus Torres, and Nils Strindberg</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0954705"/>
                  </a:ext>
                </a:extLst>
              </a:tr>
            </a:tbl>
          </a:graphicData>
        </a:graphic>
      </p:graphicFrame>
      <p:sp>
        <p:nvSpPr>
          <p:cNvPr id="3" name="TextBox 2">
            <a:extLst>
              <a:ext uri="{FF2B5EF4-FFF2-40B4-BE49-F238E27FC236}">
                <a16:creationId xmlns:a16="http://schemas.microsoft.com/office/drawing/2014/main" id="{0914660E-9078-334E-929F-0D120BD5C901}"/>
              </a:ext>
            </a:extLst>
          </p:cNvPr>
          <p:cNvSpPr txBox="1"/>
          <p:nvPr/>
        </p:nvSpPr>
        <p:spPr>
          <a:xfrm>
            <a:off x="683304" y="5882471"/>
            <a:ext cx="10700707"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rPr>
              <a:t>1) *Represents organizations that participated in the CAEECC Composition, Diversity, Equity &amp; Inclusion Working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rPr>
              <a:t>2)  Application process for interested non-CAEECC stakeholders closed 5/11/2022; all applicants were admitted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1"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endParaRPr>
          </a:p>
        </p:txBody>
      </p:sp>
    </p:spTree>
    <p:extLst>
      <p:ext uri="{BB962C8B-B14F-4D97-AF65-F5344CB8AC3E}">
        <p14:creationId xmlns:p14="http://schemas.microsoft.com/office/powerpoint/2010/main" val="305172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31A66C-4233-9751-1D62-DE2C61B19D6C}"/>
              </a:ext>
            </a:extLst>
          </p:cNvPr>
          <p:cNvSpPr>
            <a:spLocks noGrp="1"/>
          </p:cNvSpPr>
          <p:nvPr>
            <p:ph type="title"/>
          </p:nvPr>
        </p:nvSpPr>
        <p:spPr>
          <a:xfrm>
            <a:off x="739588" y="685800"/>
            <a:ext cx="10118911" cy="793376"/>
          </a:xfrm>
        </p:spPr>
        <p:txBody>
          <a:bodyPr>
            <a:normAutofit fontScale="90000"/>
          </a:bodyPr>
          <a:lstStyle/>
          <a:p>
            <a:r>
              <a:rPr lang="en-US" dirty="0">
                <a:latin typeface="Goudy Old Style" panose="02020502050305020303" pitchFamily="18" charset="77"/>
              </a:rPr>
              <a:t>Initial findings on compensation needs (for jedi-focused </a:t>
            </a:r>
            <a:r>
              <a:rPr lang="en-US" dirty="0" err="1">
                <a:latin typeface="Goudy Old Style" panose="02020502050305020303" pitchFamily="18" charset="77"/>
              </a:rPr>
              <a:t>wg</a:t>
            </a:r>
            <a:r>
              <a:rPr lang="en-US" dirty="0">
                <a:latin typeface="Goudy Old Style" panose="02020502050305020303" pitchFamily="18" charset="77"/>
              </a:rPr>
              <a:t>) based on recent caeecc request for information</a:t>
            </a:r>
            <a:endParaRPr lang="en-US" dirty="0"/>
          </a:p>
        </p:txBody>
      </p:sp>
      <p:graphicFrame>
        <p:nvGraphicFramePr>
          <p:cNvPr id="17" name="Content Placeholder 6">
            <a:extLst>
              <a:ext uri="{FF2B5EF4-FFF2-40B4-BE49-F238E27FC236}">
                <a16:creationId xmlns:a16="http://schemas.microsoft.com/office/drawing/2014/main" id="{6EEA8568-5597-359B-AECB-D355FE6B413B}"/>
              </a:ext>
            </a:extLst>
          </p:cNvPr>
          <p:cNvGraphicFramePr>
            <a:graphicFrameLocks noGrp="1"/>
          </p:cNvGraphicFramePr>
          <p:nvPr>
            <p:ph idx="1"/>
            <p:extLst>
              <p:ext uri="{D42A27DB-BD31-4B8C-83A1-F6EECF244321}">
                <p14:modId xmlns:p14="http://schemas.microsoft.com/office/powerpoint/2010/main" val="314561651"/>
              </p:ext>
            </p:extLst>
          </p:nvPr>
        </p:nvGraphicFramePr>
        <p:xfrm>
          <a:off x="739588" y="1667435"/>
          <a:ext cx="10118912" cy="4504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D58CD49B-F468-2363-7E6A-2B45523A66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66646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1395045" y="947223"/>
            <a:ext cx="9394874" cy="928467"/>
          </a:xfrm>
        </p:spPr>
        <p:txBody>
          <a:bodyPr anchor="ctr">
            <a:normAutofit/>
          </a:bodyPr>
          <a:lstStyle/>
          <a:p>
            <a:pPr algn="ctr"/>
            <a:r>
              <a:rPr lang="en-US" b="1"/>
              <a:t>Compensation TF meeting update</a:t>
            </a: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11116340" y="6356350"/>
            <a:ext cx="87186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23</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5A1B102F-FB00-1CEF-E6F3-C4856CE55B71}"/>
              </a:ext>
            </a:extLst>
          </p:cNvPr>
          <p:cNvGraphicFramePr>
            <a:graphicFrameLocks noGrp="1"/>
          </p:cNvGraphicFramePr>
          <p:nvPr>
            <p:ph idx="1"/>
            <p:extLst>
              <p:ext uri="{D42A27DB-BD31-4B8C-83A1-F6EECF244321}">
                <p14:modId xmlns:p14="http://schemas.microsoft.com/office/powerpoint/2010/main" val="3037187619"/>
              </p:ext>
            </p:extLst>
          </p:nvPr>
        </p:nvGraphicFramePr>
        <p:xfrm>
          <a:off x="685800" y="2696308"/>
          <a:ext cx="10820400" cy="347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85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B96B7-F07C-4E9B-86F3-BC4691135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4.png">
            <a:extLst>
              <a:ext uri="{FF2B5EF4-FFF2-40B4-BE49-F238E27FC236}">
                <a16:creationId xmlns:a16="http://schemas.microsoft.com/office/drawing/2014/main" id="{3DF9812A-4334-15F1-E7A5-9BFA28D9AFCB}"/>
              </a:ext>
            </a:extLst>
          </p:cNvPr>
          <p:cNvPicPr/>
          <p:nvPr/>
        </p:nvPicPr>
        <p:blipFill rotWithShape="1">
          <a:blip r:embed="rId2"/>
          <a:srcRect/>
          <a:stretch/>
        </p:blipFill>
        <p:spPr>
          <a:xfrm>
            <a:off x="20" y="10"/>
            <a:ext cx="12191980" cy="6857989"/>
          </a:xfrm>
          <a:prstGeom prst="rect">
            <a:avLst/>
          </a:prstGeom>
        </p:spPr>
      </p:pic>
      <p:sp>
        <p:nvSpPr>
          <p:cNvPr id="2" name="Slide Number Placeholder 1">
            <a:extLst>
              <a:ext uri="{FF2B5EF4-FFF2-40B4-BE49-F238E27FC236}">
                <a16:creationId xmlns:a16="http://schemas.microsoft.com/office/drawing/2014/main" id="{6CA4332F-C2AA-9161-0F2A-C8759AAACEC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400278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B96B7-F07C-4E9B-86F3-BC4691135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3.png" descr="Timeline&#10;&#10;Description automatically generated">
            <a:extLst>
              <a:ext uri="{FF2B5EF4-FFF2-40B4-BE49-F238E27FC236}">
                <a16:creationId xmlns:a16="http://schemas.microsoft.com/office/drawing/2014/main" id="{452A6C1E-453A-7B8F-1A57-035D02D3E30B}"/>
              </a:ext>
            </a:extLst>
          </p:cNvPr>
          <p:cNvPicPr/>
          <p:nvPr/>
        </p:nvPicPr>
        <p:blipFill rotWithShape="1">
          <a:blip r:embed="rId2"/>
          <a:srcRect/>
          <a:stretch/>
        </p:blipFill>
        <p:spPr>
          <a:xfrm>
            <a:off x="20" y="10"/>
            <a:ext cx="12191980" cy="6857989"/>
          </a:xfrm>
          <a:prstGeom prst="rect">
            <a:avLst/>
          </a:prstGeom>
        </p:spPr>
      </p:pic>
      <p:sp>
        <p:nvSpPr>
          <p:cNvPr id="2" name="Slide Number Placeholder 1">
            <a:extLst>
              <a:ext uri="{FF2B5EF4-FFF2-40B4-BE49-F238E27FC236}">
                <a16:creationId xmlns:a16="http://schemas.microsoft.com/office/drawing/2014/main" id="{FE590265-F8B2-0F8A-A6E6-57D98BB7E3AA}"/>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rgbClr val="FFFFFF"/>
                </a:solidFill>
              </a:rPr>
              <a:pPr>
                <a:spcAft>
                  <a:spcPts val="600"/>
                </a:spcAft>
              </a:pPr>
              <a:t>25</a:t>
            </a:fld>
            <a:endParaRPr lang="en-US">
              <a:solidFill>
                <a:srgbClr val="FFFFFF"/>
              </a:solidFill>
            </a:endParaRPr>
          </a:p>
        </p:txBody>
      </p:sp>
    </p:spTree>
    <p:extLst>
      <p:ext uri="{BB962C8B-B14F-4D97-AF65-F5344CB8AC3E}">
        <p14:creationId xmlns:p14="http://schemas.microsoft.com/office/powerpoint/2010/main" val="2066436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1EE2-6631-A533-7ECF-E6F9C264BBBF}"/>
              </a:ext>
            </a:extLst>
          </p:cNvPr>
          <p:cNvSpPr>
            <a:spLocks noGrp="1"/>
          </p:cNvSpPr>
          <p:nvPr>
            <p:ph type="title"/>
          </p:nvPr>
        </p:nvSpPr>
        <p:spPr>
          <a:xfrm>
            <a:off x="751467" y="385858"/>
            <a:ext cx="10911488" cy="594677"/>
          </a:xfrm>
        </p:spPr>
        <p:txBody>
          <a:bodyPr>
            <a:noAutofit/>
          </a:bodyPr>
          <a:lstStyle/>
          <a:p>
            <a:pPr algn="l"/>
            <a:r>
              <a:rPr lang="en-US" dirty="0"/>
              <a:t>Overview of funding sources presented to compensation </a:t>
            </a:r>
            <a:r>
              <a:rPr lang="en-US" dirty="0" err="1"/>
              <a:t>tf</a:t>
            </a:r>
            <a:endParaRPr lang="en-US" dirty="0"/>
          </a:p>
        </p:txBody>
      </p:sp>
      <p:sp>
        <p:nvSpPr>
          <p:cNvPr id="3" name="Text Placeholder 2">
            <a:extLst>
              <a:ext uri="{FF2B5EF4-FFF2-40B4-BE49-F238E27FC236}">
                <a16:creationId xmlns:a16="http://schemas.microsoft.com/office/drawing/2014/main" id="{1A539B6F-EC9F-5A54-7C70-DE3E6AA3D5CE}"/>
              </a:ext>
            </a:extLst>
          </p:cNvPr>
          <p:cNvSpPr>
            <a:spLocks noGrp="1"/>
          </p:cNvSpPr>
          <p:nvPr>
            <p:ph type="body" idx="1"/>
          </p:nvPr>
        </p:nvSpPr>
        <p:spPr>
          <a:xfrm>
            <a:off x="728228" y="1000402"/>
            <a:ext cx="10558901" cy="573522"/>
          </a:xfrm>
        </p:spPr>
        <p:txBody>
          <a:bodyPr>
            <a:normAutofit fontScale="77500" lnSpcReduction="20000"/>
          </a:bodyPr>
          <a:lstStyle/>
          <a:p>
            <a:r>
              <a:rPr lang="en-US" b="0" dirty="0"/>
              <a:t>Note: this table was presented to the Compensation TF based on worked developed by the CDEI WG; the Compensation TF has only had one meeting to discuss funding sources and other compensation matters</a:t>
            </a:r>
          </a:p>
        </p:txBody>
      </p:sp>
      <p:graphicFrame>
        <p:nvGraphicFramePr>
          <p:cNvPr id="8" name="Table 8">
            <a:extLst>
              <a:ext uri="{FF2B5EF4-FFF2-40B4-BE49-F238E27FC236}">
                <a16:creationId xmlns:a16="http://schemas.microsoft.com/office/drawing/2014/main" id="{F195710B-1F06-99A5-FE03-206EF127C11C}"/>
              </a:ext>
            </a:extLst>
          </p:cNvPr>
          <p:cNvGraphicFramePr>
            <a:graphicFrameLocks noGrp="1"/>
          </p:cNvGraphicFramePr>
          <p:nvPr>
            <p:ph sz="half" idx="2"/>
            <p:extLst>
              <p:ext uri="{D42A27DB-BD31-4B8C-83A1-F6EECF244321}">
                <p14:modId xmlns:p14="http://schemas.microsoft.com/office/powerpoint/2010/main" val="3210466326"/>
              </p:ext>
            </p:extLst>
          </p:nvPr>
        </p:nvGraphicFramePr>
        <p:xfrm>
          <a:off x="751467" y="1573924"/>
          <a:ext cx="10689066" cy="5147551"/>
        </p:xfrm>
        <a:graphic>
          <a:graphicData uri="http://schemas.openxmlformats.org/drawingml/2006/table">
            <a:tbl>
              <a:tblPr firstRow="1" bandRow="1">
                <a:tableStyleId>{5C22544A-7EE6-4342-B048-85BDC9FD1C3A}</a:tableStyleId>
              </a:tblPr>
              <a:tblGrid>
                <a:gridCol w="1639168">
                  <a:extLst>
                    <a:ext uri="{9D8B030D-6E8A-4147-A177-3AD203B41FA5}">
                      <a16:colId xmlns:a16="http://schemas.microsoft.com/office/drawing/2014/main" val="61704361"/>
                    </a:ext>
                  </a:extLst>
                </a:gridCol>
                <a:gridCol w="1676217">
                  <a:extLst>
                    <a:ext uri="{9D8B030D-6E8A-4147-A177-3AD203B41FA5}">
                      <a16:colId xmlns:a16="http://schemas.microsoft.com/office/drawing/2014/main" val="1443906814"/>
                    </a:ext>
                  </a:extLst>
                </a:gridCol>
                <a:gridCol w="2063999">
                  <a:extLst>
                    <a:ext uri="{9D8B030D-6E8A-4147-A177-3AD203B41FA5}">
                      <a16:colId xmlns:a16="http://schemas.microsoft.com/office/drawing/2014/main" val="2991361603"/>
                    </a:ext>
                  </a:extLst>
                </a:gridCol>
                <a:gridCol w="5309682">
                  <a:extLst>
                    <a:ext uri="{9D8B030D-6E8A-4147-A177-3AD203B41FA5}">
                      <a16:colId xmlns:a16="http://schemas.microsoft.com/office/drawing/2014/main" val="3956574789"/>
                    </a:ext>
                  </a:extLst>
                </a:gridCol>
              </a:tblGrid>
              <a:tr h="636511">
                <a:tc>
                  <a:txBody>
                    <a:bodyPr/>
                    <a:lstStyle/>
                    <a:p>
                      <a:r>
                        <a:rPr lang="en-US" sz="1400" dirty="0">
                          <a:latin typeface="Goudy Old Style" panose="02020502050305020303" pitchFamily="18" charset="77"/>
                        </a:rPr>
                        <a:t>Funding Source (in no particular order)</a:t>
                      </a:r>
                    </a:p>
                  </a:txBody>
                  <a:tcPr/>
                </a:tc>
                <a:tc>
                  <a:txBody>
                    <a:bodyPr/>
                    <a:lstStyle/>
                    <a:p>
                      <a:r>
                        <a:rPr lang="en-US" sz="1400" dirty="0">
                          <a:latin typeface="Goudy Old Style" panose="02020502050305020303" pitchFamily="18" charset="77"/>
                        </a:rPr>
                        <a:t>Pros</a:t>
                      </a:r>
                    </a:p>
                  </a:txBody>
                  <a:tcPr/>
                </a:tc>
                <a:tc>
                  <a:txBody>
                    <a:bodyPr/>
                    <a:lstStyle/>
                    <a:p>
                      <a:r>
                        <a:rPr lang="en-US" sz="1400" dirty="0">
                          <a:latin typeface="Goudy Old Style" panose="02020502050305020303" pitchFamily="18" charset="77"/>
                        </a:rPr>
                        <a:t>Cons</a:t>
                      </a:r>
                    </a:p>
                  </a:txBody>
                  <a:tcPr/>
                </a:tc>
                <a:tc>
                  <a:txBody>
                    <a:bodyPr/>
                    <a:lstStyle/>
                    <a:p>
                      <a:r>
                        <a:rPr lang="en-US" sz="1400" dirty="0">
                          <a:latin typeface="Goudy Old Style" panose="02020502050305020303" pitchFamily="18" charset="77"/>
                        </a:rPr>
                        <a:t>Note</a:t>
                      </a:r>
                    </a:p>
                  </a:txBody>
                  <a:tcPr/>
                </a:tc>
                <a:extLst>
                  <a:ext uri="{0D108BD9-81ED-4DB2-BD59-A6C34878D82A}">
                    <a16:rowId xmlns:a16="http://schemas.microsoft.com/office/drawing/2014/main" val="356153062"/>
                  </a:ext>
                </a:extLst>
              </a:tr>
              <a:tr h="258140">
                <a:tc>
                  <a:txBody>
                    <a:bodyPr/>
                    <a:lstStyle/>
                    <a:p>
                      <a:r>
                        <a:rPr lang="en-US" sz="1400" b="1" dirty="0">
                          <a:latin typeface="Goudy Old Style" panose="02020502050305020303" pitchFamily="18" charset="77"/>
                        </a:rPr>
                        <a:t>Energy Efficiency funding</a:t>
                      </a:r>
                    </a:p>
                  </a:txBody>
                  <a:tcPr/>
                </a:tc>
                <a:tc>
                  <a:txBody>
                    <a:bodyPr/>
                    <a:lstStyle/>
                    <a:p>
                      <a:r>
                        <a:rPr lang="en-US" sz="1400" dirty="0">
                          <a:latin typeface="Goudy Old Style" panose="02020502050305020303" pitchFamily="18" charset="77"/>
                        </a:rPr>
                        <a:t>Funding availability</a:t>
                      </a:r>
                      <a:endParaRPr lang="en-US" sz="1400" dirty="0">
                        <a:solidFill>
                          <a:srgbClr val="FF0000"/>
                        </a:solidFill>
                        <a:latin typeface="Goudy Old Style" panose="02020502050305020303" pitchFamily="18" charset="77"/>
                      </a:endParaRPr>
                    </a:p>
                  </a:txBody>
                  <a:tcPr/>
                </a:tc>
                <a:tc>
                  <a:txBody>
                    <a:bodyPr/>
                    <a:lstStyle/>
                    <a:p>
                      <a:r>
                        <a:rPr lang="en-US" sz="1400" dirty="0">
                          <a:latin typeface="Goudy Old Style" panose="02020502050305020303" pitchFamily="18" charset="77"/>
                        </a:rPr>
                        <a:t>Questions of budget eligibility from certain stakeholders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Goudy Old Style" panose="02020502050305020303" pitchFamily="18" charset="77"/>
                          <a:ea typeface="+mn-ea"/>
                          <a:cs typeface="+mn-cs"/>
                        </a:rPr>
                        <a:t>A</a:t>
                      </a:r>
                      <a:r>
                        <a:rPr lang="en-US" sz="1400" dirty="0">
                          <a:solidFill>
                            <a:schemeClr val="tx1"/>
                          </a:solidFill>
                          <a:latin typeface="Goudy Old Style" panose="02020502050305020303" pitchFamily="18" charset="77"/>
                        </a:rPr>
                        <a:t>pproved budgets for 2022 is about $820M and for 2023 are roughly $935M; this is projected to increase to slightly exceed about $1B annually from 2024-27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Goudy Old Style" panose="02020502050305020303" pitchFamily="18"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Goudy Old Style" panose="02020502050305020303" pitchFamily="18" charset="77"/>
                          <a:ea typeface="+mn-ea"/>
                          <a:cs typeface="+mn-cs"/>
                        </a:rPr>
                        <a:t>CDEI WG recommended that all </a:t>
                      </a:r>
                      <a:r>
                        <a:rPr lang="en-US" sz="1400" kern="1200" dirty="0">
                          <a:solidFill>
                            <a:schemeClr val="dk1"/>
                          </a:solidFill>
                          <a:latin typeface="Goudy Old Style" panose="02020502050305020303" pitchFamily="18" charset="77"/>
                          <a:ea typeface="+mn-ea"/>
                          <a:cs typeface="+mn-cs"/>
                        </a:rPr>
                        <a:t>ratepayer funding sources be considered inclusive of Energy Efficiency (EE) EM&amp;V funding (EM&amp;V rationale could be significant process improvements from integrating strong JEDI initiatives into EE programs).</a:t>
                      </a:r>
                    </a:p>
                  </a:txBody>
                  <a:tcPr/>
                </a:tc>
                <a:extLst>
                  <a:ext uri="{0D108BD9-81ED-4DB2-BD59-A6C34878D82A}">
                    <a16:rowId xmlns:a16="http://schemas.microsoft.com/office/drawing/2014/main" val="2610711167"/>
                  </a:ext>
                </a:extLst>
              </a:tr>
              <a:tr h="258140">
                <a:tc>
                  <a:txBody>
                    <a:bodyPr/>
                    <a:lstStyle/>
                    <a:p>
                      <a:r>
                        <a:rPr lang="en-US" sz="1400" b="1" dirty="0">
                          <a:latin typeface="Goudy Old Style" panose="02020502050305020303" pitchFamily="18" charset="77"/>
                        </a:rPr>
                        <a:t>Legislation</a:t>
                      </a:r>
                    </a:p>
                  </a:txBody>
                  <a:tcPr/>
                </a:tc>
                <a:tc>
                  <a:txBody>
                    <a:bodyPr/>
                    <a:lstStyle/>
                    <a:p>
                      <a:r>
                        <a:rPr lang="en-US" sz="1400" dirty="0">
                          <a:solidFill>
                            <a:schemeClr val="tx1"/>
                          </a:solidFill>
                          <a:latin typeface="Goudy Old Style" panose="02020502050305020303" pitchFamily="18" charset="77"/>
                        </a:rPr>
                        <a:t>St</a:t>
                      </a:r>
                      <a:r>
                        <a:rPr lang="en-US" sz="1400" dirty="0">
                          <a:latin typeface="Goudy Old Style" panose="02020502050305020303" pitchFamily="18" charset="77"/>
                        </a:rPr>
                        <a:t>able/long-term</a:t>
                      </a:r>
                    </a:p>
                  </a:txBody>
                  <a:tcPr/>
                </a:tc>
                <a:tc>
                  <a:txBody>
                    <a:bodyPr/>
                    <a:lstStyle/>
                    <a:p>
                      <a:r>
                        <a:rPr lang="en-US" sz="1400" dirty="0">
                          <a:latin typeface="Goudy Old Style" panose="02020502050305020303" pitchFamily="18" charset="77"/>
                        </a:rPr>
                        <a:t>Could take many years to secure</a:t>
                      </a:r>
                    </a:p>
                  </a:txBody>
                  <a:tcPr/>
                </a:tc>
                <a:tc>
                  <a:txBody>
                    <a:bodyPr/>
                    <a:lstStyle/>
                    <a:p>
                      <a:endParaRPr lang="en-US" sz="1400" kern="1200" dirty="0">
                        <a:solidFill>
                          <a:schemeClr val="dk1"/>
                        </a:solidFill>
                        <a:latin typeface="Goudy Old Style" panose="02020502050305020303" pitchFamily="18" charset="77"/>
                        <a:ea typeface="+mn-ea"/>
                        <a:cs typeface="+mn-cs"/>
                      </a:endParaRPr>
                    </a:p>
                  </a:txBody>
                  <a:tcPr/>
                </a:tc>
                <a:extLst>
                  <a:ext uri="{0D108BD9-81ED-4DB2-BD59-A6C34878D82A}">
                    <a16:rowId xmlns:a16="http://schemas.microsoft.com/office/drawing/2014/main" val="3210054318"/>
                  </a:ext>
                </a:extLst>
              </a:tr>
              <a:tr h="258140">
                <a:tc>
                  <a:txBody>
                    <a:bodyPr/>
                    <a:lstStyle/>
                    <a:p>
                      <a:r>
                        <a:rPr lang="en-US" sz="1400" b="1" dirty="0">
                          <a:latin typeface="Goudy Old Style" panose="02020502050305020303" pitchFamily="18" charset="77"/>
                        </a:rPr>
                        <a:t>Philanthropic funding</a:t>
                      </a:r>
                    </a:p>
                  </a:txBody>
                  <a:tcPr/>
                </a:tc>
                <a:tc>
                  <a:txBody>
                    <a:bodyPr/>
                    <a:lstStyle/>
                    <a:p>
                      <a:r>
                        <a:rPr lang="en-US" sz="1400" dirty="0">
                          <a:latin typeface="Goudy Old Style" panose="02020502050305020303" pitchFamily="18" charset="77"/>
                        </a:rPr>
                        <a:t>Potential for long-term funding &amp; partnership</a:t>
                      </a:r>
                    </a:p>
                  </a:txBody>
                  <a:tcPr/>
                </a:tc>
                <a:tc>
                  <a:txBody>
                    <a:bodyPr/>
                    <a:lstStyle/>
                    <a:p>
                      <a:r>
                        <a:rPr lang="en-US" sz="1400" dirty="0">
                          <a:latin typeface="Goudy Old Style" panose="02020502050305020303" pitchFamily="18" charset="77"/>
                        </a:rPr>
                        <a:t>Possible real or perceived conflict of interest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Goudy Old Style" panose="02020502050305020303" pitchFamily="18" charset="77"/>
                          <a:ea typeface="+mn-ea"/>
                          <a:cs typeface="+mn-cs"/>
                        </a:rPr>
                        <a:t>Suggest focusing on direct underwriting through an existing program rather than through a lengthy and highly uncertain grant application process. Avoiding real or perceived Conflict of Interest is of paramount importance.</a:t>
                      </a:r>
                    </a:p>
                  </a:txBody>
                  <a:tcPr/>
                </a:tc>
                <a:extLst>
                  <a:ext uri="{0D108BD9-81ED-4DB2-BD59-A6C34878D82A}">
                    <a16:rowId xmlns:a16="http://schemas.microsoft.com/office/drawing/2014/main" val="2477416431"/>
                  </a:ext>
                </a:extLst>
              </a:tr>
              <a:tr h="258140">
                <a:tc>
                  <a:txBody>
                    <a:bodyPr/>
                    <a:lstStyle/>
                    <a:p>
                      <a:r>
                        <a:rPr lang="en-US" sz="1400" b="1" dirty="0">
                          <a:latin typeface="Goudy Old Style" panose="02020502050305020303" pitchFamily="18" charset="77"/>
                        </a:rPr>
                        <a:t>Grant funding</a:t>
                      </a:r>
                    </a:p>
                  </a:txBody>
                  <a:tcPr/>
                </a:tc>
                <a:tc>
                  <a:txBody>
                    <a:bodyPr/>
                    <a:lstStyle/>
                    <a:p>
                      <a:r>
                        <a:rPr lang="en-US" sz="1400" dirty="0">
                          <a:latin typeface="Goudy Old Style" panose="02020502050305020303" pitchFamily="18" charset="77"/>
                        </a:rPr>
                        <a:t>May be readily available </a:t>
                      </a:r>
                    </a:p>
                  </a:txBody>
                  <a:tcPr/>
                </a:tc>
                <a:tc>
                  <a:txBody>
                    <a:bodyPr/>
                    <a:lstStyle/>
                    <a:p>
                      <a:r>
                        <a:rPr lang="en-US" sz="1400" dirty="0">
                          <a:latin typeface="Goudy Old Style" panose="02020502050305020303" pitchFamily="18" charset="77"/>
                        </a:rPr>
                        <a:t>Uncertainty; Application process can be lengthy</a:t>
                      </a:r>
                    </a:p>
                  </a:txBody>
                  <a:tcPr/>
                </a:tc>
                <a:tc>
                  <a:txBody>
                    <a:bodyPr/>
                    <a:lstStyle/>
                    <a:p>
                      <a:endParaRPr lang="en-US" sz="1400" kern="1200" dirty="0">
                        <a:solidFill>
                          <a:schemeClr val="dk1"/>
                        </a:solidFill>
                        <a:latin typeface="Goudy Old Style" panose="02020502050305020303" pitchFamily="18" charset="77"/>
                        <a:ea typeface="+mn-ea"/>
                        <a:cs typeface="+mn-cs"/>
                      </a:endParaRPr>
                    </a:p>
                  </a:txBody>
                  <a:tcPr/>
                </a:tc>
                <a:extLst>
                  <a:ext uri="{0D108BD9-81ED-4DB2-BD59-A6C34878D82A}">
                    <a16:rowId xmlns:a16="http://schemas.microsoft.com/office/drawing/2014/main" val="1211283793"/>
                  </a:ext>
                </a:extLst>
              </a:tr>
              <a:tr h="258140">
                <a:tc>
                  <a:txBody>
                    <a:bodyPr/>
                    <a:lstStyle/>
                    <a:p>
                      <a:r>
                        <a:rPr lang="en-US" sz="1400" b="1" dirty="0">
                          <a:latin typeface="Goudy Old Style" panose="02020502050305020303" pitchFamily="18" charset="77"/>
                        </a:rPr>
                        <a:t>Intervenor Compensation (ICOMP)</a:t>
                      </a:r>
                    </a:p>
                  </a:txBody>
                  <a:tcPr/>
                </a:tc>
                <a:tc>
                  <a:txBody>
                    <a:bodyPr/>
                    <a:lstStyle/>
                    <a:p>
                      <a:r>
                        <a:rPr lang="en-US" sz="1400" dirty="0">
                          <a:latin typeface="Goudy Old Style" panose="02020502050305020303" pitchFamily="18" charset="77"/>
                        </a:rPr>
                        <a:t>Existing funding source</a:t>
                      </a:r>
                    </a:p>
                  </a:txBody>
                  <a:tcPr/>
                </a:tc>
                <a:tc>
                  <a:txBody>
                    <a:bodyPr/>
                    <a:lstStyle/>
                    <a:p>
                      <a:r>
                        <a:rPr lang="en-US" sz="1400" dirty="0">
                          <a:latin typeface="Goudy Old Style" panose="02020502050305020303" pitchFamily="18" charset="77"/>
                        </a:rPr>
                        <a:t>Lengthy reimbursement that is not guaranteed and is burdensome</a:t>
                      </a:r>
                    </a:p>
                  </a:txBody>
                  <a:tcPr/>
                </a:tc>
                <a:tc>
                  <a:txBody>
                    <a:bodyPr/>
                    <a:lstStyle/>
                    <a:p>
                      <a:r>
                        <a:rPr lang="en-US" sz="1400" dirty="0">
                          <a:latin typeface="Goudy Old Style" panose="02020502050305020303" pitchFamily="18" charset="77"/>
                        </a:rPr>
                        <a:t>See slide 47 for details.</a:t>
                      </a:r>
                    </a:p>
                  </a:txBody>
                  <a:tcPr/>
                </a:tc>
                <a:extLst>
                  <a:ext uri="{0D108BD9-81ED-4DB2-BD59-A6C34878D82A}">
                    <a16:rowId xmlns:a16="http://schemas.microsoft.com/office/drawing/2014/main" val="1642773096"/>
                  </a:ext>
                </a:extLst>
              </a:tr>
            </a:tbl>
          </a:graphicData>
        </a:graphic>
      </p:graphicFrame>
      <p:sp>
        <p:nvSpPr>
          <p:cNvPr id="7" name="Slide Number Placeholder 6">
            <a:extLst>
              <a:ext uri="{FF2B5EF4-FFF2-40B4-BE49-F238E27FC236}">
                <a16:creationId xmlns:a16="http://schemas.microsoft.com/office/drawing/2014/main" id="{92845F28-90B3-2F38-04AC-05C8E4E611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859714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627721" y="58688"/>
            <a:ext cx="10515600" cy="1324789"/>
          </a:xfrm>
        </p:spPr>
        <p:txBody>
          <a:bodyPr>
            <a:normAutofit/>
          </a:bodyPr>
          <a:lstStyle/>
          <a:p>
            <a:r>
              <a:rPr lang="en-US" dirty="0"/>
              <a:t>Compensation TF: possible leading contender for funding source</a:t>
            </a:r>
          </a:p>
        </p:txBody>
      </p:sp>
      <p:sp>
        <p:nvSpPr>
          <p:cNvPr id="3" name="Content Placeholder 2">
            <a:extLst>
              <a:ext uri="{FF2B5EF4-FFF2-40B4-BE49-F238E27FC236}">
                <a16:creationId xmlns:a16="http://schemas.microsoft.com/office/drawing/2014/main" id="{05B3180A-4418-CD49-8E27-9096491689B2}"/>
              </a:ext>
            </a:extLst>
          </p:cNvPr>
          <p:cNvSpPr>
            <a:spLocks noGrp="1"/>
          </p:cNvSpPr>
          <p:nvPr>
            <p:ph idx="1"/>
          </p:nvPr>
        </p:nvSpPr>
        <p:spPr>
          <a:xfrm>
            <a:off x="627721" y="1573225"/>
            <a:ext cx="10936555" cy="2279248"/>
          </a:xfrm>
          <a:solidFill>
            <a:schemeClr val="accent2">
              <a:lumMod val="20000"/>
              <a:lumOff val="80000"/>
            </a:schemeClr>
          </a:solidFill>
          <a:ln w="28575">
            <a:solidFill>
              <a:schemeClr val="tx1"/>
            </a:solidFill>
          </a:ln>
        </p:spPr>
        <p:txBody>
          <a:bodyPr>
            <a:noAutofit/>
          </a:bodyPr>
          <a:lstStyle/>
          <a:p>
            <a:pPr marL="457200" indent="-457200">
              <a:buFont typeface="+mj-lt"/>
              <a:buAutoNum type="arabicPeriod"/>
            </a:pPr>
            <a:r>
              <a:rPr lang="en-US" sz="2200" dirty="0">
                <a:solidFill>
                  <a:schemeClr val="tx1"/>
                </a:solidFill>
              </a:rPr>
              <a:t>Initial broad support for using Energy Efficiency (ratepayer) funding via CAEECC</a:t>
            </a:r>
          </a:p>
          <a:p>
            <a:pPr marL="457200" indent="-457200">
              <a:buFont typeface="+mj-lt"/>
              <a:buAutoNum type="arabicPeriod"/>
            </a:pPr>
            <a:r>
              <a:rPr lang="en-US" sz="2200" dirty="0">
                <a:solidFill>
                  <a:schemeClr val="tx1"/>
                </a:solidFill>
              </a:rPr>
              <a:t>This would be for eligible participants of the JEDI-focused WG, and possibly other CAEECC activities</a:t>
            </a:r>
          </a:p>
          <a:p>
            <a:pPr marL="457200" indent="-457200">
              <a:buFont typeface="+mj-lt"/>
              <a:buAutoNum type="arabicPeriod"/>
            </a:pPr>
            <a:r>
              <a:rPr lang="en-US" sz="2200" dirty="0">
                <a:solidFill>
                  <a:schemeClr val="tx1"/>
                </a:solidFill>
              </a:rPr>
              <a:t>Contracting could potentially be through the existing CAEECC Facilitation contract or a separate supplemental contract held by a Program Administrator (IOU or non-IOU)</a:t>
            </a:r>
            <a:endParaRPr lang="en-US" sz="2200" i="1" dirty="0">
              <a:solidFill>
                <a:schemeClr val="tx1"/>
              </a:solidFill>
            </a:endParaRPr>
          </a:p>
        </p:txBody>
      </p:sp>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AAC6A6F-0553-27B1-06A3-475FA6D7DE26}"/>
              </a:ext>
            </a:extLst>
          </p:cNvPr>
          <p:cNvSpPr txBox="1"/>
          <p:nvPr/>
        </p:nvSpPr>
        <p:spPr>
          <a:xfrm>
            <a:off x="627722" y="5976857"/>
            <a:ext cx="10936555" cy="707886"/>
          </a:xfrm>
          <a:prstGeom prst="rect">
            <a:avLst/>
          </a:prstGeom>
          <a:solidFill>
            <a:schemeClr val="accent2">
              <a:lumMod val="20000"/>
              <a:lumOff val="80000"/>
            </a:schemeClr>
          </a:solid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strike="noStrike" kern="1200" cap="none" spc="0" normalizeH="0" baseline="0" noProof="0" dirty="0">
                <a:ln>
                  <a:noFill/>
                </a:ln>
                <a:solidFill>
                  <a:prstClr val="black"/>
                </a:solidFill>
                <a:effectLst/>
                <a:uLnTx/>
                <a:uFillTx/>
                <a:latin typeface="Goudy Old Style" panose="02020502050305020303" pitchFamily="18" charset="77"/>
              </a:rPr>
              <a:t>Questions &amp; Input?</a:t>
            </a:r>
            <a:endParaRPr kumimoji="0" lang="en-US" sz="2200" b="0" i="0" strike="noStrike" kern="1200" cap="none" spc="0" normalizeH="0" baseline="0" noProof="0" dirty="0">
              <a:ln>
                <a:noFill/>
              </a:ln>
              <a:solidFill>
                <a:prstClr val="black"/>
              </a:solidFill>
              <a:effectLst/>
              <a:uLnTx/>
              <a:uFillTx/>
              <a:latin typeface="Goudy Old Style" panose="02020502050305020303" pitchFamily="18" charset="77"/>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0" i="0" strike="noStrike" kern="1200" cap="none" spc="0" normalizeH="0" baseline="0" noProof="0" dirty="0">
              <a:ln>
                <a:noFill/>
              </a:ln>
              <a:solidFill>
                <a:prstClr val="black"/>
              </a:solidFill>
              <a:effectLst/>
              <a:uLnTx/>
              <a:uFillTx/>
              <a:latin typeface="Goudy Old Style" panose="02020502050305020303" pitchFamily="18" charset="77"/>
            </a:endParaRPr>
          </a:p>
        </p:txBody>
      </p:sp>
      <p:sp>
        <p:nvSpPr>
          <p:cNvPr id="6" name="TextBox 5">
            <a:extLst>
              <a:ext uri="{FF2B5EF4-FFF2-40B4-BE49-F238E27FC236}">
                <a16:creationId xmlns:a16="http://schemas.microsoft.com/office/drawing/2014/main" id="{21D8B5E1-C24C-7A0A-5F21-E071EE993CA3}"/>
              </a:ext>
            </a:extLst>
          </p:cNvPr>
          <p:cNvSpPr txBox="1"/>
          <p:nvPr/>
        </p:nvSpPr>
        <p:spPr>
          <a:xfrm>
            <a:off x="627722" y="4042221"/>
            <a:ext cx="10936555" cy="1785104"/>
          </a:xfrm>
          <a:prstGeom prst="rect">
            <a:avLst/>
          </a:prstGeom>
          <a:noFill/>
          <a:ln w="28575">
            <a:solidFill>
              <a:schemeClr val="accent1"/>
            </a:solidFill>
          </a:ln>
        </p:spPr>
        <p:txBody>
          <a:bodyPr wrap="square">
            <a:spAutoFit/>
          </a:bodyPr>
          <a:lstStyle/>
          <a:p>
            <a:r>
              <a:rPr lang="en-US" sz="2200" b="1" dirty="0">
                <a:latin typeface="Goudy Old Style" panose="02020502050305020303" pitchFamily="18" charset="77"/>
              </a:rPr>
              <a:t>Notes</a:t>
            </a:r>
          </a:p>
          <a:p>
            <a:pPr marL="342900" indent="-342900">
              <a:buFont typeface="+mj-lt"/>
              <a:buAutoNum type="alphaLcParenR"/>
            </a:pPr>
            <a:r>
              <a:rPr lang="en-US" sz="2200" dirty="0">
                <a:latin typeface="Goudy Old Style" panose="02020502050305020303" pitchFamily="18" charset="77"/>
              </a:rPr>
              <a:t>The TF began discussing contract mechanisms at a high-level, but these bullets are based on the facilitation team’s preliminary discussion with Energy Division and CAEECC co-chairs </a:t>
            </a:r>
          </a:p>
          <a:p>
            <a:pPr marL="342900" indent="-342900">
              <a:buFont typeface="+mj-lt"/>
              <a:buAutoNum type="alphaLcParenR"/>
            </a:pPr>
            <a:r>
              <a:rPr lang="en-US" sz="2200" dirty="0">
                <a:latin typeface="Goudy Old Style" panose="02020502050305020303" pitchFamily="18" charset="77"/>
              </a:rPr>
              <a:t>The TF has not developed formal recommendations yet – this is being shared as an update and to solicit initial CAEECC member and public input</a:t>
            </a:r>
          </a:p>
        </p:txBody>
      </p:sp>
    </p:spTree>
    <p:extLst>
      <p:ext uri="{BB962C8B-B14F-4D97-AF65-F5344CB8AC3E}">
        <p14:creationId xmlns:p14="http://schemas.microsoft.com/office/powerpoint/2010/main" val="438261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296566" y="4352982"/>
            <a:ext cx="3312734" cy="1141851"/>
          </a:xfrm>
          <a:noFill/>
        </p:spPr>
        <p:txBody>
          <a:bodyPr vert="horz" lIns="91440" tIns="45720" rIns="91440" bIns="45720" rtlCol="0">
            <a:normAutofit/>
          </a:bodyPr>
          <a:lstStyle/>
          <a:p>
            <a:pPr lvl="0" algn="ctr"/>
            <a:r>
              <a:rPr lang="en-US" dirty="0">
                <a:solidFill>
                  <a:schemeClr val="tx1"/>
                </a:solidFill>
              </a:rPr>
              <a:t>Discussion of scope &amp; charge – and Prospectus finalization process</a:t>
            </a:r>
          </a:p>
          <a:p>
            <a:pPr algn="ctr"/>
            <a:endParaRPr lang="en-US" sz="2000" kern="1200" dirty="0">
              <a:solidFill>
                <a:srgbClr val="080808"/>
              </a:solidFill>
              <a:latin typeface="+mn-lt"/>
              <a:ea typeface="+mn-ea"/>
              <a:cs typeface="+mn-cs"/>
            </a:endParaRP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333746" y="2275475"/>
            <a:ext cx="5782716" cy="2150719"/>
          </a:xfrm>
          <a:noFill/>
        </p:spPr>
        <p:txBody>
          <a:bodyPr vert="horz" lIns="91440" tIns="45720" rIns="91440" bIns="45720" rtlCol="0" anchor="ctr">
            <a:noAutofit/>
          </a:bodyPr>
          <a:lstStyle/>
          <a:p>
            <a:pPr lvl="0" algn="ctr"/>
            <a:r>
              <a:rPr lang="en-US" dirty="0"/>
              <a:t>JEDI-related Working Group </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269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6EA1-609A-4CBB-A70C-1F4DBB76E70C}"/>
              </a:ext>
            </a:extLst>
          </p:cNvPr>
          <p:cNvSpPr>
            <a:spLocks noGrp="1"/>
          </p:cNvSpPr>
          <p:nvPr>
            <p:ph type="title"/>
          </p:nvPr>
        </p:nvSpPr>
        <p:spPr>
          <a:xfrm>
            <a:off x="388307" y="212942"/>
            <a:ext cx="11503068" cy="939453"/>
          </a:xfrm>
        </p:spPr>
        <p:txBody>
          <a:bodyPr>
            <a:normAutofit fontScale="90000"/>
          </a:bodyPr>
          <a:lstStyle/>
          <a:p>
            <a:r>
              <a:rPr lang="en-US" dirty="0"/>
              <a:t>Future jedi*-focused </a:t>
            </a:r>
            <a:r>
              <a:rPr lang="en-US" dirty="0" err="1"/>
              <a:t>wG</a:t>
            </a:r>
            <a:r>
              <a:rPr lang="en-US" dirty="0"/>
              <a:t>: proposed Objectives**</a:t>
            </a:r>
          </a:p>
        </p:txBody>
      </p:sp>
      <p:graphicFrame>
        <p:nvGraphicFramePr>
          <p:cNvPr id="5" name="Content Placeholder 4">
            <a:extLst>
              <a:ext uri="{FF2B5EF4-FFF2-40B4-BE49-F238E27FC236}">
                <a16:creationId xmlns:a16="http://schemas.microsoft.com/office/drawing/2014/main" id="{68F1161F-B3CD-4160-A0B3-BF80E730F098}"/>
              </a:ext>
            </a:extLst>
          </p:cNvPr>
          <p:cNvGraphicFramePr>
            <a:graphicFrameLocks noGrp="1"/>
          </p:cNvGraphicFramePr>
          <p:nvPr>
            <p:ph idx="1"/>
            <p:extLst>
              <p:ext uri="{D42A27DB-BD31-4B8C-83A1-F6EECF244321}">
                <p14:modId xmlns:p14="http://schemas.microsoft.com/office/powerpoint/2010/main" val="689161009"/>
              </p:ext>
            </p:extLst>
          </p:nvPr>
        </p:nvGraphicFramePr>
        <p:xfrm>
          <a:off x="300625" y="1152395"/>
          <a:ext cx="11687583" cy="549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D5574BD-27FF-43D0-AA73-1465DC5BE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8C3D864B-0B2D-458C-AAC8-4C0FF0118B59}"/>
              </a:ext>
            </a:extLst>
          </p:cNvPr>
          <p:cNvSpPr txBox="1"/>
          <p:nvPr/>
        </p:nvSpPr>
        <p:spPr>
          <a:xfrm>
            <a:off x="758456" y="6136700"/>
            <a:ext cx="1067508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**These are the Objectives presented at the April 2022 CAEECC meeting, revised based on feedback to focus primarily on JEDI not “Restructuring”</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3AEAD31-3EA6-43E9-8E04-CE421EE582F5}"/>
              </a:ext>
            </a:extLst>
          </p:cNvPr>
          <p:cNvSpPr txBox="1"/>
          <p:nvPr/>
        </p:nvSpPr>
        <p:spPr>
          <a:xfrm>
            <a:off x="794046" y="2066938"/>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1</a:t>
            </a:r>
          </a:p>
        </p:txBody>
      </p:sp>
      <p:sp>
        <p:nvSpPr>
          <p:cNvPr id="8" name="TextBox 7">
            <a:extLst>
              <a:ext uri="{FF2B5EF4-FFF2-40B4-BE49-F238E27FC236}">
                <a16:creationId xmlns:a16="http://schemas.microsoft.com/office/drawing/2014/main" id="{E5F390AB-6F82-47E1-96C4-9B8397BCB0C8}"/>
              </a:ext>
            </a:extLst>
          </p:cNvPr>
          <p:cNvSpPr txBox="1"/>
          <p:nvPr/>
        </p:nvSpPr>
        <p:spPr>
          <a:xfrm>
            <a:off x="1270036" y="3720146"/>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2</a:t>
            </a:r>
          </a:p>
        </p:txBody>
      </p:sp>
      <p:sp>
        <p:nvSpPr>
          <p:cNvPr id="9" name="TextBox 8">
            <a:extLst>
              <a:ext uri="{FF2B5EF4-FFF2-40B4-BE49-F238E27FC236}">
                <a16:creationId xmlns:a16="http://schemas.microsoft.com/office/drawing/2014/main" id="{AF89F928-A2CB-4F95-9C36-7C5799826283}"/>
              </a:ext>
            </a:extLst>
          </p:cNvPr>
          <p:cNvSpPr txBox="1"/>
          <p:nvPr/>
        </p:nvSpPr>
        <p:spPr>
          <a:xfrm>
            <a:off x="794047" y="5336273"/>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3</a:t>
            </a:r>
          </a:p>
        </p:txBody>
      </p:sp>
    </p:spTree>
    <p:extLst>
      <p:ext uri="{BB962C8B-B14F-4D97-AF65-F5344CB8AC3E}">
        <p14:creationId xmlns:p14="http://schemas.microsoft.com/office/powerpoint/2010/main" val="174315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EF9468-6834-2C46-9CF3-EDF8E3C7E460}"/>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WebEx Technical Reminders</a:t>
            </a:r>
          </a:p>
        </p:txBody>
      </p:sp>
      <p:graphicFrame>
        <p:nvGraphicFramePr>
          <p:cNvPr id="5" name="Content Placeholder 2">
            <a:extLst>
              <a:ext uri="{FF2B5EF4-FFF2-40B4-BE49-F238E27FC236}">
                <a16:creationId xmlns:a16="http://schemas.microsoft.com/office/drawing/2014/main" id="{86A66418-6223-4001-AD7F-C87BB3772AAE}"/>
              </a:ext>
            </a:extLst>
          </p:cNvPr>
          <p:cNvGraphicFramePr>
            <a:graphicFrameLocks noGrp="1"/>
          </p:cNvGraphicFramePr>
          <p:nvPr>
            <p:ph idx="1"/>
            <p:extLst>
              <p:ext uri="{D42A27DB-BD31-4B8C-83A1-F6EECF244321}">
                <p14:modId xmlns:p14="http://schemas.microsoft.com/office/powerpoint/2010/main" val="1274858777"/>
              </p:ext>
            </p:extLst>
          </p:nvPr>
        </p:nvGraphicFramePr>
        <p:xfrm>
          <a:off x="391378" y="2484738"/>
          <a:ext cx="11288995" cy="4093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AB616397-E0D5-7F48-87F6-5D49C0454F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094" y="2869615"/>
            <a:ext cx="3238497" cy="1943099"/>
          </a:xfrm>
          <a:prstGeom prst="rect">
            <a:avLst/>
          </a:prstGeom>
          <a:solidFill>
            <a:schemeClr val="tx1"/>
          </a:solidFill>
          <a:ln>
            <a:solidFill>
              <a:schemeClr val="tx1"/>
            </a:solidFill>
          </a:ln>
        </p:spPr>
      </p:pic>
      <p:sp>
        <p:nvSpPr>
          <p:cNvPr id="4" name="TextBox 3">
            <a:extLst>
              <a:ext uri="{FF2B5EF4-FFF2-40B4-BE49-F238E27FC236}">
                <a16:creationId xmlns:a16="http://schemas.microsoft.com/office/drawing/2014/main" id="{CB352B4E-D5A8-BF43-B14C-E1CFC460F146}"/>
              </a:ext>
            </a:extLst>
          </p:cNvPr>
          <p:cNvSpPr txBox="1"/>
          <p:nvPr/>
        </p:nvSpPr>
        <p:spPr>
          <a:xfrm>
            <a:off x="4409672" y="6354762"/>
            <a:ext cx="32524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Image courtesy: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Blended Learning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FCSO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199AFB3-9975-4949-940E-B5EE27D1493A}"/>
              </a:ext>
            </a:extLst>
          </p:cNvPr>
          <p:cNvSpPr>
            <a:spLocks noGrp="1"/>
          </p:cNvSpPr>
          <p:nvPr>
            <p:ph type="sldNum" sz="quarter" idx="12"/>
          </p:nvPr>
        </p:nvSpPr>
        <p:spPr>
          <a:xfrm>
            <a:off x="9206030" y="6354762"/>
            <a:ext cx="2743200" cy="365125"/>
          </a:xfrm>
        </p:spPr>
        <p:txBody>
          <a:bodyPr/>
          <a:lstStyle/>
          <a:p>
            <a:r>
              <a:rPr lang="en-US" dirty="0"/>
              <a:t> </a:t>
            </a:r>
            <a:fld id="{B52D1F0E-ADB9-054E-881E-D5691EC4F528}" type="slidenum">
              <a:rPr lang="en-US" smtClean="0"/>
              <a:t>3</a:t>
            </a:fld>
            <a:endParaRPr lang="en-US" dirty="0"/>
          </a:p>
        </p:txBody>
      </p:sp>
      <p:pic>
        <p:nvPicPr>
          <p:cNvPr id="6" name="Picture 2">
            <a:extLst>
              <a:ext uri="{FF2B5EF4-FFF2-40B4-BE49-F238E27FC236}">
                <a16:creationId xmlns:a16="http://schemas.microsoft.com/office/drawing/2014/main" id="{B624F068-71C1-7342-85F2-6A159B29BA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0600" y="2581720"/>
            <a:ext cx="3353477" cy="223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8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9AC4-2602-4E0D-903C-7384F75CBD8C}"/>
              </a:ext>
            </a:extLst>
          </p:cNvPr>
          <p:cNvSpPr>
            <a:spLocks noGrp="1"/>
          </p:cNvSpPr>
          <p:nvPr>
            <p:ph type="title"/>
          </p:nvPr>
        </p:nvSpPr>
        <p:spPr>
          <a:xfrm>
            <a:off x="306888" y="172233"/>
            <a:ext cx="9486900" cy="779745"/>
          </a:xfrm>
        </p:spPr>
        <p:txBody>
          <a:bodyPr/>
          <a:lstStyle/>
          <a:p>
            <a:r>
              <a:rPr lang="en-US" dirty="0"/>
              <a:t>Jedi-focused WG: Proposed Scope</a:t>
            </a:r>
          </a:p>
        </p:txBody>
      </p:sp>
      <p:graphicFrame>
        <p:nvGraphicFramePr>
          <p:cNvPr id="5" name="Content Placeholder 4">
            <a:extLst>
              <a:ext uri="{FF2B5EF4-FFF2-40B4-BE49-F238E27FC236}">
                <a16:creationId xmlns:a16="http://schemas.microsoft.com/office/drawing/2014/main" id="{5F64F0CB-9B49-4DED-B063-3EFB65C8503F}"/>
              </a:ext>
            </a:extLst>
          </p:cNvPr>
          <p:cNvGraphicFramePr>
            <a:graphicFrameLocks noGrp="1"/>
          </p:cNvGraphicFramePr>
          <p:nvPr>
            <p:ph idx="1"/>
            <p:extLst>
              <p:ext uri="{D42A27DB-BD31-4B8C-83A1-F6EECF244321}">
                <p14:modId xmlns:p14="http://schemas.microsoft.com/office/powerpoint/2010/main" val="2700053669"/>
              </p:ext>
            </p:extLst>
          </p:nvPr>
        </p:nvGraphicFramePr>
        <p:xfrm>
          <a:off x="203792" y="745717"/>
          <a:ext cx="11784416" cy="5608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B293E04-B09D-457C-A385-1A42FADD47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6A02CC08-86D0-2C7E-19D0-431A5CECA26A}"/>
              </a:ext>
            </a:extLst>
          </p:cNvPr>
          <p:cNvSpPr txBox="1"/>
          <p:nvPr/>
        </p:nvSpPr>
        <p:spPr>
          <a:xfrm>
            <a:off x="203792" y="5934670"/>
            <a:ext cx="11232471" cy="923330"/>
          </a:xfrm>
          <a:prstGeom prst="rect">
            <a:avLst/>
          </a:prstGeom>
          <a:noFill/>
        </p:spPr>
        <p:txBody>
          <a:bodyPr wrap="square">
            <a:spAutoFit/>
          </a:bodyPr>
          <a:lstStyle/>
          <a:p>
            <a:r>
              <a:rPr lang="en-US" sz="1800" i="1" dirty="0">
                <a:solidFill>
                  <a:prstClr val="black"/>
                </a:solidFill>
                <a:latin typeface="Calibri" panose="020F0502020204030204"/>
              </a:rPr>
              <a:t>Notes: </a:t>
            </a:r>
          </a:p>
          <a:p>
            <a:pPr marL="342900" indent="-342900">
              <a:buAutoNum type="arabicParenR"/>
            </a:pPr>
            <a:r>
              <a:rPr lang="en-US" sz="1800" i="1" dirty="0">
                <a:solidFill>
                  <a:prstClr val="black"/>
                </a:solidFill>
                <a:latin typeface="Calibri" panose="020F0502020204030204"/>
              </a:rPr>
              <a:t>This is a summary of the scope ideas presented at the April 2022 CAEECC meeting. </a:t>
            </a:r>
          </a:p>
          <a:p>
            <a:pPr marL="342900" indent="-342900">
              <a:buAutoNum type="arabicParenR"/>
            </a:pPr>
            <a:r>
              <a:rPr lang="en-US" sz="1800" i="1" dirty="0">
                <a:solidFill>
                  <a:prstClr val="black"/>
                </a:solidFill>
                <a:latin typeface="Calibri" panose="020F0502020204030204"/>
              </a:rPr>
              <a:t>The WG will be charged with proposing reporting/accountability metrics associated with its recommendations.  </a:t>
            </a:r>
            <a:endParaRPr lang="en-US" dirty="0"/>
          </a:p>
        </p:txBody>
      </p:sp>
    </p:spTree>
    <p:extLst>
      <p:ext uri="{BB962C8B-B14F-4D97-AF65-F5344CB8AC3E}">
        <p14:creationId xmlns:p14="http://schemas.microsoft.com/office/powerpoint/2010/main" val="4147294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91F339-ADEA-8245-8785-B78B22F091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Proposed TF &amp; WG Implementation Schedule </a:t>
            </a:r>
          </a:p>
        </p:txBody>
      </p:sp>
      <p:sp>
        <p:nvSpPr>
          <p:cNvPr id="4" name="Slide Number Placeholder 3">
            <a:extLst>
              <a:ext uri="{FF2B5EF4-FFF2-40B4-BE49-F238E27FC236}">
                <a16:creationId xmlns:a16="http://schemas.microsoft.com/office/drawing/2014/main" id="{966C808A-6767-184C-B416-DC7C917ED6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29705AA-D6A1-3C41-BC5A-5EDC981FAD5C}"/>
              </a:ext>
            </a:extLst>
          </p:cNvPr>
          <p:cNvSpPr txBox="1"/>
          <p:nvPr/>
        </p:nvSpPr>
        <p:spPr>
          <a:xfrm>
            <a:off x="838201" y="5342696"/>
            <a:ext cx="10744199"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     Orange star indicates 2022 CAEECC meeting dates (6/23, 9/15, and 11/30)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     Green star indicates Compensation TF meeting dates (6/8, and 2-3 times TBD in summer/fall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228A46A-67BF-AD4C-A8F2-5960F594588E}"/>
              </a:ext>
            </a:extLst>
          </p:cNvPr>
          <p:cNvPicPr>
            <a:picLocks noChangeAspect="1"/>
          </p:cNvPicPr>
          <p:nvPr/>
        </p:nvPicPr>
        <p:blipFill>
          <a:blip r:embed="rId3"/>
          <a:stretch>
            <a:fillRect/>
          </a:stretch>
        </p:blipFill>
        <p:spPr>
          <a:xfrm>
            <a:off x="0" y="1720367"/>
            <a:ext cx="12192000" cy="3417265"/>
          </a:xfrm>
          <a:prstGeom prst="rect">
            <a:avLst/>
          </a:prstGeom>
        </p:spPr>
      </p:pic>
      <p:sp>
        <p:nvSpPr>
          <p:cNvPr id="11" name="5-Point Star 10">
            <a:extLst>
              <a:ext uri="{FF2B5EF4-FFF2-40B4-BE49-F238E27FC236}">
                <a16:creationId xmlns:a16="http://schemas.microsoft.com/office/drawing/2014/main" id="{81EF136F-117C-F341-9044-D5C2CEA3F8D7}"/>
              </a:ext>
            </a:extLst>
          </p:cNvPr>
          <p:cNvSpPr/>
          <p:nvPr/>
        </p:nvSpPr>
        <p:spPr>
          <a:xfrm>
            <a:off x="4780171" y="2054225"/>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1">
            <a:extLst>
              <a:ext uri="{FF2B5EF4-FFF2-40B4-BE49-F238E27FC236}">
                <a16:creationId xmlns:a16="http://schemas.microsoft.com/office/drawing/2014/main" id="{CBBBA1C2-C1DB-F84E-9C5A-E2BD42305E19}"/>
              </a:ext>
            </a:extLst>
          </p:cNvPr>
          <p:cNvSpPr/>
          <p:nvPr/>
        </p:nvSpPr>
        <p:spPr>
          <a:xfrm>
            <a:off x="7980431"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5-Point Star 13">
            <a:extLst>
              <a:ext uri="{FF2B5EF4-FFF2-40B4-BE49-F238E27FC236}">
                <a16:creationId xmlns:a16="http://schemas.microsoft.com/office/drawing/2014/main" id="{87BC5760-AC85-DC4A-8552-85775246315F}"/>
              </a:ext>
            </a:extLst>
          </p:cNvPr>
          <p:cNvSpPr/>
          <p:nvPr/>
        </p:nvSpPr>
        <p:spPr>
          <a:xfrm>
            <a:off x="6627605"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14">
            <a:extLst>
              <a:ext uri="{FF2B5EF4-FFF2-40B4-BE49-F238E27FC236}">
                <a16:creationId xmlns:a16="http://schemas.microsoft.com/office/drawing/2014/main" id="{81EF136F-117C-F341-9044-D5C2CEA3F8D7}"/>
              </a:ext>
            </a:extLst>
          </p:cNvPr>
          <p:cNvSpPr/>
          <p:nvPr/>
        </p:nvSpPr>
        <p:spPr>
          <a:xfrm>
            <a:off x="852557" y="5342696"/>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FB5429-7A22-244B-A118-7CFE33A5B278}"/>
              </a:ext>
            </a:extLst>
          </p:cNvPr>
          <p:cNvSpPr txBox="1"/>
          <p:nvPr/>
        </p:nvSpPr>
        <p:spPr>
          <a:xfrm>
            <a:off x="852558" y="2596241"/>
            <a:ext cx="2674414"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RFI  in late April/early May</a:t>
            </a:r>
          </a:p>
        </p:txBody>
      </p:sp>
      <p:sp>
        <p:nvSpPr>
          <p:cNvPr id="16" name="TextBox 15">
            <a:extLst>
              <a:ext uri="{FF2B5EF4-FFF2-40B4-BE49-F238E27FC236}">
                <a16:creationId xmlns:a16="http://schemas.microsoft.com/office/drawing/2014/main" id="{357C3175-46E2-C94E-A1E8-5B0385D65E80}"/>
              </a:ext>
            </a:extLst>
          </p:cNvPr>
          <p:cNvSpPr txBox="1"/>
          <p:nvPr/>
        </p:nvSpPr>
        <p:spPr>
          <a:xfrm>
            <a:off x="852558" y="3327842"/>
            <a:ext cx="2674414"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TF late May/early June</a:t>
            </a:r>
          </a:p>
        </p:txBody>
      </p:sp>
      <p:sp>
        <p:nvSpPr>
          <p:cNvPr id="17" name="TextBox 16">
            <a:extLst>
              <a:ext uri="{FF2B5EF4-FFF2-40B4-BE49-F238E27FC236}">
                <a16:creationId xmlns:a16="http://schemas.microsoft.com/office/drawing/2014/main" id="{30346E5D-94EA-244B-80AA-AAC7F8267E6B}"/>
              </a:ext>
            </a:extLst>
          </p:cNvPr>
          <p:cNvSpPr txBox="1"/>
          <p:nvPr/>
        </p:nvSpPr>
        <p:spPr>
          <a:xfrm>
            <a:off x="556532" y="3996762"/>
            <a:ext cx="2970440"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Recruit &amp; select WG Members in October</a:t>
            </a:r>
          </a:p>
        </p:txBody>
      </p:sp>
      <p:sp>
        <p:nvSpPr>
          <p:cNvPr id="18" name="TextBox 17">
            <a:extLst>
              <a:ext uri="{FF2B5EF4-FFF2-40B4-BE49-F238E27FC236}">
                <a16:creationId xmlns:a16="http://schemas.microsoft.com/office/drawing/2014/main" id="{985B03FA-9424-9741-861A-5BC0ACF2A355}"/>
              </a:ext>
            </a:extLst>
          </p:cNvPr>
          <p:cNvSpPr txBox="1"/>
          <p:nvPr/>
        </p:nvSpPr>
        <p:spPr>
          <a:xfrm>
            <a:off x="-298174" y="4728363"/>
            <a:ext cx="3825146"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JEDI-focused WG in Nov (pending Comp.)</a:t>
            </a:r>
          </a:p>
        </p:txBody>
      </p:sp>
      <p:pic>
        <p:nvPicPr>
          <p:cNvPr id="6" name="Picture 5">
            <a:extLst>
              <a:ext uri="{FF2B5EF4-FFF2-40B4-BE49-F238E27FC236}">
                <a16:creationId xmlns:a16="http://schemas.microsoft.com/office/drawing/2014/main" id="{4000089B-C53A-85E8-96C4-EE182740A562}"/>
              </a:ext>
            </a:extLst>
          </p:cNvPr>
          <p:cNvPicPr>
            <a:picLocks noChangeAspect="1"/>
          </p:cNvPicPr>
          <p:nvPr/>
        </p:nvPicPr>
        <p:blipFill>
          <a:blip r:embed="rId4"/>
          <a:stretch>
            <a:fillRect/>
          </a:stretch>
        </p:blipFill>
        <p:spPr>
          <a:xfrm>
            <a:off x="7370831" y="3779992"/>
            <a:ext cx="711200" cy="279400"/>
          </a:xfrm>
          <a:prstGeom prst="rect">
            <a:avLst/>
          </a:prstGeom>
        </p:spPr>
      </p:pic>
      <p:sp>
        <p:nvSpPr>
          <p:cNvPr id="19" name="TextBox 18">
            <a:extLst>
              <a:ext uri="{FF2B5EF4-FFF2-40B4-BE49-F238E27FC236}">
                <a16:creationId xmlns:a16="http://schemas.microsoft.com/office/drawing/2014/main" id="{839150A6-4801-0C4D-BDFC-EE2BD1F564F8}"/>
              </a:ext>
            </a:extLst>
          </p:cNvPr>
          <p:cNvSpPr txBox="1"/>
          <p:nvPr/>
        </p:nvSpPr>
        <p:spPr>
          <a:xfrm>
            <a:off x="1281990" y="3772914"/>
            <a:ext cx="2244982" cy="307777"/>
          </a:xfrm>
          <a:prstGeom prst="rect">
            <a:avLst/>
          </a:prstGeom>
          <a:solidFill>
            <a:schemeClr val="bg1"/>
          </a:solidFill>
        </p:spPr>
        <p:txBody>
          <a:bodyPr wrap="square" rtlCol="0">
            <a:spAutoFit/>
          </a:bodyPr>
          <a:lstStyle/>
          <a:p>
            <a:r>
              <a:rPr lang="en-US" sz="1400" dirty="0">
                <a:solidFill>
                  <a:schemeClr val="tx1">
                    <a:lumMod val="65000"/>
                    <a:lumOff val="35000"/>
                  </a:schemeClr>
                </a:solidFill>
              </a:rPr>
              <a:t>JEDI-focused WG members</a:t>
            </a:r>
          </a:p>
        </p:txBody>
      </p:sp>
      <p:sp>
        <p:nvSpPr>
          <p:cNvPr id="21" name="TextBox 20">
            <a:extLst>
              <a:ext uri="{FF2B5EF4-FFF2-40B4-BE49-F238E27FC236}">
                <a16:creationId xmlns:a16="http://schemas.microsoft.com/office/drawing/2014/main" id="{DBA8364C-F639-4917-C0F2-4EDE96C06737}"/>
              </a:ext>
            </a:extLst>
          </p:cNvPr>
          <p:cNvSpPr txBox="1"/>
          <p:nvPr/>
        </p:nvSpPr>
        <p:spPr>
          <a:xfrm>
            <a:off x="1055757" y="4488973"/>
            <a:ext cx="2471215" cy="307777"/>
          </a:xfrm>
          <a:prstGeom prst="rect">
            <a:avLst/>
          </a:prstGeom>
          <a:solidFill>
            <a:schemeClr val="bg1"/>
          </a:solidFill>
        </p:spPr>
        <p:txBody>
          <a:bodyPr wrap="square" rtlCol="0">
            <a:spAutoFit/>
          </a:bodyPr>
          <a:lstStyle/>
          <a:p>
            <a:r>
              <a:rPr lang="en-US" sz="1400" dirty="0">
                <a:solidFill>
                  <a:schemeClr val="tx1">
                    <a:lumMod val="65000"/>
                    <a:lumOff val="35000"/>
                  </a:schemeClr>
                </a:solidFill>
              </a:rPr>
              <a:t>JEDI-focused WG (6-9 months)</a:t>
            </a:r>
          </a:p>
        </p:txBody>
      </p:sp>
      <p:sp>
        <p:nvSpPr>
          <p:cNvPr id="20" name="5-Point Star 19">
            <a:extLst>
              <a:ext uri="{FF2B5EF4-FFF2-40B4-BE49-F238E27FC236}">
                <a16:creationId xmlns:a16="http://schemas.microsoft.com/office/drawing/2014/main" id="{E9165205-E6CD-E4DF-04DD-71D9C44C064D}"/>
              </a:ext>
            </a:extLst>
          </p:cNvPr>
          <p:cNvSpPr/>
          <p:nvPr/>
        </p:nvSpPr>
        <p:spPr>
          <a:xfrm>
            <a:off x="4576971" y="2888629"/>
            <a:ext cx="203200" cy="2540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5-Point Star 21">
            <a:extLst>
              <a:ext uri="{FF2B5EF4-FFF2-40B4-BE49-F238E27FC236}">
                <a16:creationId xmlns:a16="http://schemas.microsoft.com/office/drawing/2014/main" id="{332CEAC4-7643-267D-064A-164075F62E60}"/>
              </a:ext>
            </a:extLst>
          </p:cNvPr>
          <p:cNvSpPr/>
          <p:nvPr/>
        </p:nvSpPr>
        <p:spPr>
          <a:xfrm>
            <a:off x="5284007" y="2874450"/>
            <a:ext cx="203200" cy="2540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5-Point Star 22">
            <a:extLst>
              <a:ext uri="{FF2B5EF4-FFF2-40B4-BE49-F238E27FC236}">
                <a16:creationId xmlns:a16="http://schemas.microsoft.com/office/drawing/2014/main" id="{989BE8C8-AE44-4C03-6D1B-E827523377F3}"/>
              </a:ext>
            </a:extLst>
          </p:cNvPr>
          <p:cNvSpPr/>
          <p:nvPr/>
        </p:nvSpPr>
        <p:spPr>
          <a:xfrm>
            <a:off x="6334006" y="2888629"/>
            <a:ext cx="203200" cy="2540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5-Point Star 23">
            <a:extLst>
              <a:ext uri="{FF2B5EF4-FFF2-40B4-BE49-F238E27FC236}">
                <a16:creationId xmlns:a16="http://schemas.microsoft.com/office/drawing/2014/main" id="{67DD510D-FA10-1178-AF2D-796DACC6F012}"/>
              </a:ext>
            </a:extLst>
          </p:cNvPr>
          <p:cNvSpPr/>
          <p:nvPr/>
        </p:nvSpPr>
        <p:spPr>
          <a:xfrm>
            <a:off x="6928086" y="2874450"/>
            <a:ext cx="203200" cy="2540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5-Point Star 24">
            <a:extLst>
              <a:ext uri="{FF2B5EF4-FFF2-40B4-BE49-F238E27FC236}">
                <a16:creationId xmlns:a16="http://schemas.microsoft.com/office/drawing/2014/main" id="{910D41AA-DB69-7639-45D0-AAF5354CC637}"/>
              </a:ext>
            </a:extLst>
          </p:cNvPr>
          <p:cNvSpPr/>
          <p:nvPr/>
        </p:nvSpPr>
        <p:spPr>
          <a:xfrm>
            <a:off x="852557" y="5772591"/>
            <a:ext cx="203200" cy="254000"/>
          </a:xfrm>
          <a:prstGeom prst="star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92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5B68-ACA9-DC43-AEF1-72367E3EA9C8}"/>
              </a:ext>
            </a:extLst>
          </p:cNvPr>
          <p:cNvSpPr>
            <a:spLocks noGrp="1"/>
          </p:cNvSpPr>
          <p:nvPr>
            <p:ph type="title"/>
          </p:nvPr>
        </p:nvSpPr>
        <p:spPr>
          <a:xfrm>
            <a:off x="838200" y="653224"/>
            <a:ext cx="10515600" cy="764428"/>
          </a:xfrm>
        </p:spPr>
        <p:txBody>
          <a:bodyPr>
            <a:normAutofit fontScale="90000"/>
          </a:bodyPr>
          <a:lstStyle/>
          <a:p>
            <a:r>
              <a:rPr lang="en-US" sz="4200" dirty="0"/>
              <a:t>Proposed prospectus finalization process</a:t>
            </a:r>
          </a:p>
        </p:txBody>
      </p:sp>
      <p:graphicFrame>
        <p:nvGraphicFramePr>
          <p:cNvPr id="5" name="Content Placeholder 4">
            <a:extLst>
              <a:ext uri="{FF2B5EF4-FFF2-40B4-BE49-F238E27FC236}">
                <a16:creationId xmlns:a16="http://schemas.microsoft.com/office/drawing/2014/main" id="{6E78B92A-D61C-8D26-AF8E-D02C12ACF10B}"/>
              </a:ext>
            </a:extLst>
          </p:cNvPr>
          <p:cNvGraphicFramePr>
            <a:graphicFrameLocks noGrp="1"/>
          </p:cNvGraphicFramePr>
          <p:nvPr>
            <p:ph idx="1"/>
            <p:extLst>
              <p:ext uri="{D42A27DB-BD31-4B8C-83A1-F6EECF244321}">
                <p14:modId xmlns:p14="http://schemas.microsoft.com/office/powerpoint/2010/main" val="657807404"/>
              </p:ext>
            </p:extLst>
          </p:nvPr>
        </p:nvGraphicFramePr>
        <p:xfrm>
          <a:off x="838200" y="1579016"/>
          <a:ext cx="10515600" cy="4928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2C1BF9-F536-F647-95A8-38913BACAAC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22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2057400" y="3687878"/>
            <a:ext cx="8115299" cy="1265404"/>
          </a:xfrm>
        </p:spPr>
        <p:txBody>
          <a:bodyPr vert="horz" lIns="91440" tIns="45720" rIns="91440" bIns="45720" rtlCol="0" anchor="b">
            <a:normAutofit/>
          </a:bodyPr>
          <a:lstStyle/>
          <a:p>
            <a:r>
              <a:rPr lang="en-US" sz="3600" kern="1200" cap="all" spc="300" baseline="0" dirty="0">
                <a:solidFill>
                  <a:schemeClr val="tx2"/>
                </a:solidFill>
                <a:latin typeface="+mj-lt"/>
                <a:ea typeface="+mj-ea"/>
                <a:cs typeface="+mj-cs"/>
              </a:rPr>
              <a:t>Public Comment</a:t>
            </a:r>
          </a:p>
        </p:txBody>
      </p:sp>
      <p:sp>
        <p:nvSpPr>
          <p:cNvPr id="4" name="Text Placeholder 3">
            <a:extLst>
              <a:ext uri="{FF2B5EF4-FFF2-40B4-BE49-F238E27FC236}">
                <a16:creationId xmlns:a16="http://schemas.microsoft.com/office/drawing/2014/main" id="{0AA4CE74-6388-5045-B6BC-EFB1502A4CD4}"/>
              </a:ext>
            </a:extLst>
          </p:cNvPr>
          <p:cNvSpPr>
            <a:spLocks noGrp="1"/>
          </p:cNvSpPr>
          <p:nvPr>
            <p:ph type="body" idx="1"/>
          </p:nvPr>
        </p:nvSpPr>
        <p:spPr>
          <a:xfrm>
            <a:off x="2743200" y="4953282"/>
            <a:ext cx="6781800" cy="761118"/>
          </a:xfrm>
        </p:spPr>
        <p:txBody>
          <a:bodyPr vert="horz" lIns="91440" tIns="45720" rIns="91440" bIns="45720" rtlCol="0">
            <a:normAutofit/>
          </a:bodyPr>
          <a:lstStyle/>
          <a:p>
            <a:endParaRPr lang="en-US" sz="2400" i="1" kern="1200" dirty="0">
              <a:solidFill>
                <a:schemeClr val="tx2"/>
              </a:solidFill>
              <a:latin typeface="+mj-lt"/>
              <a:ea typeface="+mn-ea"/>
              <a:cs typeface="+mn-cs"/>
            </a:endParaRPr>
          </a:p>
        </p:txBody>
      </p:sp>
      <p:pic>
        <p:nvPicPr>
          <p:cNvPr id="8" name="Graphic 7" descr="Users">
            <a:extLst>
              <a:ext uri="{FF2B5EF4-FFF2-40B4-BE49-F238E27FC236}">
                <a16:creationId xmlns:a16="http://schemas.microsoft.com/office/drawing/2014/main" id="{AC5A1B92-7664-4A3A-88CF-4BE780D0B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3" name="Slide Number Placeholder 2">
            <a:extLst>
              <a:ext uri="{FF2B5EF4-FFF2-40B4-BE49-F238E27FC236}">
                <a16:creationId xmlns:a16="http://schemas.microsoft.com/office/drawing/2014/main" id="{7D1C165A-5726-2D45-9C71-4FAEA2BE7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099950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3812755" y="2712222"/>
            <a:ext cx="5315746" cy="2711838"/>
          </a:xfrm>
          <a:noFill/>
        </p:spPr>
        <p:txBody>
          <a:bodyPr vert="horz" lIns="91440" tIns="45720" rIns="91440" bIns="45720" rtlCol="0">
            <a:normAutofit fontScale="92500" lnSpcReduction="10000"/>
          </a:bodyPr>
          <a:lstStyle/>
          <a:p>
            <a:r>
              <a:rPr lang="en-US" sz="2000" dirty="0">
                <a:solidFill>
                  <a:schemeClr val="tx1"/>
                </a:solidFill>
              </a:rPr>
              <a:t>Implementing select few before new WG launches</a:t>
            </a:r>
          </a:p>
          <a:p>
            <a:r>
              <a:rPr lang="en-US" sz="2000" u="sng" dirty="0">
                <a:solidFill>
                  <a:schemeClr val="tx1"/>
                </a:solidFill>
              </a:rPr>
              <a:t>Process:</a:t>
            </a:r>
          </a:p>
          <a:p>
            <a:pPr marL="457200" indent="-457200">
              <a:buFont typeface="+mj-lt"/>
              <a:buAutoNum type="arabicPeriod"/>
            </a:pPr>
            <a:r>
              <a:rPr lang="en-US" sz="2000" kern="1200" dirty="0">
                <a:solidFill>
                  <a:schemeClr val="tx1"/>
                </a:solidFill>
                <a:latin typeface="+mn-lt"/>
                <a:ea typeface="+mn-ea"/>
                <a:cs typeface="+mn-cs"/>
              </a:rPr>
              <a:t>Pre</a:t>
            </a:r>
            <a:r>
              <a:rPr lang="en-US" sz="2000" dirty="0">
                <a:solidFill>
                  <a:schemeClr val="tx1"/>
                </a:solidFill>
              </a:rPr>
              <a:t>sent each of the 3 topics</a:t>
            </a:r>
          </a:p>
          <a:p>
            <a:pPr marL="457200" indent="-457200">
              <a:buFont typeface="+mj-lt"/>
              <a:buAutoNum type="arabicPeriod"/>
            </a:pPr>
            <a:r>
              <a:rPr lang="en-US" sz="2000" kern="1200" dirty="0">
                <a:solidFill>
                  <a:schemeClr val="tx1"/>
                </a:solidFill>
                <a:latin typeface="+mn-lt"/>
                <a:ea typeface="+mn-ea"/>
                <a:cs typeface="+mn-cs"/>
              </a:rPr>
              <a:t>Member clarifying questions &amp; initial reactions on each of the 3 topics</a:t>
            </a:r>
          </a:p>
          <a:p>
            <a:pPr marL="457200" indent="-457200">
              <a:buFont typeface="+mj-lt"/>
              <a:buAutoNum type="arabicPeriod"/>
            </a:pPr>
            <a:r>
              <a:rPr lang="en-US" sz="2000" dirty="0">
                <a:solidFill>
                  <a:schemeClr val="tx1"/>
                </a:solidFill>
              </a:rPr>
              <a:t>Public input on all 3 topics</a:t>
            </a:r>
          </a:p>
          <a:p>
            <a:pPr marL="457200" indent="-457200">
              <a:buFont typeface="+mj-lt"/>
              <a:buAutoNum type="arabicPeriod"/>
            </a:pPr>
            <a:r>
              <a:rPr lang="en-US" sz="2000" dirty="0">
                <a:solidFill>
                  <a:schemeClr val="tx1"/>
                </a:solidFill>
              </a:rPr>
              <a:t>Further Member discussion and approval seeking</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endParaRPr lang="en-US" sz="2000" kern="1200" dirty="0">
              <a:solidFill>
                <a:schemeClr val="tx1"/>
              </a:solidFill>
              <a:latin typeface="+mn-lt"/>
              <a:ea typeface="+mn-ea"/>
              <a:cs typeface="+mn-cs"/>
            </a:endParaRPr>
          </a:p>
          <a:p>
            <a:pPr marL="342900" indent="-342900">
              <a:buFont typeface="Arial" panose="020B0604020202020204" pitchFamily="34" charset="0"/>
              <a:buChar char="•"/>
            </a:pPr>
            <a:endParaRPr lang="en-US" sz="2000" kern="1200" dirty="0">
              <a:solidFill>
                <a:schemeClr val="tx1"/>
              </a:solidFill>
              <a:latin typeface="+mn-lt"/>
              <a:ea typeface="+mn-ea"/>
              <a:cs typeface="+mn-cs"/>
            </a:endParaRP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65499" y="639141"/>
            <a:ext cx="5987830" cy="2150719"/>
          </a:xfrm>
          <a:noFill/>
        </p:spPr>
        <p:txBody>
          <a:bodyPr vert="horz" lIns="91440" tIns="45720" rIns="91440" bIns="45720" rtlCol="0" anchor="ctr">
            <a:noAutofit/>
          </a:bodyPr>
          <a:lstStyle/>
          <a:p>
            <a:pPr lvl="0" algn="ctr"/>
            <a:r>
              <a:rPr lang="en-US" sz="5000" dirty="0"/>
              <a:t>CDEI WG Recommendations</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97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027D702-A1C0-E94E-897C-A6CFD3CDF55F}"/>
              </a:ext>
            </a:extLst>
          </p:cNvPr>
          <p:cNvSpPr>
            <a:spLocks noGrp="1"/>
          </p:cNvSpPr>
          <p:nvPr>
            <p:ph type="title"/>
          </p:nvPr>
        </p:nvSpPr>
        <p:spPr>
          <a:xfrm>
            <a:off x="643467" y="321734"/>
            <a:ext cx="10905066" cy="1135737"/>
          </a:xfrm>
        </p:spPr>
        <p:txBody>
          <a:bodyPr>
            <a:normAutofit/>
          </a:bodyPr>
          <a:lstStyle/>
          <a:p>
            <a:r>
              <a:rPr lang="en-US" sz="2500" b="1" dirty="0"/>
              <a:t>Summary of CDEI WG recommendation ideas that could be advanced before JEDI-focused WG launches</a:t>
            </a:r>
          </a:p>
        </p:txBody>
      </p:sp>
      <p:sp>
        <p:nvSpPr>
          <p:cNvPr id="6" name="Content Placeholder 5">
            <a:extLst>
              <a:ext uri="{FF2B5EF4-FFF2-40B4-BE49-F238E27FC236}">
                <a16:creationId xmlns:a16="http://schemas.microsoft.com/office/drawing/2014/main" id="{09929836-93DB-F444-8C6E-EF51B046A575}"/>
              </a:ext>
            </a:extLst>
          </p:cNvPr>
          <p:cNvSpPr>
            <a:spLocks noGrp="1"/>
          </p:cNvSpPr>
          <p:nvPr>
            <p:ph idx="1"/>
          </p:nvPr>
        </p:nvSpPr>
        <p:spPr>
          <a:xfrm>
            <a:off x="643467" y="1457471"/>
            <a:ext cx="10905066" cy="5161606"/>
          </a:xfrm>
        </p:spPr>
        <p:txBody>
          <a:bodyPr>
            <a:normAutofit/>
          </a:bodyPr>
          <a:lstStyle/>
          <a:p>
            <a:pPr marL="0" indent="0">
              <a:buNone/>
            </a:pPr>
            <a:r>
              <a:rPr lang="en-US" sz="1800" u="sng" dirty="0"/>
              <a:t>Goal: </a:t>
            </a:r>
            <a:r>
              <a:rPr lang="en-US" sz="1800" dirty="0"/>
              <a:t>Identify any recommendations the Full CAEECC would potentially like to start implementing before recruitment &amp; launch of the JEDI-focused WG – focused on </a:t>
            </a:r>
            <a:r>
              <a:rPr lang="en-US" sz="1800" b="1" dirty="0"/>
              <a:t>reducing application burden </a:t>
            </a:r>
            <a:r>
              <a:rPr lang="en-US" sz="1800" dirty="0"/>
              <a:t>for applicants</a:t>
            </a:r>
          </a:p>
          <a:p>
            <a:pPr marL="457200" lvl="1" indent="0">
              <a:buNone/>
            </a:pPr>
            <a:endParaRPr lang="en-US" sz="1700" dirty="0"/>
          </a:p>
          <a:p>
            <a:pPr marL="0" indent="0">
              <a:buNone/>
            </a:pPr>
            <a:r>
              <a:rPr lang="en-US" sz="1700" u="sng" dirty="0"/>
              <a:t>Candidate Recommendations</a:t>
            </a:r>
          </a:p>
          <a:p>
            <a:pPr marL="971550" lvl="1" indent="-514350">
              <a:buFont typeface="+mj-lt"/>
              <a:buAutoNum type="alphaUcPeriod"/>
            </a:pPr>
            <a:r>
              <a:rPr lang="en-US" sz="1700" b="1" dirty="0">
                <a:solidFill>
                  <a:schemeClr val="accent1"/>
                </a:solidFill>
              </a:rPr>
              <a:t>*Competency Building Recommendation #2: Include a demonstration of and commitment to JEDI in the Membership Application </a:t>
            </a:r>
          </a:p>
          <a:p>
            <a:pPr marL="971550" lvl="1" indent="-514350">
              <a:buFont typeface="+mj-lt"/>
              <a:buAutoNum type="alphaUcPeriod"/>
            </a:pPr>
            <a:r>
              <a:rPr lang="en-US" sz="1700" dirty="0"/>
              <a:t>Competency Building Recommendation #3: Provide EE, JEDI, and CAEECC primers</a:t>
            </a:r>
          </a:p>
          <a:p>
            <a:pPr marL="971550" lvl="1" indent="-514350">
              <a:buFont typeface="+mj-lt"/>
              <a:buAutoNum type="alphaUcPeriod"/>
            </a:pPr>
            <a:r>
              <a:rPr lang="en-US" sz="1700" dirty="0"/>
              <a:t>Recruitment &amp; Retention Recommendation #1: Identify, outreach, and engage organizations outside of traditional CPUC parties</a:t>
            </a:r>
          </a:p>
          <a:p>
            <a:pPr marL="971550" lvl="1" indent="-514350">
              <a:buFont typeface="+mj-lt"/>
              <a:buAutoNum type="alphaUcPeriod"/>
            </a:pPr>
            <a:r>
              <a:rPr lang="en-US" sz="1700" dirty="0"/>
              <a:t>Recruitment &amp; Retention Recommendation #4: Engage with Service Providers who work with Underrepresented Customers</a:t>
            </a:r>
          </a:p>
          <a:p>
            <a:pPr marL="971550" lvl="1" indent="-514350">
              <a:buFont typeface="+mj-lt"/>
              <a:buAutoNum type="alphaUcPeriod"/>
            </a:pPr>
            <a:r>
              <a:rPr lang="en-US" sz="1700" b="1" dirty="0">
                <a:solidFill>
                  <a:schemeClr val="accent1"/>
                </a:solidFill>
              </a:rPr>
              <a:t>*Conflict of interest process/disclosure requirements</a:t>
            </a:r>
          </a:p>
          <a:p>
            <a:pPr marL="971550" lvl="1" indent="-514350">
              <a:buFont typeface="+mj-lt"/>
              <a:buAutoNum type="alphaUcPeriod"/>
            </a:pPr>
            <a:r>
              <a:rPr lang="en-US" sz="1700" dirty="0"/>
              <a:t>Facilitation Recommendation Ideas</a:t>
            </a:r>
          </a:p>
          <a:p>
            <a:pPr marL="971550" lvl="1" indent="-514350">
              <a:buFont typeface="+mj-lt"/>
              <a:buAutoNum type="alphaUcPeriod"/>
            </a:pPr>
            <a:r>
              <a:rPr lang="en-US" sz="1700" dirty="0"/>
              <a:t>Others?</a:t>
            </a:r>
          </a:p>
          <a:p>
            <a:pPr marL="0" indent="0">
              <a:buNone/>
            </a:pPr>
            <a:endParaRPr lang="en-US" sz="1700" dirty="0"/>
          </a:p>
          <a:p>
            <a:pPr marL="0" indent="0">
              <a:buNone/>
            </a:pPr>
            <a:r>
              <a:rPr lang="en-US" sz="1700" b="1" i="1" dirty="0">
                <a:solidFill>
                  <a:schemeClr val="accent1"/>
                </a:solidFill>
              </a:rPr>
              <a:t>*Represents the recommendations Energy Division proposed the Facilitation Team advance for review at today’s Full CAEECC meeting</a:t>
            </a:r>
          </a:p>
          <a:p>
            <a:endParaRPr lang="en-US" sz="17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B2EE56C0-A893-864F-B4E4-E054638F9735}"/>
              </a:ext>
            </a:extLst>
          </p:cNvPr>
          <p:cNvSpPr>
            <a:spLocks noGrp="1"/>
          </p:cNvSpPr>
          <p:nvPr>
            <p:ph type="sldNum" sz="quarter" idx="12"/>
          </p:nvPr>
        </p:nvSpPr>
        <p:spPr>
          <a:xfrm>
            <a:off x="8805333" y="6356350"/>
            <a:ext cx="2743200" cy="365125"/>
          </a:xfrm>
        </p:spPr>
        <p:txBody>
          <a:bodyPr>
            <a:normAutofit/>
          </a:bodyPr>
          <a:lstStyle/>
          <a:p>
            <a:pPr>
              <a:spcAft>
                <a:spcPts val="600"/>
              </a:spcAft>
            </a:pPr>
            <a:fld id="{B52D1F0E-ADB9-054E-881E-D5691EC4F528}" type="slidenum">
              <a:rPr lang="en-US" smtClean="0"/>
              <a:pPr>
                <a:spcAft>
                  <a:spcPts val="600"/>
                </a:spcAft>
              </a:pPr>
              <a:t>35</a:t>
            </a:fld>
            <a:endParaRPr lang="en-US"/>
          </a:p>
        </p:txBody>
      </p:sp>
    </p:spTree>
    <p:extLst>
      <p:ext uri="{BB962C8B-B14F-4D97-AF65-F5344CB8AC3E}">
        <p14:creationId xmlns:p14="http://schemas.microsoft.com/office/powerpoint/2010/main" val="302563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9C0C8-E4F7-1B7D-618C-11CE6305AF5A}"/>
              </a:ext>
            </a:extLst>
          </p:cNvPr>
          <p:cNvSpPr>
            <a:spLocks noGrp="1"/>
          </p:cNvSpPr>
          <p:nvPr>
            <p:ph type="title"/>
          </p:nvPr>
        </p:nvSpPr>
        <p:spPr/>
        <p:txBody>
          <a:bodyPr>
            <a:noAutofit/>
          </a:bodyPr>
          <a:lstStyle/>
          <a:p>
            <a:br>
              <a:rPr lang="en-US" sz="3200" dirty="0"/>
            </a:br>
            <a:r>
              <a:rPr lang="en-US" sz="3200" b="1" dirty="0"/>
              <a:t>1</a:t>
            </a:r>
            <a:r>
              <a:rPr lang="en-US" sz="3200" b="1" baseline="30000" dirty="0"/>
              <a:t>st</a:t>
            </a:r>
            <a:r>
              <a:rPr lang="en-US" sz="3200" b="1" dirty="0"/>
              <a:t> CDEI WG recommendation for review</a:t>
            </a:r>
            <a:r>
              <a:rPr lang="en-US" sz="3200" dirty="0"/>
              <a:t>: </a:t>
            </a:r>
            <a:br>
              <a:rPr lang="en-US" sz="3200" dirty="0"/>
            </a:br>
            <a:r>
              <a:rPr lang="en-US" sz="3200" dirty="0"/>
              <a:t>Include a demonstration of and commitment to JEDI in the JEDI-focused Working Group Application</a:t>
            </a:r>
          </a:p>
        </p:txBody>
      </p:sp>
      <p:graphicFrame>
        <p:nvGraphicFramePr>
          <p:cNvPr id="2" name="Content Placeholder 1">
            <a:extLst>
              <a:ext uri="{FF2B5EF4-FFF2-40B4-BE49-F238E27FC236}">
                <a16:creationId xmlns:a16="http://schemas.microsoft.com/office/drawing/2014/main" id="{3AD8FFBC-7A6B-444A-BB08-27595F447EBF}"/>
              </a:ext>
            </a:extLst>
          </p:cNvPr>
          <p:cNvGraphicFramePr>
            <a:graphicFrameLocks noGrp="1"/>
          </p:cNvGraphicFramePr>
          <p:nvPr>
            <p:ph idx="1"/>
            <p:extLst>
              <p:ext uri="{D42A27DB-BD31-4B8C-83A1-F6EECF244321}">
                <p14:modId xmlns:p14="http://schemas.microsoft.com/office/powerpoint/2010/main" val="1613518515"/>
              </p:ext>
            </p:extLst>
          </p:nvPr>
        </p:nvGraphicFramePr>
        <p:xfrm>
          <a:off x="838200" y="1896111"/>
          <a:ext cx="10515600" cy="4142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01A3B22-EACA-1B08-A413-8AF1F3424C88}"/>
              </a:ext>
            </a:extLst>
          </p:cNvPr>
          <p:cNvSpPr>
            <a:spLocks noGrp="1"/>
          </p:cNvSpPr>
          <p:nvPr>
            <p:ph type="sldNum" sz="quarter" idx="12"/>
          </p:nvPr>
        </p:nvSpPr>
        <p:spPr/>
        <p:txBody>
          <a:bodyPr/>
          <a:lstStyle/>
          <a:p>
            <a:fld id="{B52D1F0E-ADB9-054E-881E-D5691EC4F528}" type="slidenum">
              <a:rPr lang="en-US" smtClean="0"/>
              <a:t>36</a:t>
            </a:fld>
            <a:endParaRPr lang="en-US"/>
          </a:p>
        </p:txBody>
      </p:sp>
    </p:spTree>
    <p:extLst>
      <p:ext uri="{BB962C8B-B14F-4D97-AF65-F5344CB8AC3E}">
        <p14:creationId xmlns:p14="http://schemas.microsoft.com/office/powerpoint/2010/main" val="1576154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9C0C8-E4F7-1B7D-618C-11CE6305AF5A}"/>
              </a:ext>
            </a:extLst>
          </p:cNvPr>
          <p:cNvSpPr>
            <a:spLocks noGrp="1"/>
          </p:cNvSpPr>
          <p:nvPr>
            <p:ph type="title"/>
          </p:nvPr>
        </p:nvSpPr>
        <p:spPr/>
        <p:txBody>
          <a:bodyPr>
            <a:normAutofit fontScale="90000"/>
          </a:bodyPr>
          <a:lstStyle/>
          <a:p>
            <a:br>
              <a:rPr lang="en-US" dirty="0"/>
            </a:br>
            <a:r>
              <a:rPr lang="en-US" b="1" dirty="0"/>
              <a:t>Related CDEI WG recommendation for discussion: </a:t>
            </a:r>
            <a:r>
              <a:rPr lang="en-US" dirty="0"/>
              <a:t>EE and DEI experience questions in the JEDI-focused Working Group Application</a:t>
            </a:r>
          </a:p>
        </p:txBody>
      </p:sp>
      <p:sp>
        <p:nvSpPr>
          <p:cNvPr id="6" name="Content Placeholder 5">
            <a:extLst>
              <a:ext uri="{FF2B5EF4-FFF2-40B4-BE49-F238E27FC236}">
                <a16:creationId xmlns:a16="http://schemas.microsoft.com/office/drawing/2014/main" id="{F4041B50-31A4-2610-E5FC-A1368249670D}"/>
              </a:ext>
            </a:extLst>
          </p:cNvPr>
          <p:cNvSpPr>
            <a:spLocks noGrp="1"/>
          </p:cNvSpPr>
          <p:nvPr>
            <p:ph idx="1"/>
          </p:nvPr>
        </p:nvSpPr>
        <p:spPr>
          <a:xfrm>
            <a:off x="730591" y="1935678"/>
            <a:ext cx="10936555" cy="3307646"/>
          </a:xfrm>
          <a:ln>
            <a:solidFill>
              <a:schemeClr val="tx1"/>
            </a:solidFill>
          </a:ln>
        </p:spPr>
        <p:txBody>
          <a:bodyPr>
            <a:normAutofit fontScale="70000" lnSpcReduction="20000"/>
          </a:bodyPr>
          <a:lstStyle/>
          <a:p>
            <a:pPr marL="0" lvl="0" indent="0">
              <a:buNone/>
            </a:pPr>
            <a:endParaRPr lang="en-US" b="1" dirty="0"/>
          </a:p>
          <a:p>
            <a:pPr marL="0" lvl="0" indent="0">
              <a:buNone/>
            </a:pPr>
            <a:r>
              <a:rPr lang="en-US" b="1" dirty="0"/>
              <a:t>Proposed Questions related to EE and DEI in JEDI-focused WG application</a:t>
            </a:r>
          </a:p>
          <a:p>
            <a:pPr marL="914400" lvl="1" indent="-457200">
              <a:buFont typeface="+mj-lt"/>
              <a:buAutoNum type="arabicPeriod"/>
            </a:pPr>
            <a:r>
              <a:rPr lang="en-US" b="1" dirty="0"/>
              <a:t>Do your representative and alternate have experience with and expertise related to issues of Diversity, Equity, and Inclusion (DEI)?</a:t>
            </a:r>
            <a:endParaRPr lang="en-US" dirty="0"/>
          </a:p>
          <a:p>
            <a:pPr lvl="2"/>
            <a:r>
              <a:rPr lang="en-US" dirty="0"/>
              <a:t>Yes/no</a:t>
            </a:r>
          </a:p>
          <a:p>
            <a:pPr marL="914400" lvl="1" indent="-457200">
              <a:buFont typeface="+mj-lt"/>
              <a:buAutoNum type="arabicPeriod"/>
            </a:pPr>
            <a:endParaRPr lang="en-US" dirty="0"/>
          </a:p>
          <a:p>
            <a:pPr marL="914400" lvl="1" indent="-457200">
              <a:buFont typeface="+mj-lt"/>
              <a:buAutoNum type="arabicPeriod"/>
            </a:pPr>
            <a:r>
              <a:rPr lang="en-US" b="1" dirty="0"/>
              <a:t>Do your representative and alternate have experience with and expertise related to energy efficiency (EE)? </a:t>
            </a:r>
            <a:r>
              <a:rPr lang="en-US" dirty="0"/>
              <a:t> </a:t>
            </a:r>
          </a:p>
          <a:p>
            <a:pPr lvl="2"/>
            <a:r>
              <a:rPr lang="en-US" dirty="0"/>
              <a:t>Yes/no</a:t>
            </a:r>
          </a:p>
          <a:p>
            <a:pPr marL="914400" lvl="1" indent="-457200">
              <a:buFont typeface="+mj-lt"/>
              <a:buAutoNum type="arabicPeriod"/>
            </a:pPr>
            <a:endParaRPr lang="en-US" dirty="0">
              <a:highlight>
                <a:srgbClr val="FFFF00"/>
              </a:highlight>
            </a:endParaRPr>
          </a:p>
          <a:p>
            <a:pPr marL="914400" lvl="1" indent="-457200">
              <a:buFont typeface="+mj-lt"/>
              <a:buAutoNum type="arabicPeriod"/>
            </a:pPr>
            <a:r>
              <a:rPr lang="en-US" b="1" dirty="0"/>
              <a:t>If you answered yes to either question above, please briefly elaborate on your experience with and expertise in issues of Diversity, Equity, and Inclusion (DEI) and/or energy efficiency (EE).</a:t>
            </a:r>
          </a:p>
          <a:p>
            <a:pPr lvl="2"/>
            <a:r>
              <a:rPr lang="en-US" b="1" dirty="0"/>
              <a:t>Required if answered yes to either question above </a:t>
            </a:r>
          </a:p>
          <a:p>
            <a:endParaRPr lang="en-US" b="1"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A01A3B22-EACA-1B08-A413-8AF1F3424C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873C333-469D-5E8D-AE3F-5EB49CA60DBC}"/>
              </a:ext>
            </a:extLst>
          </p:cNvPr>
          <p:cNvSpPr txBox="1"/>
          <p:nvPr/>
        </p:nvSpPr>
        <p:spPr>
          <a:xfrm>
            <a:off x="730592" y="5382235"/>
            <a:ext cx="10936555" cy="1200329"/>
          </a:xfrm>
          <a:prstGeom prst="rect">
            <a:avLst/>
          </a:prstGeom>
          <a:solidFill>
            <a:schemeClr val="accent2">
              <a:lumMod val="20000"/>
              <a:lumOff val="80000"/>
            </a:schemeClr>
          </a:solidFill>
          <a:ln w="28575">
            <a:solidFill>
              <a:schemeClr val="accent1"/>
            </a:solidFill>
          </a:ln>
        </p:spPr>
        <p:txBody>
          <a:bodyPr wrap="square">
            <a:spAutoFit/>
          </a:bodyPr>
          <a:lstStyle/>
          <a:p>
            <a:r>
              <a:rPr lang="en-US" b="1" dirty="0"/>
              <a:t>Discussion for CAEECC</a:t>
            </a:r>
          </a:p>
          <a:p>
            <a:pPr marL="914400" lvl="1" indent="-457200">
              <a:buFont typeface="+mj-lt"/>
              <a:buAutoNum type="arabicPeriod"/>
            </a:pPr>
            <a:r>
              <a:rPr lang="en-US" dirty="0"/>
              <a:t>Should all of these questions be included in the JEDI-focused WG application?</a:t>
            </a:r>
          </a:p>
          <a:p>
            <a:pPr marL="914400" lvl="1" indent="-457200">
              <a:buFont typeface="+mj-lt"/>
              <a:buAutoNum type="arabicPeriod"/>
            </a:pPr>
            <a:r>
              <a:rPr lang="en-US" dirty="0"/>
              <a:t>Should experience/expertise in EE and/or DEI be required selection criteria for JEDI-focused WG, or just useful information to know about applicants?</a:t>
            </a:r>
          </a:p>
        </p:txBody>
      </p:sp>
    </p:spTree>
    <p:extLst>
      <p:ext uri="{BB962C8B-B14F-4D97-AF65-F5344CB8AC3E}">
        <p14:creationId xmlns:p14="http://schemas.microsoft.com/office/powerpoint/2010/main" val="2299062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9C0C8-E4F7-1B7D-618C-11CE6305AF5A}"/>
              </a:ext>
            </a:extLst>
          </p:cNvPr>
          <p:cNvSpPr>
            <a:spLocks noGrp="1"/>
          </p:cNvSpPr>
          <p:nvPr>
            <p:ph type="title"/>
          </p:nvPr>
        </p:nvSpPr>
        <p:spPr>
          <a:xfrm>
            <a:off x="838200" y="365125"/>
            <a:ext cx="10835244" cy="786781"/>
          </a:xfrm>
        </p:spPr>
        <p:txBody>
          <a:bodyPr>
            <a:noAutofit/>
          </a:bodyPr>
          <a:lstStyle/>
          <a:p>
            <a:br>
              <a:rPr lang="en-US" sz="3800" dirty="0"/>
            </a:br>
            <a:r>
              <a:rPr lang="en-US" sz="4000" b="1" dirty="0"/>
              <a:t>2nd CDEI WG recommendation for review: </a:t>
            </a:r>
            <a:br>
              <a:rPr lang="en-US" sz="4000" b="1" dirty="0"/>
            </a:br>
            <a:r>
              <a:rPr lang="en-US" sz="3800" dirty="0"/>
              <a:t>Conflict of Interest Process &amp; Disclosure Requirements for </a:t>
            </a:r>
            <a:r>
              <a:rPr lang="en-US" sz="4000" dirty="0"/>
              <a:t>the JEDI-focused Working Group </a:t>
            </a:r>
            <a:br>
              <a:rPr lang="en-US" sz="3800" dirty="0"/>
            </a:br>
            <a:endParaRPr lang="en-US" sz="3800" dirty="0"/>
          </a:p>
        </p:txBody>
      </p:sp>
      <p:sp>
        <p:nvSpPr>
          <p:cNvPr id="6" name="Content Placeholder 5">
            <a:extLst>
              <a:ext uri="{FF2B5EF4-FFF2-40B4-BE49-F238E27FC236}">
                <a16:creationId xmlns:a16="http://schemas.microsoft.com/office/drawing/2014/main" id="{F4041B50-31A4-2610-E5FC-A1368249670D}"/>
              </a:ext>
            </a:extLst>
          </p:cNvPr>
          <p:cNvSpPr>
            <a:spLocks noGrp="1"/>
          </p:cNvSpPr>
          <p:nvPr>
            <p:ph idx="1"/>
          </p:nvPr>
        </p:nvSpPr>
        <p:spPr>
          <a:xfrm>
            <a:off x="838200" y="1608858"/>
            <a:ext cx="10515600" cy="4930054"/>
          </a:xfrm>
          <a:ln>
            <a:solidFill>
              <a:schemeClr val="tx1"/>
            </a:solidFill>
          </a:ln>
        </p:spPr>
        <p:txBody>
          <a:bodyPr>
            <a:normAutofit lnSpcReduction="10000"/>
          </a:bodyPr>
          <a:lstStyle/>
          <a:p>
            <a:pPr marL="0" indent="0">
              <a:buNone/>
            </a:pPr>
            <a:r>
              <a:rPr lang="en-US" b="1" dirty="0"/>
              <a:t>Summary of proposed changes: </a:t>
            </a:r>
          </a:p>
          <a:p>
            <a:pPr marL="514350" indent="-514350">
              <a:buFont typeface="+mj-lt"/>
              <a:buAutoNum type="arabicPeriod"/>
            </a:pPr>
            <a:r>
              <a:rPr lang="en-US" dirty="0"/>
              <a:t>Remove requirement for non-CAEECC Members to provide an exhaustive client list (Groundrule </a:t>
            </a:r>
            <a:r>
              <a:rPr lang="en-US" dirty="0" err="1"/>
              <a:t>III.E.II.a</a:t>
            </a:r>
            <a:r>
              <a:rPr lang="en-US" dirty="0"/>
              <a:t>, page 4)</a:t>
            </a:r>
          </a:p>
          <a:p>
            <a:pPr marL="1371600" lvl="3" indent="0" eaLnBrk="0" fontAlgn="base" hangingPunct="0">
              <a:lnSpc>
                <a:spcPct val="100000"/>
              </a:lnSpc>
              <a:spcBef>
                <a:spcPct val="0"/>
              </a:spcBef>
              <a:spcAft>
                <a:spcPct val="0"/>
              </a:spcAft>
              <a:buSzPct val="100000"/>
              <a:buNone/>
              <a:tabLst>
                <a:tab pos="1257300" algn="l"/>
              </a:tabLst>
            </a:pPr>
            <a:r>
              <a:rPr lang="en-US" altLang="en-US" i="1" dirty="0">
                <a:latin typeface="Arial" panose="020B0604020202020204" pitchFamily="34" charset="0"/>
                <a:ea typeface="Arial" panose="020B0604020202020204" pitchFamily="34" charset="0"/>
              </a:rPr>
              <a:t>Disclosures</a:t>
            </a:r>
            <a:r>
              <a:rPr lang="en-US" altLang="en-US" dirty="0">
                <a:latin typeface="Arial" panose="020B0604020202020204" pitchFamily="34" charset="0"/>
                <a:ea typeface="Arial" panose="020B0604020202020204" pitchFamily="34" charset="0"/>
              </a:rPr>
              <a:t>: Non-CAEECC Member organizations participating in a Working Group are required to disclose to the Working Group and the Facilitation Team </a:t>
            </a:r>
            <a:r>
              <a:rPr lang="en-US" altLang="en-US" strike="sngStrike" dirty="0">
                <a:latin typeface="Arial" panose="020B0604020202020204" pitchFamily="34" charset="0"/>
                <a:ea typeface="Arial" panose="020B0604020202020204" pitchFamily="34" charset="0"/>
              </a:rPr>
              <a:t>both a) the entities with whom they are currently doing energy-related business with or for, both currently and within the past year and b) </a:t>
            </a:r>
            <a:r>
              <a:rPr lang="en-US" altLang="en-US" dirty="0">
                <a:latin typeface="Arial" panose="020B0604020202020204" pitchFamily="34" charset="0"/>
                <a:ea typeface="Arial" panose="020B0604020202020204" pitchFamily="34" charset="0"/>
              </a:rPr>
              <a:t>whether they </a:t>
            </a:r>
            <a:r>
              <a:rPr lang="en-US" altLang="en-US" strike="sngStrike" dirty="0">
                <a:latin typeface="Arial" panose="020B0604020202020204" pitchFamily="34" charset="0"/>
                <a:ea typeface="Arial" panose="020B0604020202020204" pitchFamily="34" charset="0"/>
              </a:rPr>
              <a:t>are proposing to </a:t>
            </a:r>
            <a:r>
              <a:rPr lang="en-US" altLang="en-US" u="sng" dirty="0">
                <a:latin typeface="Arial" panose="020B0604020202020204" pitchFamily="34" charset="0"/>
                <a:ea typeface="Arial" panose="020B0604020202020204" pitchFamily="34" charset="0"/>
              </a:rPr>
              <a:t>will</a:t>
            </a:r>
            <a:r>
              <a:rPr lang="en-US" altLang="en-US" dirty="0">
                <a:latin typeface="Arial" panose="020B0604020202020204" pitchFamily="34" charset="0"/>
                <a:ea typeface="Arial" panose="020B0604020202020204" pitchFamily="34" charset="0"/>
              </a:rPr>
              <a:t> represent their own organization or another entity, and if so whom. </a:t>
            </a:r>
            <a:r>
              <a:rPr lang="en-US" altLang="en-US" strike="sngStrike" dirty="0">
                <a:latin typeface="Arial" panose="020B0604020202020204" pitchFamily="34" charset="0"/>
                <a:ea typeface="Arial" panose="020B0604020202020204" pitchFamily="34" charset="0"/>
              </a:rPr>
              <a:t>If new contractual relationships develop during the course of the Working Group, or their representation changes, they will update their disclosures</a:t>
            </a:r>
            <a:r>
              <a:rPr lang="en-US" altLang="en-US" dirty="0">
                <a:latin typeface="Arial" panose="020B0604020202020204" pitchFamily="34" charset="0"/>
                <a:ea typeface="Arial" panose="020B0604020202020204" pitchFamily="34" charset="0"/>
              </a:rPr>
              <a:t>. </a:t>
            </a:r>
          </a:p>
          <a:p>
            <a:pPr marL="1371600" lvl="3" indent="0" eaLnBrk="0" fontAlgn="base" hangingPunct="0">
              <a:lnSpc>
                <a:spcPct val="100000"/>
              </a:lnSpc>
              <a:spcBef>
                <a:spcPct val="0"/>
              </a:spcBef>
              <a:spcAft>
                <a:spcPct val="0"/>
              </a:spcAft>
              <a:buSzPct val="100000"/>
              <a:buFontTx/>
              <a:buAutoNum type="romanLcPeriod"/>
              <a:tabLst>
                <a:tab pos="1257300" algn="l"/>
              </a:tabLst>
            </a:pPr>
            <a:endParaRPr lang="en-US" dirty="0"/>
          </a:p>
          <a:p>
            <a:pPr marL="514350" indent="-514350">
              <a:buFont typeface="+mj-lt"/>
              <a:buAutoNum type="arabicPeriod"/>
            </a:pPr>
            <a:r>
              <a:rPr lang="en-US" dirty="0"/>
              <a:t>Add attestation statement that non-CAEECC Members do not have a conflict of interest?</a:t>
            </a:r>
          </a:p>
          <a:p>
            <a:pPr lvl="1"/>
            <a:r>
              <a:rPr lang="en-US" dirty="0"/>
              <a:t>Need to either define conflict of interest or refer to a CAEECC COI Policy that would need to be updated and revised</a:t>
            </a:r>
          </a:p>
          <a:p>
            <a:pPr marL="514350" indent="-514350">
              <a:buFont typeface="+mj-lt"/>
              <a:buAutoNum type="arabicPeriod"/>
            </a:pPr>
            <a:endParaRPr lang="en-US" dirty="0"/>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A01A3B22-EACA-1B08-A413-8AF1F3424C88}"/>
              </a:ext>
            </a:extLst>
          </p:cNvPr>
          <p:cNvSpPr>
            <a:spLocks noGrp="1"/>
          </p:cNvSpPr>
          <p:nvPr>
            <p:ph type="sldNum" sz="quarter" idx="12"/>
          </p:nvPr>
        </p:nvSpPr>
        <p:spPr/>
        <p:txBody>
          <a:bodyPr/>
          <a:lstStyle/>
          <a:p>
            <a:fld id="{B52D1F0E-ADB9-054E-881E-D5691EC4F528}" type="slidenum">
              <a:rPr lang="en-US" smtClean="0"/>
              <a:t>38</a:t>
            </a:fld>
            <a:endParaRPr lang="en-US"/>
          </a:p>
        </p:txBody>
      </p:sp>
    </p:spTree>
    <p:extLst>
      <p:ext uri="{BB962C8B-B14F-4D97-AF65-F5344CB8AC3E}">
        <p14:creationId xmlns:p14="http://schemas.microsoft.com/office/powerpoint/2010/main" val="1588450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79D78BC-5A39-9F44-8D5D-C5643921673E}"/>
              </a:ext>
            </a:extLst>
          </p:cNvPr>
          <p:cNvSpPr>
            <a:spLocks noGrp="1"/>
          </p:cNvSpPr>
          <p:nvPr>
            <p:ph type="title"/>
          </p:nvPr>
        </p:nvSpPr>
        <p:spPr>
          <a:xfrm>
            <a:off x="2038350" y="4020387"/>
            <a:ext cx="8115299" cy="1265404"/>
          </a:xfrm>
        </p:spPr>
        <p:txBody>
          <a:bodyPr vert="horz" lIns="91440" tIns="45720" rIns="91440" bIns="45720" rtlCol="0" anchor="b">
            <a:normAutofit fontScale="90000"/>
          </a:bodyPr>
          <a:lstStyle/>
          <a:p>
            <a:r>
              <a:rPr lang="en-US" sz="3600" kern="1200" cap="all" spc="300" baseline="0" dirty="0">
                <a:solidFill>
                  <a:schemeClr val="tx2"/>
                </a:solidFill>
                <a:latin typeface="+mj-lt"/>
                <a:ea typeface="+mj-ea"/>
                <a:cs typeface="+mj-cs"/>
              </a:rPr>
              <a:t>Public Comment followed by </a:t>
            </a:r>
            <a:r>
              <a:rPr lang="en-US" sz="3600" cap="all" spc="300" dirty="0"/>
              <a:t>Member discussion and approval seeking</a:t>
            </a:r>
          </a:p>
        </p:txBody>
      </p:sp>
      <p:pic>
        <p:nvPicPr>
          <p:cNvPr id="8" name="Graphic 7" descr="Users">
            <a:extLst>
              <a:ext uri="{FF2B5EF4-FFF2-40B4-BE49-F238E27FC236}">
                <a16:creationId xmlns:a16="http://schemas.microsoft.com/office/drawing/2014/main" id="{AC5A1B92-7664-4A3A-88CF-4BE780D0B8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7102" y="1371600"/>
            <a:ext cx="2223727" cy="2223727"/>
          </a:xfrm>
          <a:prstGeom prst="rect">
            <a:avLst/>
          </a:prstGeom>
        </p:spPr>
      </p:pic>
      <p:sp>
        <p:nvSpPr>
          <p:cNvPr id="3" name="Slide Number Placeholder 2">
            <a:extLst>
              <a:ext uri="{FF2B5EF4-FFF2-40B4-BE49-F238E27FC236}">
                <a16:creationId xmlns:a16="http://schemas.microsoft.com/office/drawing/2014/main" id="{7D1C165A-5726-2D45-9C71-4FAEA2BE7E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15123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9735-C89E-044C-94DD-D4BCE244B101}"/>
              </a:ext>
            </a:extLst>
          </p:cNvPr>
          <p:cNvSpPr>
            <a:spLocks noGrp="1"/>
          </p:cNvSpPr>
          <p:nvPr>
            <p:ph type="title"/>
          </p:nvPr>
        </p:nvSpPr>
        <p:spPr>
          <a:xfrm>
            <a:off x="1913468" y="365125"/>
            <a:ext cx="9440332" cy="1325563"/>
          </a:xfrm>
        </p:spPr>
        <p:txBody>
          <a:bodyPr>
            <a:normAutofit fontScale="90000"/>
          </a:bodyPr>
          <a:lstStyle/>
          <a:p>
            <a:r>
              <a:rPr lang="en-US" sz="5400" dirty="0"/>
              <a:t>Two Options for Public Participation</a:t>
            </a:r>
          </a:p>
        </p:txBody>
      </p:sp>
      <p:pic>
        <p:nvPicPr>
          <p:cNvPr id="8" name="Graphic 7" descr="Meeting">
            <a:extLst>
              <a:ext uri="{FF2B5EF4-FFF2-40B4-BE49-F238E27FC236}">
                <a16:creationId xmlns:a16="http://schemas.microsoft.com/office/drawing/2014/main" id="{D8DE6109-E064-4064-AB2A-DEBD951A34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4F34D5C6-4C53-394A-94BE-9D85497AB7D5}"/>
              </a:ext>
            </a:extLst>
          </p:cNvPr>
          <p:cNvSpPr>
            <a:spLocks noGrp="1"/>
          </p:cNvSpPr>
          <p:nvPr>
            <p:ph idx="1"/>
          </p:nvPr>
        </p:nvSpPr>
        <p:spPr>
          <a:xfrm>
            <a:off x="838200" y="1825625"/>
            <a:ext cx="10515600" cy="4351338"/>
          </a:xfrm>
        </p:spPr>
        <p:txBody>
          <a:bodyPr>
            <a:normAutofit/>
          </a:bodyPr>
          <a:lstStyle/>
          <a:p>
            <a:pPr marL="457200" indent="-457200">
              <a:buAutoNum type="arabicPeriod"/>
            </a:pPr>
            <a:r>
              <a:rPr lang="en-US" sz="2500" b="1" dirty="0"/>
              <a:t>Written: </a:t>
            </a:r>
          </a:p>
          <a:p>
            <a:pPr lvl="1"/>
            <a:r>
              <a:rPr lang="en-US" sz="2100" b="1" dirty="0"/>
              <a:t>Use the Chat at any time during the meeting to ask questions or provide feedback.</a:t>
            </a:r>
          </a:p>
          <a:p>
            <a:pPr lvl="2"/>
            <a:r>
              <a:rPr lang="en-US" sz="1700" dirty="0"/>
              <a:t>Chat to “Everyone” (not just panelists) so everyone can see remarks.</a:t>
            </a:r>
          </a:p>
          <a:p>
            <a:pPr lvl="2"/>
            <a:r>
              <a:rPr lang="en-US" sz="1700" dirty="0"/>
              <a:t>Co-Chair Jenny Berg and other CAEECC Members will respond to the Public, as applicable</a:t>
            </a:r>
          </a:p>
          <a:p>
            <a:pPr lvl="1"/>
            <a:r>
              <a:rPr lang="en-US" sz="2100" b="1" dirty="0"/>
              <a:t>Use the Chat for technical difficulties </a:t>
            </a:r>
          </a:p>
          <a:p>
            <a:pPr lvl="2"/>
            <a:r>
              <a:rPr lang="en-US" sz="1700" dirty="0"/>
              <a:t>Chat to the Host, Susan Rivo</a:t>
            </a:r>
          </a:p>
          <a:p>
            <a:pPr marL="457200" lvl="1" indent="0">
              <a:buNone/>
            </a:pPr>
            <a:endParaRPr lang="en-US" sz="2500" dirty="0"/>
          </a:p>
          <a:p>
            <a:pPr marL="0" indent="0">
              <a:buNone/>
            </a:pPr>
            <a:r>
              <a:rPr lang="en-US" sz="2500" b="1" dirty="0"/>
              <a:t>2. Verbal: </a:t>
            </a:r>
          </a:p>
          <a:p>
            <a:pPr lvl="1"/>
            <a:r>
              <a:rPr lang="en-US" sz="2100" dirty="0"/>
              <a:t>Email &lt;</a:t>
            </a:r>
            <a:r>
              <a:rPr lang="en-US" sz="2100" dirty="0" err="1"/>
              <a:t>Susan@raabassociates.org</a:t>
            </a:r>
            <a:r>
              <a:rPr lang="en-US" sz="2100" dirty="0"/>
              <a:t>&gt; if you’d like to make a verbal comment</a:t>
            </a:r>
          </a:p>
          <a:p>
            <a:pPr lvl="1"/>
            <a:r>
              <a:rPr lang="en-US" sz="2100" dirty="0"/>
              <a:t>Susan will add you to the mic queue</a:t>
            </a:r>
          </a:p>
          <a:p>
            <a:pPr lvl="1"/>
            <a:r>
              <a:rPr lang="en-US" sz="2100" dirty="0"/>
              <a:t>Public mics will be open as noted in the agenda</a:t>
            </a:r>
            <a:endParaRPr lang="en-US" sz="1700" b="1" dirty="0"/>
          </a:p>
        </p:txBody>
      </p:sp>
      <p:sp>
        <p:nvSpPr>
          <p:cNvPr id="4" name="Slide Number Placeholder 3">
            <a:extLst>
              <a:ext uri="{FF2B5EF4-FFF2-40B4-BE49-F238E27FC236}">
                <a16:creationId xmlns:a16="http://schemas.microsoft.com/office/drawing/2014/main" id="{E4D9453A-0EF1-8344-A3EF-3DB0E094151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103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9" name="Freeform: Shape 8">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294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726492" y="2734324"/>
            <a:ext cx="10388253"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a:t>
            </a:r>
            <a:r>
              <a:rPr lang="en-US" sz="4800" dirty="0"/>
              <a:t>3: New Business Plan Dashboard</a:t>
            </a:r>
            <a:endParaRPr lang="en-US" sz="2900" dirty="0"/>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155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9C0C8-E4F7-1B7D-618C-11CE6305AF5A}"/>
              </a:ext>
            </a:extLst>
          </p:cNvPr>
          <p:cNvSpPr>
            <a:spLocks noGrp="1"/>
          </p:cNvSpPr>
          <p:nvPr>
            <p:ph type="title"/>
          </p:nvPr>
        </p:nvSpPr>
        <p:spPr/>
        <p:txBody>
          <a:bodyPr>
            <a:normAutofit fontScale="90000"/>
          </a:bodyPr>
          <a:lstStyle/>
          <a:p>
            <a:r>
              <a:rPr lang="en-US" dirty="0"/>
              <a:t>Orientation to Energy Division’s Business Plan Tableau Dashboard</a:t>
            </a:r>
          </a:p>
        </p:txBody>
      </p:sp>
      <p:sp>
        <p:nvSpPr>
          <p:cNvPr id="6" name="Content Placeholder 5">
            <a:extLst>
              <a:ext uri="{FF2B5EF4-FFF2-40B4-BE49-F238E27FC236}">
                <a16:creationId xmlns:a16="http://schemas.microsoft.com/office/drawing/2014/main" id="{F4041B50-31A4-2610-E5FC-A1368249670D}"/>
              </a:ext>
            </a:extLst>
          </p:cNvPr>
          <p:cNvSpPr>
            <a:spLocks noGrp="1"/>
          </p:cNvSpPr>
          <p:nvPr>
            <p:ph idx="1"/>
          </p:nvPr>
        </p:nvSpPr>
        <p:spPr>
          <a:xfrm>
            <a:off x="838200" y="1473200"/>
            <a:ext cx="10515600" cy="4703763"/>
          </a:xfrm>
        </p:spPr>
        <p:txBody>
          <a:bodyPr>
            <a:normAutofit lnSpcReduction="10000"/>
          </a:bodyPr>
          <a:lstStyle/>
          <a:p>
            <a:r>
              <a:rPr lang="en-US" dirty="0"/>
              <a:t>Energy Division Staff developed a Tableau Dashboard using the information from Program Administrators’ (PAs) Applications that was submitted to CEDARS</a:t>
            </a:r>
          </a:p>
          <a:p>
            <a:r>
              <a:rPr lang="en-US" dirty="0"/>
              <a:t>The Dashboard contains information related to Energy Savings, TSB, Cost Effectiveness and Budget by sector and segment</a:t>
            </a:r>
          </a:p>
          <a:p>
            <a:r>
              <a:rPr lang="en-US" dirty="0"/>
              <a:t>A link to the dashboard and related information can be found at </a:t>
            </a:r>
            <a:r>
              <a:rPr lang="en-US" dirty="0">
                <a:hlinkClick r:id="rId3"/>
              </a:rPr>
              <a:t>https://www.caeecc.org/6-22-22-full-caeecc-mtg</a:t>
            </a:r>
            <a:r>
              <a:rPr lang="en-US" dirty="0"/>
              <a:t> </a:t>
            </a:r>
          </a:p>
          <a:p>
            <a:r>
              <a:rPr lang="en-US" i="1" dirty="0"/>
              <a:t>Note, CAEECC facilitation staff developed this slide as a placeholder for the forthcoming presentation/demo from Energy Division</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A01A3B22-EACA-1B08-A413-8AF1F3424C88}"/>
              </a:ext>
            </a:extLst>
          </p:cNvPr>
          <p:cNvSpPr>
            <a:spLocks noGrp="1"/>
          </p:cNvSpPr>
          <p:nvPr>
            <p:ph type="sldNum" sz="quarter" idx="12"/>
          </p:nvPr>
        </p:nvSpPr>
        <p:spPr/>
        <p:txBody>
          <a:bodyPr/>
          <a:lstStyle/>
          <a:p>
            <a:fld id="{B52D1F0E-ADB9-054E-881E-D5691EC4F528}" type="slidenum">
              <a:rPr lang="en-US" smtClean="0"/>
              <a:t>42</a:t>
            </a:fld>
            <a:endParaRPr lang="en-US"/>
          </a:p>
        </p:txBody>
      </p:sp>
    </p:spTree>
    <p:extLst>
      <p:ext uri="{BB962C8B-B14F-4D97-AF65-F5344CB8AC3E}">
        <p14:creationId xmlns:p14="http://schemas.microsoft.com/office/powerpoint/2010/main" val="2990637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fontScale="90000"/>
          </a:bodyPr>
          <a:lstStyle/>
          <a:p>
            <a:br>
              <a:rPr lang="en-US" dirty="0"/>
            </a:br>
            <a:r>
              <a:rPr lang="en-US" dirty="0"/>
              <a:t>CAEECC Planning/Next Steps</a:t>
            </a:r>
            <a:endParaRPr lang="en-US" sz="48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3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5316EE0-79D9-7748-A2BA-16FCD69271CB}"/>
              </a:ext>
            </a:extLst>
          </p:cNvPr>
          <p:cNvSpPr>
            <a:spLocks noGrp="1"/>
          </p:cNvSpPr>
          <p:nvPr>
            <p:ph type="sldNum" sz="quarter" idx="12"/>
          </p:nvPr>
        </p:nvSpPr>
        <p:spPr/>
        <p:txBody>
          <a:bodyPr/>
          <a:lstStyle/>
          <a:p>
            <a:fld id="{B52D1F0E-ADB9-054E-881E-D5691EC4F528}" type="slidenum">
              <a:rPr lang="en-US" smtClean="0"/>
              <a:t>43</a:t>
            </a:fld>
            <a:endParaRPr lang="en-US"/>
          </a:p>
        </p:txBody>
      </p:sp>
    </p:spTree>
    <p:extLst>
      <p:ext uri="{BB962C8B-B14F-4D97-AF65-F5344CB8AC3E}">
        <p14:creationId xmlns:p14="http://schemas.microsoft.com/office/powerpoint/2010/main" val="2767797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4864728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53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CAEECC Co-Chair Transition</a:t>
            </a: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45</a:t>
            </a:fld>
            <a:endParaRPr lang="en-US"/>
          </a:p>
        </p:txBody>
      </p:sp>
      <p:graphicFrame>
        <p:nvGraphicFramePr>
          <p:cNvPr id="6" name="Content Placeholder 2">
            <a:extLst>
              <a:ext uri="{FF2B5EF4-FFF2-40B4-BE49-F238E27FC236}">
                <a16:creationId xmlns:a16="http://schemas.microsoft.com/office/drawing/2014/main" id="{E33F620A-0EE0-6B16-E6C1-57553E991BD7}"/>
              </a:ext>
            </a:extLst>
          </p:cNvPr>
          <p:cNvGraphicFramePr>
            <a:graphicFrameLocks noGrp="1"/>
          </p:cNvGraphicFramePr>
          <p:nvPr>
            <p:ph idx="1"/>
            <p:extLst>
              <p:ext uri="{D42A27DB-BD31-4B8C-83A1-F6EECF244321}">
                <p14:modId xmlns:p14="http://schemas.microsoft.com/office/powerpoint/2010/main" val="236304175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09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Facilitation Team Transition </a:t>
            </a:r>
            <a:endParaRPr lang="en-US" sz="6000">
              <a:solidFill>
                <a:schemeClr val="bg1"/>
              </a:solidFill>
              <a:highlight>
                <a:srgbClr val="FFFF00"/>
              </a:highlight>
            </a:endParaRP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610600" y="6356350"/>
            <a:ext cx="2743200" cy="365125"/>
          </a:xfrm>
        </p:spPr>
        <p:txBody>
          <a:bodyPr>
            <a:normAutofit/>
          </a:bodyPr>
          <a:lstStyle/>
          <a:p>
            <a:pPr>
              <a:spcAft>
                <a:spcPts val="600"/>
              </a:spcAft>
            </a:pPr>
            <a:fld id="{B52D1F0E-ADB9-054E-881E-D5691EC4F528}" type="slidenum">
              <a:rPr lang="en-US" smtClean="0"/>
              <a:pPr>
                <a:spcAft>
                  <a:spcPts val="600"/>
                </a:spcAft>
              </a:pPr>
              <a:t>46</a:t>
            </a:fld>
            <a:endParaRPr lang="en-US"/>
          </a:p>
        </p:txBody>
      </p:sp>
      <p:graphicFrame>
        <p:nvGraphicFramePr>
          <p:cNvPr id="6" name="Content Placeholder 2">
            <a:extLst>
              <a:ext uri="{FF2B5EF4-FFF2-40B4-BE49-F238E27FC236}">
                <a16:creationId xmlns:a16="http://schemas.microsoft.com/office/drawing/2014/main" id="{7470905F-9D7F-B81F-46DA-030EE224DD73}"/>
              </a:ext>
            </a:extLst>
          </p:cNvPr>
          <p:cNvGraphicFramePr>
            <a:graphicFrameLocks noGrp="1"/>
          </p:cNvGraphicFramePr>
          <p:nvPr>
            <p:ph idx="1"/>
            <p:extLst>
              <p:ext uri="{D42A27DB-BD31-4B8C-83A1-F6EECF244321}">
                <p14:modId xmlns:p14="http://schemas.microsoft.com/office/powerpoint/2010/main" val="90543589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89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ectangle 14">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47B96E99-5387-0544-9C63-6858D769736B}"/>
              </a:ext>
            </a:extLst>
          </p:cNvPr>
          <p:cNvSpPr>
            <a:spLocks noGrp="1"/>
          </p:cNvSpPr>
          <p:nvPr>
            <p:ph type="title"/>
          </p:nvPr>
        </p:nvSpPr>
        <p:spPr>
          <a:xfrm>
            <a:off x="683489" y="730020"/>
            <a:ext cx="6096000" cy="887606"/>
          </a:xfrm>
        </p:spPr>
        <p:txBody>
          <a:bodyPr>
            <a:noAutofit/>
          </a:bodyPr>
          <a:lstStyle/>
          <a:p>
            <a:pPr algn="ctr"/>
            <a:r>
              <a:rPr lang="en-US" dirty="0"/>
              <a:t>New facilitation team Organizational structure</a:t>
            </a:r>
            <a:endParaRPr lang="en-US" sz="1500" dirty="0">
              <a:highlight>
                <a:srgbClr val="FFFF00"/>
              </a:highlight>
            </a:endParaRPr>
          </a:p>
        </p:txBody>
      </p:sp>
      <p:pic>
        <p:nvPicPr>
          <p:cNvPr id="6" name="Content Placeholder 5" descr="Diagram&#10;&#10;Description automatically generated">
            <a:extLst>
              <a:ext uri="{FF2B5EF4-FFF2-40B4-BE49-F238E27FC236}">
                <a16:creationId xmlns:a16="http://schemas.microsoft.com/office/drawing/2014/main" id="{6FA365DF-9F59-A748-9DF8-D16124AC9915}"/>
              </a:ext>
            </a:extLst>
          </p:cNvPr>
          <p:cNvPicPr>
            <a:picLocks noChangeAspect="1"/>
          </p:cNvPicPr>
          <p:nvPr/>
        </p:nvPicPr>
        <p:blipFill>
          <a:blip r:embed="rId3"/>
          <a:stretch>
            <a:fillRect/>
          </a:stretch>
        </p:blipFill>
        <p:spPr>
          <a:xfrm>
            <a:off x="683489" y="1932013"/>
            <a:ext cx="6096000" cy="3825239"/>
          </a:xfrm>
          <a:prstGeom prst="rect">
            <a:avLst/>
          </a:prstGeom>
        </p:spPr>
      </p:pic>
      <p:sp>
        <p:nvSpPr>
          <p:cNvPr id="10" name="Content Placeholder 9">
            <a:extLst>
              <a:ext uri="{FF2B5EF4-FFF2-40B4-BE49-F238E27FC236}">
                <a16:creationId xmlns:a16="http://schemas.microsoft.com/office/drawing/2014/main" id="{76E54BA4-1669-4585-AC25-A701464C75DD}"/>
              </a:ext>
            </a:extLst>
          </p:cNvPr>
          <p:cNvSpPr>
            <a:spLocks noGrp="1"/>
          </p:cNvSpPr>
          <p:nvPr>
            <p:ph idx="1"/>
          </p:nvPr>
        </p:nvSpPr>
        <p:spPr>
          <a:xfrm>
            <a:off x="8117612" y="1201992"/>
            <a:ext cx="3693388" cy="4843207"/>
          </a:xfrm>
        </p:spPr>
        <p:txBody>
          <a:bodyPr>
            <a:normAutofit fontScale="70000" lnSpcReduction="20000"/>
          </a:bodyPr>
          <a:lstStyle/>
          <a:p>
            <a:pPr marL="0" indent="0">
              <a:buNone/>
            </a:pPr>
            <a:r>
              <a:rPr lang="en-US" b="1" dirty="0"/>
              <a:t>Highlights</a:t>
            </a:r>
            <a:endParaRPr lang="en-US" dirty="0"/>
          </a:p>
          <a:p>
            <a:r>
              <a:rPr lang="en-US" dirty="0"/>
              <a:t>Designed for flexibility, efficiency and to leverage expertise</a:t>
            </a:r>
          </a:p>
          <a:p>
            <a:r>
              <a:rPr lang="en-US" dirty="0"/>
              <a:t>Redundancy for concurrent meetings</a:t>
            </a:r>
          </a:p>
          <a:p>
            <a:r>
              <a:rPr lang="en-US" dirty="0"/>
              <a:t>Retains institutional knowledge while bringing in new perspectives </a:t>
            </a:r>
          </a:p>
          <a:p>
            <a:pPr marL="0" indent="0">
              <a:buNone/>
            </a:pPr>
            <a:endParaRPr lang="en-US" dirty="0"/>
          </a:p>
          <a:p>
            <a:pPr marL="0" indent="0">
              <a:buNone/>
            </a:pPr>
            <a:r>
              <a:rPr lang="en-US" b="1" dirty="0"/>
              <a:t>Team</a:t>
            </a:r>
          </a:p>
          <a:p>
            <a:r>
              <a:rPr lang="en-US" dirty="0"/>
              <a:t>Strategic Energy &amp; Sustainability Consulting (Katie Abrams)</a:t>
            </a:r>
          </a:p>
          <a:p>
            <a:r>
              <a:rPr lang="en-US" dirty="0"/>
              <a:t>Common Spark Consulting (Michelle Vigen Ralston, </a:t>
            </a:r>
            <a:r>
              <a:rPr lang="en-US" dirty="0" err="1"/>
              <a:t>Suhaila</a:t>
            </a:r>
            <a:r>
              <a:rPr lang="en-US" dirty="0"/>
              <a:t> Sikand, and others)</a:t>
            </a:r>
          </a:p>
          <a:p>
            <a:r>
              <a:rPr lang="en-US" dirty="0"/>
              <a:t>Raab Associates (Jonathan Raab and Susan Rivo)</a:t>
            </a:r>
          </a:p>
          <a:p>
            <a:r>
              <a:rPr lang="en-US" dirty="0"/>
              <a:t>Gemini Energy Consulting (Anthony Kinslow II)</a:t>
            </a:r>
          </a:p>
        </p:txBody>
      </p:sp>
      <p:sp>
        <p:nvSpPr>
          <p:cNvPr id="4" name="Slide Number Placeholder 3">
            <a:extLst>
              <a:ext uri="{FF2B5EF4-FFF2-40B4-BE49-F238E27FC236}">
                <a16:creationId xmlns:a16="http://schemas.microsoft.com/office/drawing/2014/main" id="{D7B82666-9363-584C-B68D-6B1F3704431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252860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a:xfrm>
            <a:off x="982977" y="349112"/>
            <a:ext cx="10044023" cy="877729"/>
          </a:xfrm>
        </p:spPr>
        <p:txBody>
          <a:bodyPr anchor="ctr">
            <a:normAutofit/>
          </a:bodyPr>
          <a:lstStyle/>
          <a:p>
            <a:r>
              <a:rPr lang="en-US" sz="4000" dirty="0">
                <a:solidFill>
                  <a:srgbClr val="FFFFFF"/>
                </a:solidFill>
              </a:rPr>
              <a:t>Updated CAEECC Workplan</a:t>
            </a: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11704320" y="6455664"/>
            <a:ext cx="448056" cy="365125"/>
          </a:xfrm>
        </p:spPr>
        <p:txBody>
          <a:bodyPr>
            <a:normAutofit/>
          </a:bodyPr>
          <a:lstStyle/>
          <a:p>
            <a:pPr>
              <a:spcAft>
                <a:spcPts val="600"/>
              </a:spcAft>
            </a:pPr>
            <a:fld id="{B52D1F0E-ADB9-054E-881E-D5691EC4F528}" type="slidenum">
              <a:rPr lang="en-US" sz="1100" i="1">
                <a:solidFill>
                  <a:schemeClr val="tx1">
                    <a:lumMod val="50000"/>
                    <a:lumOff val="50000"/>
                  </a:schemeClr>
                </a:solidFill>
              </a:rPr>
              <a:pPr>
                <a:spcAft>
                  <a:spcPts val="600"/>
                </a:spcAft>
              </a:pPr>
              <a:t>48</a:t>
            </a:fld>
            <a:endParaRPr lang="en-US" sz="1100" i="1">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9DA1BEA0-532E-BCEF-36D6-C0EE7EE29DEF}"/>
              </a:ext>
            </a:extLst>
          </p:cNvPr>
          <p:cNvGraphicFramePr>
            <a:graphicFrameLocks noGrp="1"/>
          </p:cNvGraphicFramePr>
          <p:nvPr>
            <p:ph idx="1"/>
            <p:extLst>
              <p:ext uri="{D42A27DB-BD31-4B8C-83A1-F6EECF244321}">
                <p14:modId xmlns:p14="http://schemas.microsoft.com/office/powerpoint/2010/main" val="614752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1E5647A3-A6C9-EF87-BE0C-2DA2618C4614}"/>
              </a:ext>
            </a:extLst>
          </p:cNvPr>
          <p:cNvSpPr txBox="1"/>
          <p:nvPr/>
        </p:nvSpPr>
        <p:spPr>
          <a:xfrm>
            <a:off x="644057" y="6455664"/>
            <a:ext cx="10927828" cy="338554"/>
          </a:xfrm>
          <a:prstGeom prst="rect">
            <a:avLst/>
          </a:prstGeom>
          <a:noFill/>
          <a:ln w="3175">
            <a:solidFill>
              <a:schemeClr val="tx1"/>
            </a:solidFill>
          </a:ln>
        </p:spPr>
        <p:txBody>
          <a:bodyPr wrap="square">
            <a:spAutoFit/>
          </a:bodyPr>
          <a:lstStyle/>
          <a:p>
            <a:r>
              <a:rPr lang="en-US" sz="1600" i="1" dirty="0"/>
              <a:t>Note: We’ll revisit the 2023 Workplan at the December Full CAEECC meeting in preparation to file annual Advice Letter</a:t>
            </a:r>
          </a:p>
        </p:txBody>
      </p:sp>
    </p:spTree>
    <p:extLst>
      <p:ext uri="{BB962C8B-B14F-4D97-AF65-F5344CB8AC3E}">
        <p14:creationId xmlns:p14="http://schemas.microsoft.com/office/powerpoint/2010/main" val="224363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a:xfrm>
            <a:off x="594360" y="1209086"/>
            <a:ext cx="3876848" cy="4064925"/>
          </a:xfrm>
        </p:spPr>
        <p:txBody>
          <a:bodyPr anchor="ctr">
            <a:normAutofit/>
          </a:bodyPr>
          <a:lstStyle/>
          <a:p>
            <a:r>
              <a:rPr lang="en-US" sz="5000" dirty="0"/>
              <a:t>Proposed Topics for September 15 Full CAEECC Meeting</a:t>
            </a:r>
          </a:p>
        </p:txBody>
      </p:sp>
      <p:grpSp>
        <p:nvGrpSpPr>
          <p:cNvPr id="14" name="Group 1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854440" y="6492240"/>
            <a:ext cx="2743200" cy="365125"/>
          </a:xfrm>
        </p:spPr>
        <p:txBody>
          <a:bodyPr>
            <a:normAutofit/>
          </a:bodyPr>
          <a:lstStyle/>
          <a:p>
            <a:pPr>
              <a:spcAft>
                <a:spcPts val="600"/>
              </a:spcAft>
            </a:pPr>
            <a:fld id="{B52D1F0E-ADB9-054E-881E-D5691EC4F528}" type="slidenum">
              <a:rPr lang="en-US">
                <a:solidFill>
                  <a:schemeClr val="bg1"/>
                </a:solidFill>
              </a:rPr>
              <a:pPr>
                <a:spcAft>
                  <a:spcPts val="600"/>
                </a:spcAft>
              </a:pPr>
              <a:t>49</a:t>
            </a:fld>
            <a:endParaRPr lang="en-US">
              <a:solidFill>
                <a:schemeClr val="bg1"/>
              </a:solidFill>
            </a:endParaRPr>
          </a:p>
        </p:txBody>
      </p:sp>
      <p:graphicFrame>
        <p:nvGraphicFramePr>
          <p:cNvPr id="6" name="Content Placeholder 2">
            <a:extLst>
              <a:ext uri="{FF2B5EF4-FFF2-40B4-BE49-F238E27FC236}">
                <a16:creationId xmlns:a16="http://schemas.microsoft.com/office/drawing/2014/main" id="{CB22B50A-D01C-38D4-BBA0-CC49C47E4C1D}"/>
              </a:ext>
            </a:extLst>
          </p:cNvPr>
          <p:cNvGraphicFramePr>
            <a:graphicFrameLocks noGrp="1"/>
          </p:cNvGraphicFramePr>
          <p:nvPr>
            <p:ph idx="1"/>
            <p:extLst>
              <p:ext uri="{D42A27DB-BD31-4B8C-83A1-F6EECF244321}">
                <p14:modId xmlns:p14="http://schemas.microsoft.com/office/powerpoint/2010/main" val="4192982748"/>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86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646642"/>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a:t>
            </a:r>
            <a:r>
              <a:rPr lang="en-US" sz="4800" dirty="0"/>
              <a:t>1: Evolving Scope of CAEECC</a:t>
            </a: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fld id="{B52D1F0E-ADB9-054E-881E-D5691EC4F528}" type="slidenum">
              <a:rPr lang="en-US" smtClean="0"/>
              <a:t>5</a:t>
            </a:fld>
            <a:endParaRPr lang="en-US"/>
          </a:p>
        </p:txBody>
      </p:sp>
    </p:spTree>
    <p:extLst>
      <p:ext uri="{BB962C8B-B14F-4D97-AF65-F5344CB8AC3E}">
        <p14:creationId xmlns:p14="http://schemas.microsoft.com/office/powerpoint/2010/main" val="2886312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B31-1C24-DE42-8A09-64EF725DF64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dirty="0"/>
              <a:t>4/12</a:t>
            </a:r>
            <a:r>
              <a:rPr lang="en-US" sz="3600" kern="1200" dirty="0">
                <a:solidFill>
                  <a:schemeClr val="tx1"/>
                </a:solidFill>
                <a:latin typeface="+mj-lt"/>
                <a:ea typeface="+mj-ea"/>
                <a:cs typeface="+mj-cs"/>
              </a:rPr>
              <a:t> </a:t>
            </a:r>
            <a:r>
              <a:rPr lang="en-US" sz="3600" kern="1200" dirty="0">
                <a:latin typeface="+mj-lt"/>
                <a:ea typeface="+mj-ea"/>
                <a:cs typeface="+mj-cs"/>
              </a:rPr>
              <a:t>Full CAEECC Meeting Evaluation Survey Results</a:t>
            </a:r>
          </a:p>
        </p:txBody>
      </p:sp>
      <p:sp>
        <p:nvSpPr>
          <p:cNvPr id="4" name="Slide Number Placeholder 3">
            <a:extLst>
              <a:ext uri="{FF2B5EF4-FFF2-40B4-BE49-F238E27FC236}">
                <a16:creationId xmlns:a16="http://schemas.microsoft.com/office/drawing/2014/main" id="{948517C1-2AA4-2342-B5BA-0ED6EC63D9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2D1F0E-ADB9-054E-881E-D5691EC4F528}" type="slidenum">
              <a:rPr lang="en-US"/>
              <a:pPr>
                <a:spcAft>
                  <a:spcPts val="600"/>
                </a:spcAft>
              </a:pPr>
              <a:t>50</a:t>
            </a:fld>
            <a:endParaRPr lang="en-US"/>
          </a:p>
        </p:txBody>
      </p:sp>
      <p:sp>
        <p:nvSpPr>
          <p:cNvPr id="15" name="TextBox 14">
            <a:extLst>
              <a:ext uri="{FF2B5EF4-FFF2-40B4-BE49-F238E27FC236}">
                <a16:creationId xmlns:a16="http://schemas.microsoft.com/office/drawing/2014/main" id="{A53E0604-26FA-5E4F-B9CD-7C4A781F2683}"/>
              </a:ext>
            </a:extLst>
          </p:cNvPr>
          <p:cNvSpPr txBox="1"/>
          <p:nvPr/>
        </p:nvSpPr>
        <p:spPr>
          <a:xfrm>
            <a:off x="996462" y="5496133"/>
            <a:ext cx="10046676" cy="860217"/>
          </a:xfrm>
          <a:prstGeom prst="rect">
            <a:avLst/>
          </a:prstGeom>
          <a:ln>
            <a:solidFill>
              <a:schemeClr val="tx1"/>
            </a:solidFill>
          </a:ln>
        </p:spPr>
        <p:txBody>
          <a:bodyPr vert="horz" lIns="91440" tIns="45720" rIns="91440" bIns="45720" rtlCol="0" anchor="ctr">
            <a:normAutofit fontScale="92500" lnSpcReduction="20000"/>
          </a:bodyPr>
          <a:lstStyle/>
          <a:p>
            <a:pPr>
              <a:lnSpc>
                <a:spcPct val="90000"/>
              </a:lnSpc>
              <a:spcAft>
                <a:spcPts val="600"/>
              </a:spcAft>
            </a:pPr>
            <a:r>
              <a:rPr lang="en-US" sz="1300" u="sng" dirty="0"/>
              <a:t>Notes</a:t>
            </a:r>
            <a:r>
              <a:rPr lang="en-US" sz="1300" dirty="0"/>
              <a:t> </a:t>
            </a:r>
          </a:p>
          <a:p>
            <a:pPr>
              <a:lnSpc>
                <a:spcPct val="90000"/>
              </a:lnSpc>
              <a:spcAft>
                <a:spcPts val="600"/>
              </a:spcAft>
            </a:pPr>
            <a:r>
              <a:rPr lang="en-US" sz="1300" dirty="0"/>
              <a:t>1) Scores are 1-6 scale, where 1 is "strongly disagree" and 6 is "strongly agree”</a:t>
            </a:r>
            <a:r>
              <a:rPr lang="en-US" sz="1400" dirty="0"/>
              <a:t> ; and 3.5 is mid-point of 1-6 scale </a:t>
            </a:r>
            <a:endParaRPr lang="en-US" sz="1300" dirty="0"/>
          </a:p>
          <a:p>
            <a:pPr>
              <a:lnSpc>
                <a:spcPct val="90000"/>
              </a:lnSpc>
              <a:spcAft>
                <a:spcPts val="600"/>
              </a:spcAft>
            </a:pPr>
            <a:r>
              <a:rPr lang="en-US" sz="1300" dirty="0"/>
              <a:t>2) Scores based on responses from 24 members</a:t>
            </a:r>
          </a:p>
          <a:p>
            <a:pPr>
              <a:lnSpc>
                <a:spcPct val="90000"/>
              </a:lnSpc>
              <a:spcAft>
                <a:spcPts val="600"/>
              </a:spcAft>
            </a:pPr>
            <a:r>
              <a:rPr lang="en-US" sz="1300" dirty="0"/>
              <a:t>3) Facilitation Team and Co-Chairs reviewed and debriefed comments from respondents</a:t>
            </a:r>
          </a:p>
        </p:txBody>
      </p:sp>
      <p:graphicFrame>
        <p:nvGraphicFramePr>
          <p:cNvPr id="6" name="Table 5">
            <a:extLst>
              <a:ext uri="{FF2B5EF4-FFF2-40B4-BE49-F238E27FC236}">
                <a16:creationId xmlns:a16="http://schemas.microsoft.com/office/drawing/2014/main" id="{081DB8AA-763B-A142-BE9A-F543E757B81B}"/>
              </a:ext>
            </a:extLst>
          </p:cNvPr>
          <p:cNvGraphicFramePr>
            <a:graphicFrameLocks noGrp="1"/>
          </p:cNvGraphicFramePr>
          <p:nvPr>
            <p:extLst>
              <p:ext uri="{D42A27DB-BD31-4B8C-83A1-F6EECF244321}">
                <p14:modId xmlns:p14="http://schemas.microsoft.com/office/powerpoint/2010/main" val="1760842873"/>
              </p:ext>
            </p:extLst>
          </p:nvPr>
        </p:nvGraphicFramePr>
        <p:xfrm>
          <a:off x="996463" y="1332500"/>
          <a:ext cx="10046675" cy="3878715"/>
        </p:xfrm>
        <a:graphic>
          <a:graphicData uri="http://schemas.openxmlformats.org/drawingml/2006/table">
            <a:tbl>
              <a:tblPr firstRow="1" bandRow="1">
                <a:tableStyleId>{5C22544A-7EE6-4342-B048-85BDC9FD1C3A}</a:tableStyleId>
              </a:tblPr>
              <a:tblGrid>
                <a:gridCol w="8858737">
                  <a:extLst>
                    <a:ext uri="{9D8B030D-6E8A-4147-A177-3AD203B41FA5}">
                      <a16:colId xmlns:a16="http://schemas.microsoft.com/office/drawing/2014/main" val="387827201"/>
                    </a:ext>
                  </a:extLst>
                </a:gridCol>
                <a:gridCol w="1187938">
                  <a:extLst>
                    <a:ext uri="{9D8B030D-6E8A-4147-A177-3AD203B41FA5}">
                      <a16:colId xmlns:a16="http://schemas.microsoft.com/office/drawing/2014/main" val="2383343630"/>
                    </a:ext>
                  </a:extLst>
                </a:gridCol>
              </a:tblGrid>
              <a:tr h="369389">
                <a:tc>
                  <a:txBody>
                    <a:bodyPr/>
                    <a:lstStyle/>
                    <a:p>
                      <a:pPr algn="l" fontAlgn="t"/>
                      <a:r>
                        <a:rPr lang="en-US" sz="1800" b="1" u="none" strike="noStrike" kern="1200" dirty="0">
                          <a:solidFill>
                            <a:schemeClr val="bg1"/>
                          </a:solidFill>
                          <a:effectLst/>
                          <a:latin typeface="+mn-lt"/>
                          <a:ea typeface="+mn-ea"/>
                          <a:cs typeface="+mn-cs"/>
                        </a:rPr>
                        <a:t>Question</a:t>
                      </a:r>
                    </a:p>
                  </a:txBody>
                  <a:tcPr marL="16138" marR="16138" marT="16138" marB="0" anchor="ctr"/>
                </a:tc>
                <a:tc>
                  <a:txBody>
                    <a:bodyPr/>
                    <a:lstStyle/>
                    <a:p>
                      <a:pPr algn="ctr" fontAlgn="b"/>
                      <a:r>
                        <a:rPr lang="en-US" sz="1800" u="none" strike="noStrike" kern="1200" dirty="0">
                          <a:solidFill>
                            <a:schemeClr val="bg1"/>
                          </a:solidFill>
                          <a:effectLst/>
                          <a:latin typeface="+mn-lt"/>
                          <a:ea typeface="+mn-ea"/>
                          <a:cs typeface="+mn-cs"/>
                        </a:rPr>
                        <a:t>Avg. Score</a:t>
                      </a:r>
                    </a:p>
                  </a:txBody>
                  <a:tcPr marL="9525" marR="9525" marT="9525" marB="0" anchor="b"/>
                </a:tc>
                <a:extLst>
                  <a:ext uri="{0D108BD9-81ED-4DB2-BD59-A6C34878D82A}">
                    <a16:rowId xmlns:a16="http://schemas.microsoft.com/office/drawing/2014/main" val="1409950207"/>
                  </a:ext>
                </a:extLst>
              </a:tr>
              <a:tr h="441808">
                <a:tc>
                  <a:txBody>
                    <a:bodyPr/>
                    <a:lstStyle/>
                    <a:p>
                      <a:pPr algn="l" fontAlgn="t"/>
                      <a:r>
                        <a:rPr lang="en-US" sz="1800" u="none" strike="noStrike" dirty="0">
                          <a:effectLst/>
                        </a:rPr>
                        <a:t>Objectives of the meeting were clearly articulated on the agenda</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2741741347"/>
                  </a:ext>
                </a:extLst>
              </a:tr>
              <a:tr h="334307">
                <a:tc>
                  <a:txBody>
                    <a:bodyPr/>
                    <a:lstStyle/>
                    <a:p>
                      <a:pPr algn="l" fontAlgn="t"/>
                      <a:r>
                        <a:rPr lang="en-US" sz="1800" u="none" strike="noStrike" dirty="0">
                          <a:effectLst/>
                        </a:rPr>
                        <a:t>Objectives of the meeting were accomplished</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4.5</a:t>
                      </a:r>
                    </a:p>
                  </a:txBody>
                  <a:tcPr marL="9525" marR="9525" marT="9525" marB="0" anchor="ctr"/>
                </a:tc>
                <a:extLst>
                  <a:ext uri="{0D108BD9-81ED-4DB2-BD59-A6C34878D82A}">
                    <a16:rowId xmlns:a16="http://schemas.microsoft.com/office/drawing/2014/main" val="1493448288"/>
                  </a:ext>
                </a:extLst>
              </a:tr>
              <a:tr h="441808">
                <a:tc>
                  <a:txBody>
                    <a:bodyPr/>
                    <a:lstStyle/>
                    <a:p>
                      <a:pPr algn="l" fontAlgn="t"/>
                      <a:r>
                        <a:rPr lang="en-US" sz="1800" u="none" strike="noStrike" dirty="0">
                          <a:effectLst/>
                        </a:rPr>
                        <a:t>Presentations and background documents were clear and helpful</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5.1</a:t>
                      </a:r>
                    </a:p>
                  </a:txBody>
                  <a:tcPr marL="9525" marR="9525" marT="9525" marB="0" anchor="ctr"/>
                </a:tc>
                <a:extLst>
                  <a:ext uri="{0D108BD9-81ED-4DB2-BD59-A6C34878D82A}">
                    <a16:rowId xmlns:a16="http://schemas.microsoft.com/office/drawing/2014/main" val="1200912428"/>
                  </a:ext>
                </a:extLst>
              </a:tr>
              <a:tr h="657015">
                <a:tc>
                  <a:txBody>
                    <a:bodyPr/>
                    <a:lstStyle/>
                    <a:p>
                      <a:pPr algn="l" fontAlgn="t"/>
                      <a:r>
                        <a:rPr lang="en-US" sz="1800" u="none" strike="noStrike" kern="1200" dirty="0">
                          <a:solidFill>
                            <a:schemeClr val="dk1"/>
                          </a:solidFill>
                          <a:effectLst/>
                          <a:latin typeface="+mn-lt"/>
                          <a:ea typeface="+mn-ea"/>
                          <a:cs typeface="+mn-cs"/>
                        </a:rPr>
                        <a:t>CAEECC Members (including PAs) were flexible in seeking outcomes that were potentially mutually agreeable, where applicable </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260677111"/>
                  </a:ext>
                </a:extLst>
              </a:tr>
              <a:tr h="965774">
                <a:tc>
                  <a:txBody>
                    <a:bodyPr/>
                    <a:lstStyle/>
                    <a:p>
                      <a:pPr algn="l" fontAlgn="t"/>
                      <a:r>
                        <a:rPr lang="en-US" sz="1800" u="none" strike="noStrike" kern="1200" dirty="0">
                          <a:solidFill>
                            <a:schemeClr val="dk1"/>
                          </a:solidFill>
                          <a:effectLst/>
                          <a:latin typeface="+mn-lt"/>
                          <a:ea typeface="+mn-ea"/>
                          <a:cs typeface="+mn-cs"/>
                        </a:rPr>
                        <a:t>The facilitators were effective in running the meeting (e.g., fostering a constructive and efficient forum, being impartial, and making sure no one dominated discussions)</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5.3</a:t>
                      </a:r>
                    </a:p>
                  </a:txBody>
                  <a:tcPr marL="9525" marR="9525" marT="9525" marB="0" anchor="ctr"/>
                </a:tc>
                <a:extLst>
                  <a:ext uri="{0D108BD9-81ED-4DB2-BD59-A6C34878D82A}">
                    <a16:rowId xmlns:a16="http://schemas.microsoft.com/office/drawing/2014/main" val="3925591773"/>
                  </a:ext>
                </a:extLst>
              </a:tr>
              <a:tr h="334307">
                <a:tc>
                  <a:txBody>
                    <a:bodyPr/>
                    <a:lstStyle/>
                    <a:p>
                      <a:pPr algn="l" fontAlgn="t"/>
                      <a:r>
                        <a:rPr lang="en-US" sz="1800" u="none" strike="noStrike" kern="1200" dirty="0">
                          <a:solidFill>
                            <a:schemeClr val="dk1"/>
                          </a:solidFill>
                          <a:effectLst/>
                          <a:latin typeface="+mn-lt"/>
                          <a:ea typeface="+mn-ea"/>
                          <a:cs typeface="+mn-cs"/>
                        </a:rPr>
                        <a:t>Overall, the online meeting format (WebEx) was smooth and effective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699665387"/>
                  </a:ext>
                </a:extLst>
              </a:tr>
              <a:tr h="334307">
                <a:tc>
                  <a:txBody>
                    <a:bodyPr/>
                    <a:lstStyle/>
                    <a:p>
                      <a:pPr algn="l" fontAlgn="t"/>
                      <a:r>
                        <a:rPr lang="en-US" sz="1800" u="none" strike="noStrike" kern="1200" dirty="0">
                          <a:solidFill>
                            <a:schemeClr val="dk1"/>
                          </a:solidFill>
                          <a:effectLst/>
                          <a:latin typeface="+mn-lt"/>
                          <a:ea typeface="+mn-ea"/>
                          <a:cs typeface="+mn-cs"/>
                        </a:rPr>
                        <a:t>Overall, this Full CAEECC meeting was successful</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4.6</a:t>
                      </a:r>
                    </a:p>
                  </a:txBody>
                  <a:tcPr marL="9525" marR="9525" marT="9525" marB="0" anchor="ctr"/>
                </a:tc>
                <a:extLst>
                  <a:ext uri="{0D108BD9-81ED-4DB2-BD59-A6C34878D82A}">
                    <a16:rowId xmlns:a16="http://schemas.microsoft.com/office/drawing/2014/main" val="1837055224"/>
                  </a:ext>
                </a:extLst>
              </a:tr>
            </a:tbl>
          </a:graphicData>
        </a:graphic>
      </p:graphicFrame>
    </p:spTree>
    <p:extLst>
      <p:ext uri="{BB962C8B-B14F-4D97-AF65-F5344CB8AC3E}">
        <p14:creationId xmlns:p14="http://schemas.microsoft.com/office/powerpoint/2010/main" val="981226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4A5344-15A6-0C41-957F-D1B57ACAFA5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6/22 Meeting Evaluation</a:t>
            </a:r>
          </a:p>
        </p:txBody>
      </p:sp>
      <p:sp>
        <p:nvSpPr>
          <p:cNvPr id="4" name="Slide Number Placeholder 3">
            <a:extLst>
              <a:ext uri="{FF2B5EF4-FFF2-40B4-BE49-F238E27FC236}">
                <a16:creationId xmlns:a16="http://schemas.microsoft.com/office/drawing/2014/main" id="{D3A9AA7E-C81E-9A47-AA08-B721AC76A432}"/>
              </a:ext>
            </a:extLst>
          </p:cNvPr>
          <p:cNvSpPr>
            <a:spLocks noGrp="1"/>
          </p:cNvSpPr>
          <p:nvPr>
            <p:ph type="sldNum" sz="quarter" idx="12"/>
          </p:nvPr>
        </p:nvSpPr>
        <p:spPr>
          <a:xfrm>
            <a:off x="11704320" y="6455664"/>
            <a:ext cx="448056" cy="365125"/>
          </a:xfrm>
        </p:spPr>
        <p:txBody>
          <a:bodyPr>
            <a:normAutofit/>
          </a:bodyPr>
          <a:lstStyle/>
          <a:p>
            <a:pPr>
              <a:spcAft>
                <a:spcPts val="600"/>
              </a:spcAft>
            </a:pPr>
            <a:fld id="{B52D1F0E-ADB9-054E-881E-D5691EC4F528}" type="slidenum">
              <a:rPr lang="en-US" sz="1100">
                <a:solidFill>
                  <a:schemeClr val="tx1">
                    <a:lumMod val="50000"/>
                    <a:lumOff val="50000"/>
                  </a:schemeClr>
                </a:solidFill>
              </a:rPr>
              <a:pPr>
                <a:spcAft>
                  <a:spcPts val="600"/>
                </a:spcAft>
              </a:pPr>
              <a:t>51</a:t>
            </a:fld>
            <a:endParaRPr lang="en-US"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44A2B267-1172-C355-309D-A91B335F83FA}"/>
              </a:ext>
            </a:extLst>
          </p:cNvPr>
          <p:cNvGraphicFramePr>
            <a:graphicFrameLocks noGrp="1"/>
          </p:cNvGraphicFramePr>
          <p:nvPr>
            <p:ph idx="1"/>
            <p:extLst>
              <p:ext uri="{D42A27DB-BD31-4B8C-83A1-F6EECF244321}">
                <p14:modId xmlns:p14="http://schemas.microsoft.com/office/powerpoint/2010/main" val="400892992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247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536143"/>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Appendix</a:t>
            </a:r>
            <a:endParaRPr lang="en-US" sz="4800" dirty="0"/>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259FBEC-86C1-2B43-9019-A0B3F96FFA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260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391886" y="550223"/>
            <a:ext cx="11087100" cy="630382"/>
          </a:xfrm>
        </p:spPr>
        <p:txBody>
          <a:bodyPr>
            <a:normAutofit fontScale="90000"/>
          </a:bodyPr>
          <a:lstStyle/>
          <a:p>
            <a:r>
              <a:rPr lang="en-US" dirty="0"/>
              <a:t>Process for prioritizing and refining recommendations</a:t>
            </a:r>
          </a:p>
        </p:txBody>
      </p:sp>
      <p:graphicFrame>
        <p:nvGraphicFramePr>
          <p:cNvPr id="5" name="Content Placeholder 4">
            <a:extLst>
              <a:ext uri="{FF2B5EF4-FFF2-40B4-BE49-F238E27FC236}">
                <a16:creationId xmlns:a16="http://schemas.microsoft.com/office/drawing/2014/main" id="{8E55AF2D-E20A-364A-B747-118706828820}"/>
              </a:ext>
            </a:extLst>
          </p:cNvPr>
          <p:cNvGraphicFramePr>
            <a:graphicFrameLocks noGrp="1"/>
          </p:cNvGraphicFramePr>
          <p:nvPr>
            <p:ph idx="1"/>
          </p:nvPr>
        </p:nvGraphicFramePr>
        <p:xfrm>
          <a:off x="4741772" y="1440928"/>
          <a:ext cx="2965137" cy="293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Diagram 5">
            <a:extLst>
              <a:ext uri="{FF2B5EF4-FFF2-40B4-BE49-F238E27FC236}">
                <a16:creationId xmlns:a16="http://schemas.microsoft.com/office/drawing/2014/main" id="{AFE6146C-1A2A-F24D-A77E-C4C0CAE06C5A}"/>
              </a:ext>
            </a:extLst>
          </p:cNvPr>
          <p:cNvGraphicFramePr/>
          <p:nvPr/>
        </p:nvGraphicFramePr>
        <p:xfrm>
          <a:off x="391886" y="1440928"/>
          <a:ext cx="11446328" cy="45516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2780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7238656C-D771-584E-9BDA-85EBD84BE1D4}"/>
              </a:ext>
            </a:extLst>
          </p:cNvPr>
          <p:cNvSpPr>
            <a:spLocks noGrp="1"/>
          </p:cNvSpPr>
          <p:nvPr>
            <p:ph type="title"/>
          </p:nvPr>
        </p:nvSpPr>
        <p:spPr>
          <a:xfrm>
            <a:off x="127000" y="701040"/>
            <a:ext cx="4406900" cy="5486400"/>
          </a:xfrm>
        </p:spPr>
        <p:txBody>
          <a:bodyPr anchor="ctr">
            <a:normAutofit/>
          </a:bodyPr>
          <a:lstStyle/>
          <a:p>
            <a:pPr algn="ctr"/>
            <a:r>
              <a:rPr lang="en-US" sz="2500" dirty="0"/>
              <a:t>5 categories of recommendations </a:t>
            </a:r>
          </a:p>
        </p:txBody>
      </p:sp>
      <p:sp>
        <p:nvSpPr>
          <p:cNvPr id="4" name="Slide Number Placeholder 3">
            <a:extLst>
              <a:ext uri="{FF2B5EF4-FFF2-40B4-BE49-F238E27FC236}">
                <a16:creationId xmlns:a16="http://schemas.microsoft.com/office/drawing/2014/main" id="{40272DDB-6A66-5E4C-BF92-343DD141F68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Content Placeholder 2">
            <a:extLst>
              <a:ext uri="{FF2B5EF4-FFF2-40B4-BE49-F238E27FC236}">
                <a16:creationId xmlns:a16="http://schemas.microsoft.com/office/drawing/2014/main" id="{02A082D3-531D-D8C4-350F-7B9F3188517A}"/>
              </a:ext>
            </a:extLst>
          </p:cNvPr>
          <p:cNvGraphicFramePr>
            <a:graphicFrameLocks noGrp="1"/>
          </p:cNvGraphicFramePr>
          <p:nvPr>
            <p:ph idx="1"/>
          </p:nvPr>
        </p:nvGraphicFramePr>
        <p:xfrm>
          <a:off x="5410200" y="13652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4040151-0519-F14A-BBF5-96DD1D99F4F3}"/>
              </a:ext>
            </a:extLst>
          </p:cNvPr>
          <p:cNvSpPr txBox="1"/>
          <p:nvPr/>
        </p:nvSpPr>
        <p:spPr>
          <a:xfrm>
            <a:off x="5410200" y="5657671"/>
            <a:ext cx="6096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Plus approx. 70 </a:t>
            </a:r>
            <a:r>
              <a:rPr kumimoji="0" lang="en-US" sz="1800" b="0" i="0" u="none" strike="noStrike" kern="1200" cap="none" spc="0" normalizeH="0" baseline="0" noProof="0" dirty="0" err="1">
                <a:ln>
                  <a:noFill/>
                </a:ln>
                <a:solidFill>
                  <a:srgbClr val="000000"/>
                </a:solidFill>
                <a:effectLst/>
                <a:uLnTx/>
                <a:uFillTx/>
                <a:latin typeface="Gill Sans MT"/>
                <a:ea typeface="+mn-ea"/>
                <a:cs typeface="+mn-cs"/>
              </a:rPr>
              <a:t>adtl</a:t>
            </a:r>
            <a:r>
              <a:rPr kumimoji="0" lang="en-US" sz="1800" b="0" i="0" u="none" strike="noStrike" kern="1200" cap="none" spc="0" normalizeH="0" baseline="0" noProof="0" dirty="0">
                <a:ln>
                  <a:noFill/>
                </a:ln>
                <a:solidFill>
                  <a:srgbClr val="000000"/>
                </a:solidFill>
                <a:effectLst/>
                <a:uLnTx/>
                <a:uFillTx/>
                <a:latin typeface="Gill Sans MT"/>
                <a:ea typeface="+mn-ea"/>
                <a:cs typeface="+mn-cs"/>
              </a:rPr>
              <a:t>’ recommendation ideas; proposed living definition of Diversity; Justice, Equity, Diversity &amp; Inclusion (JEDI) glossary; and meeting norms (to be discussed through Restructuring WG and June CAEECC mtg, respectively)</a:t>
            </a:r>
          </a:p>
        </p:txBody>
      </p:sp>
    </p:spTree>
    <p:extLst>
      <p:ext uri="{BB962C8B-B14F-4D97-AF65-F5344CB8AC3E}">
        <p14:creationId xmlns:p14="http://schemas.microsoft.com/office/powerpoint/2010/main" val="4083658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D0D-6E10-407E-ABE9-B2BE07133705}"/>
              </a:ext>
            </a:extLst>
          </p:cNvPr>
          <p:cNvSpPr>
            <a:spLocks noGrp="1"/>
          </p:cNvSpPr>
          <p:nvPr>
            <p:ph type="title"/>
          </p:nvPr>
        </p:nvSpPr>
        <p:spPr>
          <a:xfrm>
            <a:off x="829849" y="136525"/>
            <a:ext cx="10515600" cy="786781"/>
          </a:xfrm>
        </p:spPr>
        <p:txBody>
          <a:bodyPr/>
          <a:lstStyle/>
          <a:p>
            <a:r>
              <a:rPr lang="en-US" dirty="0"/>
              <a:t>What are the steps of the proposal?</a:t>
            </a:r>
          </a:p>
        </p:txBody>
      </p:sp>
      <p:graphicFrame>
        <p:nvGraphicFramePr>
          <p:cNvPr id="5" name="Content Placeholder 4">
            <a:extLst>
              <a:ext uri="{FF2B5EF4-FFF2-40B4-BE49-F238E27FC236}">
                <a16:creationId xmlns:a16="http://schemas.microsoft.com/office/drawing/2014/main" id="{72027A45-EA8F-4FDA-84D1-F0F6C9770F5B}"/>
              </a:ext>
            </a:extLst>
          </p:cNvPr>
          <p:cNvGraphicFramePr>
            <a:graphicFrameLocks noGrp="1"/>
          </p:cNvGraphicFramePr>
          <p:nvPr>
            <p:ph idx="1"/>
            <p:extLst>
              <p:ext uri="{D42A27DB-BD31-4B8C-83A1-F6EECF244321}">
                <p14:modId xmlns:p14="http://schemas.microsoft.com/office/powerpoint/2010/main" val="2739285319"/>
              </p:ext>
            </p:extLst>
          </p:nvPr>
        </p:nvGraphicFramePr>
        <p:xfrm>
          <a:off x="225468" y="764088"/>
          <a:ext cx="11724362" cy="5957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575B511-C12D-4331-97B2-1DC95EE06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224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F75F7C5-FF54-426F-A65C-B1CD81A8683A}"/>
              </a:ext>
            </a:extLst>
          </p:cNvPr>
          <p:cNvGraphicFramePr>
            <a:graphicFrameLocks noGrp="1"/>
          </p:cNvGraphicFramePr>
          <p:nvPr>
            <p:ph idx="1"/>
            <p:extLst>
              <p:ext uri="{D42A27DB-BD31-4B8C-83A1-F6EECF244321}">
                <p14:modId xmlns:p14="http://schemas.microsoft.com/office/powerpoint/2010/main" val="719907100"/>
              </p:ext>
            </p:extLst>
          </p:nvPr>
        </p:nvGraphicFramePr>
        <p:xfrm>
          <a:off x="237995" y="0"/>
          <a:ext cx="11799517"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C9933B-C197-4E28-B3FF-9224EF3675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00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 y="1371600"/>
            <a:ext cx="3922642" cy="4114800"/>
          </a:xfrm>
        </p:spPr>
        <p:txBody>
          <a:bodyPr anchor="ctr">
            <a:normAutofit/>
          </a:bodyPr>
          <a:lstStyle/>
          <a:p>
            <a:pPr algn="ctr"/>
            <a:r>
              <a:rPr lang="en-US" sz="2500" dirty="0">
                <a:solidFill>
                  <a:schemeClr val="bg2"/>
                </a:solidFill>
              </a:rPr>
              <a:t>WHY Compensation</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a:lnSpc>
                <a:spcPct val="90000"/>
              </a:lnSpc>
            </a:pPr>
            <a:r>
              <a:rPr lang="en-US" sz="2000" b="1" dirty="0"/>
              <a:t>Some key stakeholders have indicated they have limited financial resources and staff capacity to actively participate in CAEECC.</a:t>
            </a:r>
          </a:p>
          <a:p>
            <a:pPr>
              <a:lnSpc>
                <a:spcPct val="90000"/>
              </a:lnSpc>
            </a:pPr>
            <a:r>
              <a:rPr lang="en-US" sz="2000" b="1" dirty="0"/>
              <a:t>Need to identify optimal and feasible funding sources </a:t>
            </a:r>
            <a:r>
              <a:rPr lang="en-US" sz="2000" dirty="0"/>
              <a:t>and ways of delivering these financial resources to Community-Based Organizations (CBOs) and other under-resourced organizations to encourage their participation and engagement in CAEECC for the long-term.</a:t>
            </a:r>
          </a:p>
          <a:p>
            <a:pPr>
              <a:lnSpc>
                <a:spcPct val="90000"/>
              </a:lnSpc>
            </a:pPr>
            <a:r>
              <a:rPr lang="en-US" sz="2000" b="1" dirty="0"/>
              <a:t>The need for compensation is a theme across CPUC proceedings and processes </a:t>
            </a:r>
            <a:r>
              <a:rPr lang="en-US" sz="2000" dirty="0"/>
              <a:t>(not just for CAEECC).</a:t>
            </a:r>
          </a:p>
          <a:p>
            <a:pPr>
              <a:lnSpc>
                <a:spcPct val="90000"/>
              </a:lnSpc>
            </a:pPr>
            <a:r>
              <a:rPr lang="en-US" sz="2000" b="1" dirty="0"/>
              <a:t>CPUC acknowledges the need for funding through a CBO Participation Pilot Program, as outlined in its Environmental and Social Justice (ESJ) Action Plan</a:t>
            </a:r>
            <a:r>
              <a:rPr lang="en-US" sz="2000" dirty="0"/>
              <a:t>, which calls for News and Outreach Office staff to “Identify a funding source outside of ICOMP and create a pilot program that aims to facilitate deeper involvement of CBOs in CPUC programs and processes.”</a:t>
            </a:r>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57</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533384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19270" y="1371600"/>
            <a:ext cx="3843130" cy="4114800"/>
          </a:xfrm>
        </p:spPr>
        <p:txBody>
          <a:bodyPr anchor="ctr">
            <a:normAutofit/>
          </a:bodyPr>
          <a:lstStyle/>
          <a:p>
            <a:pPr algn="ctr"/>
            <a:r>
              <a:rPr lang="en-US" sz="2500" dirty="0">
                <a:solidFill>
                  <a:schemeClr val="bg2"/>
                </a:solidFill>
              </a:rPr>
              <a:t>Compensation Barriers</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lvl="0">
              <a:lnSpc>
                <a:spcPct val="90000"/>
              </a:lnSpc>
            </a:pPr>
            <a:r>
              <a:rPr lang="en-US" sz="2000" dirty="0"/>
              <a:t>The </a:t>
            </a:r>
            <a:r>
              <a:rPr lang="en-US" sz="2000" b="1" dirty="0"/>
              <a:t>CPUC’s Intervenor Compensation Program (ICOMP) does not align with the needs of CBOs and environmental justice organizations</a:t>
            </a:r>
            <a:r>
              <a:rPr lang="en-US" sz="2000" dirty="0"/>
              <a:t>, e.g., the process is too complicated; it’s not financially sustainable for under-resourced groups to have to wait lengthy periods of time to be “reimbursed”.</a:t>
            </a:r>
          </a:p>
          <a:p>
            <a:pPr lvl="0">
              <a:lnSpc>
                <a:spcPct val="90000"/>
              </a:lnSpc>
            </a:pPr>
            <a:r>
              <a:rPr lang="en-US" sz="2000" b="1" dirty="0"/>
              <a:t>Current statutory and regulatory requirements make it difficult for ratepayer funds to be used </a:t>
            </a:r>
            <a:r>
              <a:rPr lang="en-US" sz="2000" dirty="0"/>
              <a:t>to compensate CBOs.</a:t>
            </a:r>
          </a:p>
          <a:p>
            <a:pPr lvl="0">
              <a:lnSpc>
                <a:spcPct val="90000"/>
              </a:lnSpc>
            </a:pPr>
            <a:r>
              <a:rPr lang="en-US" sz="2000" dirty="0"/>
              <a:t>There are some CBOs and other under-resourced organizations that have expressed they would participate and engage in CAEECC and/or the Working Groups if they were compensated.  However, </a:t>
            </a:r>
            <a:r>
              <a:rPr lang="en-US" sz="2000" b="1" dirty="0"/>
              <a:t>more tailored information is needed</a:t>
            </a:r>
            <a:r>
              <a:rPr lang="en-US" sz="2000" dirty="0"/>
              <a:t>. For example, what type of compensation model do these organizations think would best meet their needs? What types of activities would these organizations like to be compensated for? Additionally, there might be organizations that would like to be compensated but have not shared this preference with CAEECC leadership.</a:t>
            </a:r>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44796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765807256"/>
              </p:ext>
            </p:extLst>
          </p:nvPr>
        </p:nvGraphicFramePr>
        <p:xfrm>
          <a:off x="4327398" y="620392"/>
          <a:ext cx="674827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09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a:spcAft>
                <a:spcPts val="600"/>
              </a:spcAft>
            </a:pPr>
            <a:fld id="{B52D1F0E-ADB9-054E-881E-D5691EC4F528}" type="slidenum">
              <a:rPr lang="en-US">
                <a:solidFill>
                  <a:srgbClr val="FFFFFF"/>
                </a:solidFill>
              </a:rPr>
              <a:pPr algn="l">
                <a:spcAft>
                  <a:spcPts val="600"/>
                </a:spcAft>
              </a:pPr>
              <a:t>7</a:t>
            </a:fld>
            <a:endParaRPr lang="en-US">
              <a:solidFill>
                <a:srgbClr val="FFFFFF"/>
              </a:solidFill>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lvl="0" algn="ctr"/>
            <a:r>
              <a:rPr lang="en-US" sz="3800" dirty="0"/>
              <a:t>Presentation from Facilitation Team &amp; Initial Member Discussion </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691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8B5B15-EE06-28CD-8398-A5F0615E6333}"/>
              </a:ext>
            </a:extLst>
          </p:cNvPr>
          <p:cNvSpPr>
            <a:spLocks noGrp="1"/>
          </p:cNvSpPr>
          <p:nvPr>
            <p:ph type="title"/>
          </p:nvPr>
        </p:nvSpPr>
        <p:spPr>
          <a:xfrm>
            <a:off x="838200" y="365125"/>
            <a:ext cx="10515600" cy="1325563"/>
          </a:xfrm>
        </p:spPr>
        <p:txBody>
          <a:bodyPr>
            <a:normAutofit/>
          </a:bodyPr>
          <a:lstStyle/>
          <a:p>
            <a:r>
              <a:rPr lang="en-US" sz="5400"/>
              <a:t>Brief Historical Context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58D37209-B421-B5BC-9733-B641BF1BF6E1}"/>
              </a:ext>
            </a:extLst>
          </p:cNvPr>
          <p:cNvSpPr>
            <a:spLocks noGrp="1"/>
          </p:cNvSpPr>
          <p:nvPr>
            <p:ph idx="1"/>
          </p:nvPr>
        </p:nvSpPr>
        <p:spPr>
          <a:xfrm>
            <a:off x="838200" y="1929384"/>
            <a:ext cx="10515600" cy="4251960"/>
          </a:xfrm>
        </p:spPr>
        <p:txBody>
          <a:bodyPr>
            <a:noAutofit/>
          </a:bodyPr>
          <a:lstStyle/>
          <a:p>
            <a:r>
              <a:rPr lang="en-US" sz="1900" dirty="0"/>
              <a:t>CAEECC originated from a multi-party proposal, was authorized by </a:t>
            </a:r>
            <a:r>
              <a:rPr lang="en-US" sz="1900" u="sng" dirty="0">
                <a:hlinkClick r:id="rId3"/>
              </a:rPr>
              <a:t>D.15-10-028</a:t>
            </a:r>
            <a:r>
              <a:rPr lang="en-US" sz="1900" dirty="0"/>
              <a:t>, and launched</a:t>
            </a:r>
            <a:r>
              <a:rPr lang="en-US" sz="1900" b="1" dirty="0"/>
              <a:t> </a:t>
            </a:r>
            <a:r>
              <a:rPr lang="en-US" sz="1900" dirty="0"/>
              <a:t>in 2016 to provide a collaborative venue for stakeholders to discuss energy efficiency matters under CPUC purview</a:t>
            </a:r>
          </a:p>
          <a:p>
            <a:r>
              <a:rPr lang="en-US" sz="1900" u="sng" dirty="0">
                <a:hlinkClick r:id="rId3"/>
              </a:rPr>
              <a:t>D.15-10-028 </a:t>
            </a:r>
            <a:r>
              <a:rPr lang="en-US" sz="1900" dirty="0"/>
              <a:t>establishes a statewide coordinating committee for the purpose of stakeholder involvement in “business plan, Tier 2 advice letter budget filing, and implementation plan preparation.”</a:t>
            </a:r>
          </a:p>
          <a:p>
            <a:r>
              <a:rPr lang="en-US" sz="1900" dirty="0"/>
              <a:t>Over time, CAEECC has been used to:</a:t>
            </a:r>
          </a:p>
          <a:p>
            <a:pPr lvl="1"/>
            <a:r>
              <a:rPr lang="en-US" sz="1900" dirty="0"/>
              <a:t>Support the development and expansion of energy efficiency programs that reduce greenhouse gas emissions in line with state climate and energy goals while responding to customer needs and market dynamics</a:t>
            </a:r>
          </a:p>
          <a:p>
            <a:pPr lvl="1"/>
            <a:r>
              <a:rPr lang="en-US" sz="1900" dirty="0"/>
              <a:t>Provide input to the Program Administrators (PAs) in the development and implementation of their energy efficiency business plans</a:t>
            </a:r>
          </a:p>
          <a:p>
            <a:pPr lvl="1"/>
            <a:r>
              <a:rPr lang="en-US" sz="1900" dirty="0"/>
              <a:t>Improve collaboration and communication among parties and with CPUC on energy efficiency matters</a:t>
            </a:r>
          </a:p>
          <a:p>
            <a:pPr lvl="1"/>
            <a:r>
              <a:rPr lang="en-US" sz="1900" dirty="0"/>
              <a:t>Resolve disagreements among stakeholders whenever possible to reduce the number of matters that need to be litigated before the CPUC</a:t>
            </a:r>
          </a:p>
          <a:p>
            <a:endParaRPr lang="en-US" sz="1900" dirty="0"/>
          </a:p>
        </p:txBody>
      </p:sp>
      <p:sp>
        <p:nvSpPr>
          <p:cNvPr id="4" name="Slide Number Placeholder 3">
            <a:extLst>
              <a:ext uri="{FF2B5EF4-FFF2-40B4-BE49-F238E27FC236}">
                <a16:creationId xmlns:a16="http://schemas.microsoft.com/office/drawing/2014/main" id="{E3127EF6-9D25-2AE3-89EB-A4188422B8A5}"/>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0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8B5B15-EE06-28CD-8398-A5F0615E6333}"/>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What CAEECC Has Specifically Accomplished</a:t>
            </a:r>
            <a:endParaRPr lang="en-US" sz="4000">
              <a:solidFill>
                <a:srgbClr val="FFFFFF"/>
              </a:solidFill>
            </a:endParaRPr>
          </a:p>
        </p:txBody>
      </p:sp>
      <p:sp>
        <p:nvSpPr>
          <p:cNvPr id="4" name="Slide Number Placeholder 3">
            <a:extLst>
              <a:ext uri="{FF2B5EF4-FFF2-40B4-BE49-F238E27FC236}">
                <a16:creationId xmlns:a16="http://schemas.microsoft.com/office/drawing/2014/main" id="{E3127EF6-9D25-2AE3-89EB-A4188422B8A5}"/>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25160A41-CFF6-AB1A-151E-7EE5ABEA8CC3}"/>
              </a:ext>
            </a:extLst>
          </p:cNvPr>
          <p:cNvGraphicFramePr>
            <a:graphicFrameLocks noGrp="1"/>
          </p:cNvGraphicFramePr>
          <p:nvPr>
            <p:ph idx="1"/>
            <p:extLst>
              <p:ext uri="{D42A27DB-BD31-4B8C-83A1-F6EECF244321}">
                <p14:modId xmlns:p14="http://schemas.microsoft.com/office/powerpoint/2010/main" val="4089013400"/>
              </p:ext>
            </p:extLst>
          </p:nvPr>
        </p:nvGraphicFramePr>
        <p:xfrm>
          <a:off x="148282" y="2273575"/>
          <a:ext cx="11714204" cy="4547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4746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820  -  Compatibility Mode" id="{4A57B540-6E83-4F98-96D3-54124DBD27CA}" vid="{26FA2211-1773-42C0-B5E2-F7ACA9EADDC6}"/>
    </a:ext>
  </a:extLst>
</a:theme>
</file>

<file path=ppt/theme/theme3.xml><?xml version="1.0" encoding="utf-8"?>
<a:theme xmlns:a="http://schemas.openxmlformats.org/drawingml/2006/main" name="ClassicFrameVTI">
  <a:themeElements>
    <a:clrScheme name="AnalogousFromLightSeedRightStep">
      <a:dk1>
        <a:srgbClr val="000000"/>
      </a:dk1>
      <a:lt1>
        <a:srgbClr val="FFFFFF"/>
      </a:lt1>
      <a:dk2>
        <a:srgbClr val="243541"/>
      </a:dk2>
      <a:lt2>
        <a:srgbClr val="E8E4E2"/>
      </a:lt2>
      <a:accent1>
        <a:srgbClr val="83A6BC"/>
      </a:accent1>
      <a:accent2>
        <a:srgbClr val="7F8BBA"/>
      </a:accent2>
      <a:accent3>
        <a:srgbClr val="A196C6"/>
      </a:accent3>
      <a:accent4>
        <a:srgbClr val="A47FBA"/>
      </a:accent4>
      <a:accent5>
        <a:srgbClr val="C492C2"/>
      </a:accent5>
      <a:accent6>
        <a:srgbClr val="BA7F9E"/>
      </a:accent6>
      <a:hlink>
        <a:srgbClr val="A6775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4.xml><?xml version="1.0" encoding="utf-8"?>
<a:theme xmlns:a="http://schemas.openxmlformats.org/drawingml/2006/main" name="3_Office Theme">
  <a:themeElements>
    <a:clrScheme name="SoCalGas - 2021">
      <a:dk1>
        <a:srgbClr val="000000"/>
      </a:dk1>
      <a:lt1>
        <a:srgbClr val="FFFFFF"/>
      </a:lt1>
      <a:dk2>
        <a:srgbClr val="004B91"/>
      </a:dk2>
      <a:lt2>
        <a:srgbClr val="E6E6E6"/>
      </a:lt2>
      <a:accent1>
        <a:srgbClr val="002761"/>
      </a:accent1>
      <a:accent2>
        <a:srgbClr val="7BAFD3"/>
      </a:accent2>
      <a:accent3>
        <a:srgbClr val="009BDA"/>
      </a:accent3>
      <a:accent4>
        <a:srgbClr val="56C7DA"/>
      </a:accent4>
      <a:accent5>
        <a:srgbClr val="A2AAAD"/>
      </a:accent5>
      <a:accent6>
        <a:srgbClr val="75787B"/>
      </a:accent6>
      <a:hlink>
        <a:srgbClr val="084992"/>
      </a:hlink>
      <a:folHlink>
        <a:srgbClr val="639E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4-Safety-Template-Group" id="{B4524372-AF88-2D4F-BF28-0A53E01D5D79}" vid="{125826DF-4686-5447-8E92-788D19DF170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11838</TotalTime>
  <Words>4094</Words>
  <Application>Microsoft Macintosh PowerPoint</Application>
  <PresentationFormat>Widescreen</PresentationFormat>
  <Paragraphs>494</Paragraphs>
  <Slides>58</Slides>
  <Notes>23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58</vt:i4>
      </vt:variant>
    </vt:vector>
  </HeadingPairs>
  <TitlesOfParts>
    <vt:vector size="73" baseType="lpstr">
      <vt:lpstr>Arial</vt:lpstr>
      <vt:lpstr>Avenir Black</vt:lpstr>
      <vt:lpstr>Avenir Book</vt:lpstr>
      <vt:lpstr>Avenir Heavy</vt:lpstr>
      <vt:lpstr>Calibri</vt:lpstr>
      <vt:lpstr>Calibri Light</vt:lpstr>
      <vt:lpstr>Century Gothic</vt:lpstr>
      <vt:lpstr>Gill Sans MT</vt:lpstr>
      <vt:lpstr>Goudy Old Style</vt:lpstr>
      <vt:lpstr>Wingdings</vt:lpstr>
      <vt:lpstr>1_Office Theme</vt:lpstr>
      <vt:lpstr>CPUC Pale Gold</vt:lpstr>
      <vt:lpstr>ClassicFrameVTI</vt:lpstr>
      <vt:lpstr>3_Office Theme</vt:lpstr>
      <vt:lpstr>Office Theme</vt:lpstr>
      <vt:lpstr>CAEECC Quarterly Meeting</vt:lpstr>
      <vt:lpstr> Agenda</vt:lpstr>
      <vt:lpstr>WebEx Technical Reminders</vt:lpstr>
      <vt:lpstr>Two Options for Public Participation</vt:lpstr>
      <vt:lpstr>Session 1: Evolving Scope of CAEECC</vt:lpstr>
      <vt:lpstr>Topics</vt:lpstr>
      <vt:lpstr>Presentation from Facilitation Team &amp; Initial Member Discussion </vt:lpstr>
      <vt:lpstr>Brief Historical Context</vt:lpstr>
      <vt:lpstr>What CAEECC Has Specifically Accomplished</vt:lpstr>
      <vt:lpstr>What Has Changed</vt:lpstr>
      <vt:lpstr>What Should CAEECC’s Scope be Going Forward? </vt:lpstr>
      <vt:lpstr>Proposed Next Steps on Evolving Scope of CAEECC</vt:lpstr>
      <vt:lpstr>Presentation from Energy Division followed by Member Discussion and Public Input on Evolving Scope of CAEECC</vt:lpstr>
      <vt:lpstr>Break</vt:lpstr>
      <vt:lpstr>Session 2: Composition, Diversity, Equity, and Inclusion (CDEI) Working Group -- Followup</vt:lpstr>
      <vt:lpstr>Topics</vt:lpstr>
      <vt:lpstr>Compensation Task Force Update</vt:lpstr>
      <vt:lpstr>Where compensation task force fits in</vt:lpstr>
      <vt:lpstr>COMPENSATION TASK FORCE Overview</vt:lpstr>
      <vt:lpstr>KEY Questions for Task force</vt:lpstr>
      <vt:lpstr>Compensation Task Force Members</vt:lpstr>
      <vt:lpstr>Initial findings on compensation needs (for jedi-focused wg) based on recent caeecc request for information</vt:lpstr>
      <vt:lpstr>Compensation TF meeting update</vt:lpstr>
      <vt:lpstr>PowerPoint Presentation</vt:lpstr>
      <vt:lpstr>PowerPoint Presentation</vt:lpstr>
      <vt:lpstr>Overview of funding sources presented to compensation tf</vt:lpstr>
      <vt:lpstr>Compensation TF: possible leading contender for funding source</vt:lpstr>
      <vt:lpstr>JEDI-related Working Group </vt:lpstr>
      <vt:lpstr>Future jedi*-focused wG: proposed Objectives**</vt:lpstr>
      <vt:lpstr>Jedi-focused WG: Proposed Scope</vt:lpstr>
      <vt:lpstr>Proposed TF &amp; WG Implementation Schedule </vt:lpstr>
      <vt:lpstr>Proposed prospectus finalization process</vt:lpstr>
      <vt:lpstr>Public Comment</vt:lpstr>
      <vt:lpstr>CDEI WG Recommendations</vt:lpstr>
      <vt:lpstr>Summary of CDEI WG recommendation ideas that could be advanced before JEDI-focused WG launches</vt:lpstr>
      <vt:lpstr> 1st CDEI WG recommendation for review:  Include a demonstration of and commitment to JEDI in the JEDI-focused Working Group Application</vt:lpstr>
      <vt:lpstr> Related CDEI WG recommendation for discussion: EE and DEI experience questions in the JEDI-focused Working Group Application</vt:lpstr>
      <vt:lpstr> 2nd CDEI WG recommendation for review:  Conflict of Interest Process &amp; Disclosure Requirements for the JEDI-focused Working Group  </vt:lpstr>
      <vt:lpstr>Public Comment followed by Member discussion and approval seeking</vt:lpstr>
      <vt:lpstr>Break</vt:lpstr>
      <vt:lpstr>Session 3: New Business Plan Dashboard</vt:lpstr>
      <vt:lpstr>Orientation to Energy Division’s Business Plan Tableau Dashboard</vt:lpstr>
      <vt:lpstr> CAEECC Planning/Next Steps</vt:lpstr>
      <vt:lpstr>Topics</vt:lpstr>
      <vt:lpstr>CAEECC Co-Chair Transition</vt:lpstr>
      <vt:lpstr>Facilitation Team Transition </vt:lpstr>
      <vt:lpstr>New facilitation team Organizational structure</vt:lpstr>
      <vt:lpstr>Updated CAEECC Workplan</vt:lpstr>
      <vt:lpstr>Proposed Topics for September 15 Full CAEECC Meeting</vt:lpstr>
      <vt:lpstr>4/12 Full CAEECC Meeting Evaluation Survey Results</vt:lpstr>
      <vt:lpstr>6/22 Meeting Evaluation</vt:lpstr>
      <vt:lpstr>Appendix</vt:lpstr>
      <vt:lpstr>Process for prioritizing and refining recommendations</vt:lpstr>
      <vt:lpstr>5 categories of recommendations </vt:lpstr>
      <vt:lpstr>What are the steps of the proposal?</vt:lpstr>
      <vt:lpstr>PowerPoint Presentation</vt:lpstr>
      <vt:lpstr>WHY Compensation</vt:lpstr>
      <vt:lpstr>Compensation Barriers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Quarterly Meeting</dc:title>
  <dc:creator>Katherine Mckeague Abrams</dc:creator>
  <cp:lastModifiedBy>Katherine Mckeague Abrams</cp:lastModifiedBy>
  <cp:revision>410</cp:revision>
  <dcterms:created xsi:type="dcterms:W3CDTF">2020-12-03T16:00:54Z</dcterms:created>
  <dcterms:modified xsi:type="dcterms:W3CDTF">2022-06-23T04:38:20Z</dcterms:modified>
</cp:coreProperties>
</file>