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980E1-3DB0-E646-AE35-4198F2DC507F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0BC0-5EF8-734C-A6B1-DB17F8F2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1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376C-6EBB-F149-8901-060B001D4EBC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2626-1DFE-8445-BC21-FEB63C4C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CA409C2-F031-EA43-AA49-93F3526333E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6282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393D-CB23-214A-B966-B547A8ACAD0D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98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303-95FF-194D-9486-BE95645E6C3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6435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0D0F-D82B-AB40-910B-A419B390970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31989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FD9-24CC-D14F-B9A0-15463629A2A6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0831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510F-740B-DF4F-83FB-19851BE236D9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089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70AE-6681-A444-8D27-781B2634277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075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C2880B9C-C4B7-614C-BCB8-E4E8930994D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840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E3C9-5EF4-7144-9B18-454A33DA42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1866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BEA2-F4AC-1348-9C42-5899CB47EF9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4412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D010-6673-AD48-BAFF-B1676E0A93B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414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3F89-3BDB-2B49-8E4F-4F3ED9873B9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80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E526-9AB7-6E48-B75C-FB2AA7B6149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3158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78F4-8D2E-1F47-997F-6DD4C146A41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7068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914400"/>
            <a:fld id="{9D46E4EC-E0F1-EE42-98E7-AD24C05538B4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7/31/19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9416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41839"/>
            <a:ext cx="7342188" cy="2448098"/>
          </a:xfrm>
        </p:spPr>
        <p:txBody>
          <a:bodyPr/>
          <a:lstStyle/>
          <a:p>
            <a:r>
              <a:rPr lang="en-US" dirty="0"/>
              <a:t>Session 4: </a:t>
            </a:r>
            <a:br>
              <a:rPr lang="en-US" dirty="0"/>
            </a:br>
            <a:r>
              <a:rPr lang="en-US" dirty="0"/>
              <a:t>CAEECC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1720"/>
            <a:ext cx="7342188" cy="1590040"/>
          </a:xfrm>
        </p:spPr>
        <p:txBody>
          <a:bodyPr>
            <a:normAutofit fontScale="77500" lnSpcReduction="2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Discuss CAEECC 2019 (remaining) workplan  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Discuss November 21 Full CAEECC Mtg. agenda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1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993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99057"/>
            <a:ext cx="7345362" cy="1688073"/>
          </a:xfrm>
        </p:spPr>
        <p:txBody>
          <a:bodyPr>
            <a:normAutofit/>
          </a:bodyPr>
          <a:lstStyle/>
          <a:p>
            <a:r>
              <a:rPr lang="en-US" dirty="0"/>
              <a:t>CAEECC 2019 Workplan: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Full CAEECC Meeting #23 on November 21, 2019 (Southern California, TBD)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Two EE Portfolio Filing Processes Working Group meetings:</a:t>
            </a:r>
          </a:p>
          <a:p>
            <a:pPr marL="693738" lvl="1" indent="-457200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October (week of 21</a:t>
            </a:r>
            <a:r>
              <a:rPr lang="en-US" baseline="30000" dirty="0"/>
              <a:t>st</a:t>
            </a:r>
            <a:r>
              <a:rPr lang="en-US" dirty="0"/>
              <a:t> —San Francisco, TBD)</a:t>
            </a:r>
          </a:p>
          <a:p>
            <a:pPr marL="693738" lvl="1" indent="-457200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November 20</a:t>
            </a:r>
            <a:r>
              <a:rPr lang="en-US" baseline="30000" dirty="0"/>
              <a:t>th</a:t>
            </a:r>
            <a:r>
              <a:rPr lang="en-US" dirty="0"/>
              <a:t> or 22</a:t>
            </a:r>
            <a:r>
              <a:rPr lang="en-US" baseline="30000" dirty="0"/>
              <a:t>nd </a:t>
            </a:r>
            <a:r>
              <a:rPr lang="en-US" dirty="0"/>
              <a:t>(day before or after full CAEECC Meeting-- Southern California, TBD)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2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5583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9A06-925F-A94C-82B3-5B26F1E4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 CAEECC #23 (Nov 21) Agenda: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8A127-47C1-6844-8BF4-0DCFCD14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Fine-tuning CAEECC processes -- Recommendations based on evaluation</a:t>
            </a:r>
          </a:p>
          <a:p>
            <a:r>
              <a:rPr lang="en-US" dirty="0"/>
              <a:t>CAEECC 2020 Workplan and Budget (Facilitation/Website)</a:t>
            </a:r>
          </a:p>
          <a:p>
            <a:r>
              <a:rPr lang="en-US" dirty="0"/>
              <a:t>Important Updates -- ABAL filings; 3</a:t>
            </a:r>
            <a:r>
              <a:rPr lang="en-US" baseline="30000" dirty="0"/>
              <a:t>rd</a:t>
            </a:r>
            <a:r>
              <a:rPr lang="en-US" dirty="0"/>
              <a:t> Party </a:t>
            </a:r>
            <a:r>
              <a:rPr lang="en-US"/>
              <a:t>Solicitation Process; </a:t>
            </a:r>
            <a:r>
              <a:rPr lang="en-US" dirty="0"/>
              <a:t>MTWG decision (if out), others?</a:t>
            </a:r>
          </a:p>
          <a:p>
            <a:r>
              <a:rPr lang="en-US" dirty="0"/>
              <a:t>Other Topics?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F835E-F31F-A445-90FA-653B5A14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3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593176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117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Brush Script MT</vt:lpstr>
      <vt:lpstr>Arial</vt:lpstr>
      <vt:lpstr>Calibri</vt:lpstr>
      <vt:lpstr>Calisto MT</vt:lpstr>
      <vt:lpstr>Capital</vt:lpstr>
      <vt:lpstr>Session 4:  CAEECC Planning</vt:lpstr>
      <vt:lpstr>CAEECC 2019 Workplan: </vt:lpstr>
      <vt:lpstr>Full CAEECC #23 (Nov 21) Agenda: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ABAL schedule</dc:title>
  <dc:creator>Meredith Cowart</dc:creator>
  <cp:lastModifiedBy>Jonathan Raab</cp:lastModifiedBy>
  <cp:revision>13</cp:revision>
  <dcterms:created xsi:type="dcterms:W3CDTF">2019-05-30T19:43:37Z</dcterms:created>
  <dcterms:modified xsi:type="dcterms:W3CDTF">2019-07-31T15:41:49Z</dcterms:modified>
</cp:coreProperties>
</file>