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359" r:id="rId5"/>
    <p:sldId id="372" r:id="rId6"/>
    <p:sldId id="381" r:id="rId7"/>
  </p:sldIdLst>
  <p:sldSz cx="13817600" cy="7772400"/>
  <p:notesSz cx="6858000" cy="9144000"/>
  <p:defaultTextStyle>
    <a:defPPr>
      <a:defRPr lang="en-US"/>
    </a:defPPr>
    <a:lvl1pPr marL="0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4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gie Gardner" initials="MG" lastIdx="1" clrIdx="0">
    <p:extLst>
      <p:ext uri="{19B8F6BF-5375-455C-9EA6-DF929625EA0E}">
        <p15:presenceInfo xmlns:p15="http://schemas.microsoft.com/office/powerpoint/2012/main" userId="S::mgardner@resource-innovations.com::2424ae1d-562a-4f6b-a7e1-933581aaf68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F9A433"/>
    <a:srgbClr val="0F6689"/>
    <a:srgbClr val="E35205"/>
    <a:srgbClr val="284969"/>
    <a:srgbClr val="08458B"/>
    <a:srgbClr val="08C0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97" autoAdjust="0"/>
    <p:restoredTop sz="92109"/>
  </p:normalViewPr>
  <p:slideViewPr>
    <p:cSldViewPr snapToGrid="0" snapToObjects="1">
      <p:cViewPr varScale="1">
        <p:scale>
          <a:sx n="104" d="100"/>
          <a:sy n="104" d="100"/>
        </p:scale>
        <p:origin x="424" y="192"/>
      </p:cViewPr>
      <p:guideLst>
        <p:guide orient="horz" pos="2448"/>
        <p:guide pos="43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8" d="100"/>
          <a:sy n="138" d="100"/>
        </p:scale>
        <p:origin x="-5152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831A0D-E902-E24B-9B74-09CFCA4B9EFD}" type="datetimeFigureOut">
              <a:rPr lang="en-US" smtClean="0"/>
              <a:pPr/>
              <a:t>10/19/20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475B1-A8DA-404E-9BB6-E6694A6C545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D44E2-B091-D142-9144-C0A4F0E4E1CB}" type="datetimeFigureOut">
              <a:rPr lang="en-US" smtClean="0"/>
              <a:pPr/>
              <a:t>10/19/20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CA899-2634-DC42-8197-E1CAE854DD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ver Pa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7081" y="2091834"/>
            <a:ext cx="11744960" cy="1543685"/>
          </a:xfrm>
        </p:spPr>
        <p:txBody>
          <a:bodyPr anchor="t">
            <a:noAutofit/>
          </a:bodyPr>
          <a:lstStyle>
            <a:lvl1pPr algn="l">
              <a:defRPr sz="5400" b="0" i="0" cap="none">
                <a:solidFill>
                  <a:schemeClr val="accent4">
                    <a:lumMod val="75000"/>
                  </a:schemeClr>
                </a:solidFill>
                <a:latin typeface="Rockwell Regular"/>
                <a:cs typeface="Rockwell"/>
              </a:defRPr>
            </a:lvl1pPr>
          </a:lstStyle>
          <a:p>
            <a:r>
              <a:rPr lang="en-US" dirty="0"/>
              <a:t>Click to Add Title of Your Slide Presentation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0880" y="3635519"/>
            <a:ext cx="11744960" cy="1161063"/>
          </a:xfrm>
        </p:spPr>
        <p:txBody>
          <a:bodyPr anchor="t">
            <a:normAutofit/>
          </a:bodyPr>
          <a:lstStyle>
            <a:lvl1pPr marL="0" indent="0">
              <a:buNone/>
              <a:defRPr sz="2400" b="0" i="0" cap="all">
                <a:solidFill>
                  <a:schemeClr val="accent1"/>
                </a:solidFill>
                <a:latin typeface="Franklin Gothic Book Regular"/>
                <a:cs typeface="Arial"/>
              </a:defRPr>
            </a:lvl1pPr>
            <a:lvl2pPr marL="699779" indent="0">
              <a:buNone/>
              <a:defRPr sz="2747">
                <a:solidFill>
                  <a:schemeClr val="tx1">
                    <a:tint val="75000"/>
                  </a:schemeClr>
                </a:solidFill>
              </a:defRPr>
            </a:lvl2pPr>
            <a:lvl3pPr marL="1399559" indent="0">
              <a:buNone/>
              <a:defRPr sz="2473">
                <a:solidFill>
                  <a:schemeClr val="tx1">
                    <a:tint val="75000"/>
                  </a:schemeClr>
                </a:solidFill>
              </a:defRPr>
            </a:lvl3pPr>
            <a:lvl4pPr marL="2099339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4pPr>
            <a:lvl5pPr marL="2799118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5pPr>
            <a:lvl6pPr marL="3498898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6pPr>
            <a:lvl7pPr marL="4198677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7pPr>
            <a:lvl8pPr marL="4898458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8pPr>
            <a:lvl9pPr marL="5598237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DATE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0880" y="7029220"/>
            <a:ext cx="2286000" cy="457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ver Page Dark">
    <p:bg>
      <p:bgPr>
        <a:solidFill>
          <a:srgbClr val="0F66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0880" y="2091834"/>
            <a:ext cx="11744960" cy="1543685"/>
          </a:xfrm>
        </p:spPr>
        <p:txBody>
          <a:bodyPr anchor="t">
            <a:noAutofit/>
          </a:bodyPr>
          <a:lstStyle>
            <a:lvl1pPr algn="l">
              <a:defRPr sz="5400" b="0" i="0" cap="none">
                <a:solidFill>
                  <a:schemeClr val="bg1"/>
                </a:solidFill>
                <a:latin typeface="Rockwell Regular"/>
                <a:cs typeface="Rockwell"/>
              </a:defRPr>
            </a:lvl1pPr>
          </a:lstStyle>
          <a:p>
            <a:r>
              <a:rPr lang="en-US" dirty="0"/>
              <a:t>Click to Add the Title of Your Slide Presentation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0880" y="3635519"/>
            <a:ext cx="11744960" cy="1161063"/>
          </a:xfrm>
        </p:spPr>
        <p:txBody>
          <a:bodyPr anchor="t">
            <a:normAutofit/>
          </a:bodyPr>
          <a:lstStyle>
            <a:lvl1pPr marL="0" indent="0">
              <a:buNone/>
              <a:defRPr sz="2400" b="0" i="0" cap="all">
                <a:solidFill>
                  <a:schemeClr val="bg1"/>
                </a:solidFill>
                <a:latin typeface="Franklin Gothic Book Regular"/>
                <a:cs typeface="Arial"/>
              </a:defRPr>
            </a:lvl1pPr>
            <a:lvl2pPr marL="699779" indent="0">
              <a:buNone/>
              <a:defRPr sz="2747">
                <a:solidFill>
                  <a:schemeClr val="tx1">
                    <a:tint val="75000"/>
                  </a:schemeClr>
                </a:solidFill>
              </a:defRPr>
            </a:lvl2pPr>
            <a:lvl3pPr marL="1399559" indent="0">
              <a:buNone/>
              <a:defRPr sz="2473">
                <a:solidFill>
                  <a:schemeClr val="tx1">
                    <a:tint val="75000"/>
                  </a:schemeClr>
                </a:solidFill>
              </a:defRPr>
            </a:lvl3pPr>
            <a:lvl4pPr marL="2099339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4pPr>
            <a:lvl5pPr marL="2799118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5pPr>
            <a:lvl6pPr marL="3498898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6pPr>
            <a:lvl7pPr marL="4198677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7pPr>
            <a:lvl8pPr marL="4898458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8pPr>
            <a:lvl9pPr marL="5598237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E3BB06-7593-F04E-8A51-38CB34F702E2}"/>
              </a:ext>
            </a:extLst>
          </p:cNvPr>
          <p:cNvSpPr/>
          <p:nvPr userDrawn="1"/>
        </p:nvSpPr>
        <p:spPr>
          <a:xfrm>
            <a:off x="0" y="3"/>
            <a:ext cx="13817600" cy="5466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 b="0" i="0" dirty="0">
              <a:latin typeface="Franklin Gothic Book Regular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39270B-6255-3D49-85C0-DA6BA52365B6}"/>
              </a:ext>
            </a:extLst>
          </p:cNvPr>
          <p:cNvSpPr/>
          <p:nvPr userDrawn="1"/>
        </p:nvSpPr>
        <p:spPr>
          <a:xfrm>
            <a:off x="0" y="7225758"/>
            <a:ext cx="13817600" cy="5466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 b="0" i="0" dirty="0">
              <a:latin typeface="Franklin Gothic Book Regula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BA708B-9396-534F-B8B2-8BAC1D7F24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0880" y="7316200"/>
            <a:ext cx="182880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535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phic_Break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71602E-B741-674C-9877-DC925069B5F1}"/>
              </a:ext>
            </a:extLst>
          </p:cNvPr>
          <p:cNvSpPr/>
          <p:nvPr userDrawn="1"/>
        </p:nvSpPr>
        <p:spPr>
          <a:xfrm>
            <a:off x="0" y="3"/>
            <a:ext cx="13817600" cy="54664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 b="0" i="0" dirty="0">
              <a:latin typeface="Franklin Gothic Book Regular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C582F5-1020-3548-9E0C-BE78E281F722}"/>
              </a:ext>
            </a:extLst>
          </p:cNvPr>
          <p:cNvSpPr/>
          <p:nvPr userDrawn="1"/>
        </p:nvSpPr>
        <p:spPr>
          <a:xfrm>
            <a:off x="0" y="7225758"/>
            <a:ext cx="13817600" cy="54664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 b="0" i="0" dirty="0">
              <a:latin typeface="Franklin Gothic Book Regula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CBB1F2-4A31-A54C-9C80-F160EA7873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0715" y="7316200"/>
            <a:ext cx="1828800" cy="365760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B17E254-CC9B-9942-8097-4D2A47A1E3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27" y="1028703"/>
            <a:ext cx="12897784" cy="2697163"/>
          </a:xfrm>
        </p:spPr>
        <p:txBody>
          <a:bodyPr>
            <a:noAutofit/>
          </a:bodyPr>
          <a:lstStyle>
            <a:lvl1pPr marL="0" indent="0">
              <a:buNone/>
              <a:defRPr sz="20000" b="0" i="0">
                <a:solidFill>
                  <a:schemeClr val="tx1"/>
                </a:solidFill>
                <a:latin typeface="Rockwell Regular"/>
              </a:defRPr>
            </a:lvl1pPr>
            <a:lvl2pPr marL="699779" indent="0">
              <a:buNone/>
              <a:defRPr/>
            </a:lvl2pPr>
            <a:lvl3pPr marL="1399560" indent="0">
              <a:buNone/>
              <a:defRPr/>
            </a:lvl3pPr>
            <a:lvl4pPr marL="2099339" indent="0">
              <a:buNone/>
              <a:defRPr/>
            </a:lvl4pPr>
            <a:lvl5pPr marL="2799118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1CE6617-8485-D441-8EE9-C34628673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829" y="3594092"/>
            <a:ext cx="8869347" cy="1847850"/>
          </a:xfrm>
        </p:spPr>
        <p:txBody>
          <a:bodyPr>
            <a:normAutofit/>
          </a:bodyPr>
          <a:lstStyle>
            <a:lvl1pPr marL="0" indent="0">
              <a:buNone/>
              <a:defRPr sz="6600" b="0" i="0">
                <a:solidFill>
                  <a:schemeClr val="tx1"/>
                </a:solidFill>
                <a:latin typeface="Rockwell Regular"/>
              </a:defRPr>
            </a:lvl1pPr>
            <a:lvl2pPr marL="699779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23663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435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aphic_Break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71602E-B741-674C-9877-DC925069B5F1}"/>
              </a:ext>
            </a:extLst>
          </p:cNvPr>
          <p:cNvSpPr/>
          <p:nvPr userDrawn="1"/>
        </p:nvSpPr>
        <p:spPr>
          <a:xfrm>
            <a:off x="0" y="3"/>
            <a:ext cx="13817600" cy="54664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 b="0" i="0" dirty="0">
              <a:latin typeface="Franklin Gothic Book Regular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C582F5-1020-3548-9E0C-BE78E281F722}"/>
              </a:ext>
            </a:extLst>
          </p:cNvPr>
          <p:cNvSpPr/>
          <p:nvPr userDrawn="1"/>
        </p:nvSpPr>
        <p:spPr>
          <a:xfrm>
            <a:off x="0" y="7225758"/>
            <a:ext cx="13817600" cy="54664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 b="0" i="0" dirty="0">
              <a:latin typeface="Franklin Gothic Book Regula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CBB1F2-4A31-A54C-9C80-F160EA7873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6364" y="7303911"/>
            <a:ext cx="1828800" cy="365760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B17E254-CC9B-9942-8097-4D2A47A1E3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27" y="1028703"/>
            <a:ext cx="12897784" cy="2697163"/>
          </a:xfrm>
        </p:spPr>
        <p:txBody>
          <a:bodyPr>
            <a:noAutofit/>
          </a:bodyPr>
          <a:lstStyle>
            <a:lvl1pPr marL="0" indent="0">
              <a:buNone/>
              <a:defRPr sz="20000" b="0" i="0">
                <a:solidFill>
                  <a:schemeClr val="tx1"/>
                </a:solidFill>
                <a:latin typeface="Rockwell Regular"/>
              </a:defRPr>
            </a:lvl1pPr>
            <a:lvl2pPr marL="699779" indent="0">
              <a:buNone/>
              <a:defRPr/>
            </a:lvl2pPr>
            <a:lvl3pPr marL="1399560" indent="0">
              <a:buNone/>
              <a:defRPr/>
            </a:lvl3pPr>
            <a:lvl4pPr marL="2099339" indent="0">
              <a:buNone/>
              <a:defRPr/>
            </a:lvl4pPr>
            <a:lvl5pPr marL="2799118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1CE6617-8485-D441-8EE9-C34628673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829" y="3594092"/>
            <a:ext cx="8869347" cy="1847850"/>
          </a:xfrm>
        </p:spPr>
        <p:txBody>
          <a:bodyPr>
            <a:normAutofit/>
          </a:bodyPr>
          <a:lstStyle>
            <a:lvl1pPr marL="0" indent="0">
              <a:buNone/>
              <a:defRPr sz="6600" b="0" i="0">
                <a:solidFill>
                  <a:schemeClr val="tx1"/>
                </a:solidFill>
                <a:latin typeface="Rockwell Regular"/>
              </a:defRPr>
            </a:lvl1pPr>
            <a:lvl2pPr marL="699779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2667464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435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raphic_Break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71602E-B741-674C-9877-DC925069B5F1}"/>
              </a:ext>
            </a:extLst>
          </p:cNvPr>
          <p:cNvSpPr/>
          <p:nvPr userDrawn="1"/>
        </p:nvSpPr>
        <p:spPr>
          <a:xfrm>
            <a:off x="0" y="3"/>
            <a:ext cx="13817600" cy="54664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 b="0" i="0" dirty="0">
              <a:latin typeface="Franklin Gothic Book Regular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C582F5-1020-3548-9E0C-BE78E281F722}"/>
              </a:ext>
            </a:extLst>
          </p:cNvPr>
          <p:cNvSpPr/>
          <p:nvPr userDrawn="1"/>
        </p:nvSpPr>
        <p:spPr>
          <a:xfrm>
            <a:off x="0" y="7225758"/>
            <a:ext cx="13817600" cy="54664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 b="0" i="0" dirty="0">
              <a:latin typeface="Franklin Gothic Book Regula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CBB1F2-4A31-A54C-9C80-F160EA7873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7653" y="7315200"/>
            <a:ext cx="1828800" cy="365760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B17E254-CC9B-9942-8097-4D2A47A1E3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27" y="1028703"/>
            <a:ext cx="12897784" cy="2697163"/>
          </a:xfrm>
        </p:spPr>
        <p:txBody>
          <a:bodyPr>
            <a:noAutofit/>
          </a:bodyPr>
          <a:lstStyle>
            <a:lvl1pPr marL="0" indent="0">
              <a:buNone/>
              <a:defRPr sz="20000" b="0" i="0">
                <a:solidFill>
                  <a:schemeClr val="tx1"/>
                </a:solidFill>
                <a:latin typeface="Rockwell Regular"/>
              </a:defRPr>
            </a:lvl1pPr>
            <a:lvl2pPr marL="699779" indent="0">
              <a:buNone/>
              <a:defRPr/>
            </a:lvl2pPr>
            <a:lvl3pPr marL="1399560" indent="0">
              <a:buNone/>
              <a:defRPr/>
            </a:lvl3pPr>
            <a:lvl4pPr marL="2099339" indent="0">
              <a:buNone/>
              <a:defRPr/>
            </a:lvl4pPr>
            <a:lvl5pPr marL="2799118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1CE6617-8485-D441-8EE9-C34628673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829" y="3594092"/>
            <a:ext cx="8869347" cy="1847850"/>
          </a:xfrm>
        </p:spPr>
        <p:txBody>
          <a:bodyPr>
            <a:normAutofit/>
          </a:bodyPr>
          <a:lstStyle>
            <a:lvl1pPr marL="0" indent="0">
              <a:buNone/>
              <a:defRPr sz="6600" b="0" i="0">
                <a:solidFill>
                  <a:schemeClr val="tx1"/>
                </a:solidFill>
                <a:latin typeface="Rockwell Regular"/>
              </a:defRPr>
            </a:lvl1pPr>
            <a:lvl2pPr marL="699779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291984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43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Graphic_Breaker">
    <p:bg>
      <p:bgPr>
        <a:solidFill>
          <a:srgbClr val="E352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71602E-B741-674C-9877-DC925069B5F1}"/>
              </a:ext>
            </a:extLst>
          </p:cNvPr>
          <p:cNvSpPr/>
          <p:nvPr userDrawn="1"/>
        </p:nvSpPr>
        <p:spPr>
          <a:xfrm>
            <a:off x="0" y="3"/>
            <a:ext cx="13817600" cy="54664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 b="0" i="0" dirty="0">
              <a:latin typeface="Franklin Gothic Book Regular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C582F5-1020-3548-9E0C-BE78E281F722}"/>
              </a:ext>
            </a:extLst>
          </p:cNvPr>
          <p:cNvSpPr/>
          <p:nvPr userDrawn="1"/>
        </p:nvSpPr>
        <p:spPr>
          <a:xfrm>
            <a:off x="0" y="7225758"/>
            <a:ext cx="13817600" cy="54664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 b="0" i="0" dirty="0">
              <a:latin typeface="Franklin Gothic Book Regular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CBB1F2-4A31-A54C-9C80-F160EA7873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7653" y="7315200"/>
            <a:ext cx="1828800" cy="365760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B17E254-CC9B-9942-8097-4D2A47A1E3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27" y="1028703"/>
            <a:ext cx="12897784" cy="2697163"/>
          </a:xfrm>
        </p:spPr>
        <p:txBody>
          <a:bodyPr>
            <a:noAutofit/>
          </a:bodyPr>
          <a:lstStyle>
            <a:lvl1pPr marL="0" indent="0">
              <a:buNone/>
              <a:defRPr sz="20000" b="0" i="0">
                <a:solidFill>
                  <a:schemeClr val="tx1"/>
                </a:solidFill>
                <a:latin typeface="Rockwell Regular"/>
              </a:defRPr>
            </a:lvl1pPr>
            <a:lvl2pPr marL="699779" indent="0">
              <a:buNone/>
              <a:defRPr/>
            </a:lvl2pPr>
            <a:lvl3pPr marL="1399560" indent="0">
              <a:buNone/>
              <a:defRPr/>
            </a:lvl3pPr>
            <a:lvl4pPr marL="2099339" indent="0">
              <a:buNone/>
              <a:defRPr/>
            </a:lvl4pPr>
            <a:lvl5pPr marL="2799118" indent="0">
              <a:buNone/>
              <a:defRPr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1CE6617-8485-D441-8EE9-C346286730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829" y="3594092"/>
            <a:ext cx="8869347" cy="1847850"/>
          </a:xfrm>
        </p:spPr>
        <p:txBody>
          <a:bodyPr>
            <a:normAutofit/>
          </a:bodyPr>
          <a:lstStyle>
            <a:lvl1pPr marL="0" indent="0">
              <a:buNone/>
              <a:defRPr sz="6600" b="0" i="0">
                <a:solidFill>
                  <a:schemeClr val="tx1"/>
                </a:solidFill>
                <a:latin typeface="Rockwell Regular"/>
              </a:defRPr>
            </a:lvl1pPr>
            <a:lvl2pPr marL="699779" indent="0">
              <a:buNone/>
              <a:defRPr/>
            </a:lvl2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91091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43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 Phot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DB802B-32CE-4390-AE8D-8341C329B3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4852" r="1299" b="917"/>
          <a:stretch/>
        </p:blipFill>
        <p:spPr>
          <a:xfrm>
            <a:off x="0" y="0"/>
            <a:ext cx="13807440" cy="78242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DBB76F-7C8B-4F40-83B8-8E15CB52A3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0080" y="6858000"/>
            <a:ext cx="2286000" cy="4572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931902D-91F5-5A45-ADF5-AE71ABBB44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080" y="1508372"/>
            <a:ext cx="8771003" cy="3300070"/>
          </a:xfrm>
        </p:spPr>
        <p:txBody>
          <a:bodyPr anchor="t">
            <a:noAutofit/>
          </a:bodyPr>
          <a:lstStyle>
            <a:lvl1pPr algn="l">
              <a:defRPr sz="5400" b="0" i="0" cap="none">
                <a:solidFill>
                  <a:schemeClr val="bg1"/>
                </a:solidFill>
                <a:latin typeface="Rockwell Regular"/>
                <a:cs typeface="Rockwell"/>
              </a:defRPr>
            </a:lvl1pPr>
          </a:lstStyle>
          <a:p>
            <a:r>
              <a:rPr lang="en-US" dirty="0"/>
              <a:t>Click to Edit Text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g Page Graphic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0880" y="2672365"/>
            <a:ext cx="11744960" cy="1603075"/>
          </a:xfrm>
        </p:spPr>
        <p:txBody>
          <a:bodyPr anchor="t">
            <a:noAutofit/>
          </a:bodyPr>
          <a:lstStyle>
            <a:lvl1pPr algn="l">
              <a:defRPr sz="6600" b="0" i="0" cap="none">
                <a:solidFill>
                  <a:schemeClr val="bg1"/>
                </a:solidFill>
                <a:latin typeface="Rockwell Regular"/>
                <a:cs typeface="Rockwell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E3BB06-7593-F04E-8A51-38CB34F702E2}"/>
              </a:ext>
            </a:extLst>
          </p:cNvPr>
          <p:cNvSpPr/>
          <p:nvPr userDrawn="1"/>
        </p:nvSpPr>
        <p:spPr>
          <a:xfrm>
            <a:off x="0" y="3"/>
            <a:ext cx="13817600" cy="5466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 b="0" i="0" dirty="0">
              <a:latin typeface="Franklin Gothic Book Regular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39270B-6255-3D49-85C0-DA6BA52365B6}"/>
              </a:ext>
            </a:extLst>
          </p:cNvPr>
          <p:cNvSpPr/>
          <p:nvPr userDrawn="1"/>
        </p:nvSpPr>
        <p:spPr>
          <a:xfrm>
            <a:off x="0" y="7225758"/>
            <a:ext cx="13817600" cy="5466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47" b="0" i="0" dirty="0">
              <a:latin typeface="Franklin Gothic Book Regula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BA708B-9396-534F-B8B2-8BAC1D7F24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0879" y="7315200"/>
            <a:ext cx="1828800" cy="36576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2B6AFBA-9EBF-4340-BABF-0BB24DA393B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90880" y="5761238"/>
            <a:ext cx="11744960" cy="1161063"/>
          </a:xfrm>
        </p:spPr>
        <p:txBody>
          <a:bodyPr anchor="t">
            <a:normAutofit/>
          </a:bodyPr>
          <a:lstStyle>
            <a:lvl1pPr marL="0" indent="0">
              <a:buNone/>
              <a:defRPr sz="2800" b="0" i="0" cap="none">
                <a:solidFill>
                  <a:schemeClr val="bg1"/>
                </a:solidFill>
                <a:latin typeface="Franklin Gothic Book Regular"/>
                <a:cs typeface="Arial"/>
              </a:defRPr>
            </a:lvl1pPr>
            <a:lvl2pPr marL="699779" indent="0">
              <a:buNone/>
              <a:defRPr sz="2747">
                <a:solidFill>
                  <a:schemeClr val="tx1">
                    <a:tint val="75000"/>
                  </a:schemeClr>
                </a:solidFill>
              </a:defRPr>
            </a:lvl2pPr>
            <a:lvl3pPr marL="1399559" indent="0">
              <a:buNone/>
              <a:defRPr sz="2473">
                <a:solidFill>
                  <a:schemeClr val="tx1">
                    <a:tint val="75000"/>
                  </a:schemeClr>
                </a:solidFill>
              </a:defRPr>
            </a:lvl3pPr>
            <a:lvl4pPr marL="2099339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4pPr>
            <a:lvl5pPr marL="2799118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5pPr>
            <a:lvl6pPr marL="3498898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6pPr>
            <a:lvl7pPr marL="4198677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7pPr>
            <a:lvl8pPr marL="4898458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8pPr>
            <a:lvl9pPr marL="5598237" indent="0">
              <a:buNone/>
              <a:defRPr sz="21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769508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>
            <a:normAutofit/>
          </a:bodyPr>
          <a:lstStyle>
            <a:lvl1pPr algn="l">
              <a:defRPr sz="5400" b="0" i="0">
                <a:latin typeface="Rockwell Regular"/>
                <a:cs typeface="Rockwel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 marL="468862" indent="-468862">
              <a:lnSpc>
                <a:spcPct val="150000"/>
              </a:lnSpc>
              <a:buClr>
                <a:schemeClr val="accent5"/>
              </a:buClr>
              <a:buSzPct val="140000"/>
              <a:buFont typeface="Arial" panose="020B0604020202020204" pitchFamily="34" charset="0"/>
              <a:buChar char="•"/>
              <a:defRPr sz="3600" b="0" i="0">
                <a:latin typeface="Franklin Gothic Book Regular"/>
              </a:defRPr>
            </a:lvl1pPr>
            <a:lvl2pPr marL="937722" indent="-468862">
              <a:lnSpc>
                <a:spcPct val="150000"/>
              </a:lnSpc>
              <a:buClr>
                <a:schemeClr val="accent5"/>
              </a:buClr>
              <a:buSzPct val="140000"/>
              <a:buFont typeface="Arial" panose="020B0604020202020204" pitchFamily="34" charset="0"/>
              <a:buChar char="•"/>
              <a:defRPr sz="3200" b="0" i="0">
                <a:latin typeface="Franklin Gothic Book Regular"/>
              </a:defRPr>
            </a:lvl2pPr>
            <a:lvl3pPr marL="1406584" indent="-468862">
              <a:lnSpc>
                <a:spcPct val="150000"/>
              </a:lnSpc>
              <a:buClr>
                <a:schemeClr val="accent5"/>
              </a:buClr>
              <a:buSzPct val="140000"/>
              <a:buFont typeface="Arial" panose="020B0604020202020204" pitchFamily="34" charset="0"/>
              <a:buChar char="•"/>
              <a:defRPr sz="3200" b="0" i="0">
                <a:latin typeface="Franklin Gothic Book Regular"/>
              </a:defRPr>
            </a:lvl3pPr>
            <a:lvl4pPr marL="1724973" indent="-348920">
              <a:lnSpc>
                <a:spcPct val="150000"/>
              </a:lnSpc>
              <a:buClr>
                <a:schemeClr val="accent5"/>
              </a:buClr>
              <a:buSzPct val="140000"/>
              <a:buFont typeface="Arial" panose="020B0604020202020204" pitchFamily="34" charset="0"/>
              <a:buChar char="•"/>
              <a:defRPr sz="2800" b="0" i="0">
                <a:latin typeface="Franklin Gothic Book Regular"/>
              </a:defRPr>
            </a:lvl4pPr>
            <a:lvl5pPr marL="3149008" indent="-349890">
              <a:lnSpc>
                <a:spcPct val="150000"/>
              </a:lnSpc>
              <a:buClr>
                <a:schemeClr val="accent5"/>
              </a:buClr>
              <a:buSzPct val="140000"/>
              <a:buFont typeface="Arial" panose="020B0604020202020204" pitchFamily="34" charset="0"/>
              <a:buChar char="•"/>
              <a:defRPr sz="2747" b="0" i="0">
                <a:latin typeface="Franklin Gothic Book Regular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E481DA-D48F-7542-B283-13E3E34E28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0879" y="7315200"/>
            <a:ext cx="1828800" cy="365760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D70D51-B38E-5943-9C77-BB23BE98E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6200" y="7356427"/>
            <a:ext cx="731007" cy="413808"/>
          </a:xfrm>
          <a:prstGeom prst="rect">
            <a:avLst/>
          </a:prstGeom>
        </p:spPr>
        <p:txBody>
          <a:bodyPr anchor="t"/>
          <a:lstStyle>
            <a:lvl1pPr algn="r">
              <a:defRPr sz="2000" b="0" i="0">
                <a:solidFill>
                  <a:schemeClr val="accent5"/>
                </a:solidFill>
                <a:latin typeface="Franklin Gothic Book Regular"/>
              </a:defRPr>
            </a:lvl1pPr>
          </a:lstStyle>
          <a:p>
            <a:fld id="{716BE055-3314-2D4A-A606-82BA4EBBFB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 w/Numb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>
            <a:normAutofit/>
          </a:bodyPr>
          <a:lstStyle>
            <a:lvl1pPr algn="l">
              <a:defRPr sz="5400" b="0" i="0">
                <a:latin typeface="Rockwell Regular"/>
                <a:cs typeface="Rockwell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524834" indent="-524834">
              <a:lnSpc>
                <a:spcPct val="150000"/>
              </a:lnSpc>
              <a:buClr>
                <a:schemeClr val="accent5"/>
              </a:buClr>
              <a:buSzPct val="120000"/>
              <a:buFont typeface="+mj-lt"/>
              <a:buAutoNum type="arabicPeriod"/>
              <a:defRPr sz="3600" b="0" i="0">
                <a:latin typeface="Franklin Gothic Book Regular"/>
              </a:defRPr>
            </a:lvl1pPr>
            <a:lvl2pPr marL="1170821" indent="-471042">
              <a:lnSpc>
                <a:spcPct val="150000"/>
              </a:lnSpc>
              <a:buClr>
                <a:schemeClr val="accent5"/>
              </a:buClr>
              <a:buSzPct val="120000"/>
              <a:buFont typeface="+mj-lt"/>
              <a:buAutoNum type="arabicPeriod"/>
              <a:defRPr sz="3200" b="0" i="0">
                <a:latin typeface="Franklin Gothic Book Regular"/>
              </a:defRPr>
            </a:lvl2pPr>
            <a:lvl3pPr marL="1870602" indent="-471042">
              <a:lnSpc>
                <a:spcPct val="150000"/>
              </a:lnSpc>
              <a:buClr>
                <a:schemeClr val="accent5"/>
              </a:buClr>
              <a:buSzPct val="120000"/>
              <a:buFont typeface="+mj-lt"/>
              <a:buAutoNum type="arabicPeriod"/>
              <a:defRPr sz="3200" b="0" i="0">
                <a:latin typeface="Franklin Gothic Book Regular"/>
              </a:defRPr>
            </a:lvl3pPr>
            <a:lvl4pPr marL="2570381" indent="-471042">
              <a:lnSpc>
                <a:spcPct val="150000"/>
              </a:lnSpc>
              <a:buClr>
                <a:schemeClr val="accent5"/>
              </a:buClr>
              <a:buSzPct val="120000"/>
              <a:buFont typeface="+mj-lt"/>
              <a:buAutoNum type="arabicPeriod"/>
              <a:defRPr sz="2800" b="0" i="0">
                <a:latin typeface="Franklin Gothic Book Regular"/>
              </a:defRPr>
            </a:lvl4pPr>
            <a:lvl5pPr marL="3270160" indent="-471042">
              <a:lnSpc>
                <a:spcPct val="150000"/>
              </a:lnSpc>
              <a:buClr>
                <a:schemeClr val="accent5"/>
              </a:buClr>
              <a:buSzPct val="120000"/>
              <a:buFont typeface="+mj-lt"/>
              <a:buAutoNum type="arabicPeriod"/>
              <a:defRPr sz="2400" b="0" i="0">
                <a:latin typeface="Franklin Gothic Book Regular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E481DA-D48F-7542-B283-13E3E34E28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0879" y="7315200"/>
            <a:ext cx="1828800" cy="365760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1D70D51-B38E-5943-9C77-BB23BE98E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6200" y="7356427"/>
            <a:ext cx="731007" cy="413808"/>
          </a:xfrm>
          <a:prstGeom prst="rect">
            <a:avLst/>
          </a:prstGeom>
        </p:spPr>
        <p:txBody>
          <a:bodyPr anchor="t"/>
          <a:lstStyle>
            <a:lvl1pPr algn="r">
              <a:defRPr sz="2000" b="0" i="0">
                <a:solidFill>
                  <a:schemeClr val="accent5"/>
                </a:solidFill>
                <a:latin typeface="Franklin Gothic Book Regular"/>
              </a:defRPr>
            </a:lvl1pPr>
          </a:lstStyle>
          <a:p>
            <a:fld id="{716BE055-3314-2D4A-A606-82BA4EBBFB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4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itle and Content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90880" y="1813563"/>
            <a:ext cx="6102773" cy="5129425"/>
          </a:xfrm>
        </p:spPr>
        <p:txBody>
          <a:bodyPr>
            <a:normAutofit/>
          </a:bodyPr>
          <a:lstStyle>
            <a:lvl1pPr marL="318389" indent="-318389">
              <a:lnSpc>
                <a:spcPct val="100000"/>
              </a:lnSpc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3200"/>
            </a:lvl1pPr>
            <a:lvl2pPr marL="636779" indent="-318389">
              <a:lnSpc>
                <a:spcPct val="100000"/>
              </a:lnSpc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2800"/>
            </a:lvl2pPr>
            <a:lvl3pPr marL="937722" indent="-300943">
              <a:lnSpc>
                <a:spcPct val="100000"/>
              </a:lnSpc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2800"/>
            </a:lvl3pPr>
            <a:lvl4pPr marL="1256111" indent="-318389">
              <a:lnSpc>
                <a:spcPct val="100000"/>
              </a:lnSpc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2400"/>
            </a:lvl4pPr>
            <a:lvl5pPr marL="3427174" indent="-628056">
              <a:lnSpc>
                <a:spcPct val="100000"/>
              </a:lnSpc>
              <a:buClr>
                <a:schemeClr val="accent5"/>
              </a:buClr>
              <a:buSzPct val="100000"/>
              <a:buFont typeface="Arial" panose="020B0604020202020204" pitchFamily="34" charset="0"/>
              <a:buChar char="•"/>
              <a:defRPr sz="2747"/>
            </a:lvl5pPr>
            <a:lvl6pPr>
              <a:defRPr sz="2747"/>
            </a:lvl6pPr>
            <a:lvl7pPr>
              <a:defRPr sz="2747"/>
            </a:lvl7pPr>
            <a:lvl8pPr>
              <a:defRPr sz="2747"/>
            </a:lvl8pPr>
            <a:lvl9pPr>
              <a:defRPr sz="274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023947" y="1813563"/>
            <a:ext cx="6102773" cy="5129425"/>
          </a:xfrm>
        </p:spPr>
        <p:txBody>
          <a:bodyPr>
            <a:normAutofit/>
          </a:bodyPr>
          <a:lstStyle>
            <a:lvl1pPr marL="318389" indent="-318389">
              <a:buClr>
                <a:schemeClr val="accent5"/>
              </a:buClr>
              <a:buFont typeface="Arial" panose="020B0604020202020204" pitchFamily="34" charset="0"/>
              <a:buChar char="•"/>
              <a:defRPr sz="3200"/>
            </a:lvl1pPr>
            <a:lvl2pPr marL="713106" indent="-394716">
              <a:buClr>
                <a:schemeClr val="accent5"/>
              </a:buClr>
              <a:buFont typeface="Arial" panose="020B0604020202020204" pitchFamily="34" charset="0"/>
              <a:buChar char="•"/>
              <a:defRPr sz="2800"/>
            </a:lvl2pPr>
            <a:lvl3pPr marL="937722" indent="-300943">
              <a:buClr>
                <a:schemeClr val="accent5"/>
              </a:buClr>
              <a:buFont typeface="Arial" panose="020B0604020202020204" pitchFamily="34" charset="0"/>
              <a:buChar char="•"/>
              <a:defRPr sz="2800"/>
            </a:lvl3pPr>
            <a:lvl4pPr marL="1256111" indent="-318389">
              <a:buClr>
                <a:schemeClr val="accent5"/>
              </a:buClr>
              <a:buFont typeface="Arial" panose="020B0604020202020204" pitchFamily="34" charset="0"/>
              <a:buChar char="•"/>
              <a:defRPr sz="2400"/>
            </a:lvl4pPr>
            <a:lvl5pPr marL="3191653" indent="-392535">
              <a:buClr>
                <a:schemeClr val="accent5"/>
              </a:buClr>
              <a:buFont typeface="Arial" panose="020B0604020202020204" pitchFamily="34" charset="0"/>
              <a:buChar char="•"/>
              <a:defRPr sz="2747"/>
            </a:lvl5pPr>
            <a:lvl6pPr>
              <a:defRPr sz="2747"/>
            </a:lvl6pPr>
            <a:lvl7pPr>
              <a:defRPr sz="2747"/>
            </a:lvl7pPr>
            <a:lvl8pPr>
              <a:defRPr sz="2747"/>
            </a:lvl8pPr>
            <a:lvl9pPr>
              <a:defRPr sz="274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0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3BE708-2156-D840-BF05-EB6940ABFA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0879" y="7315200"/>
            <a:ext cx="1828800" cy="36576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F5B134B-DCB6-9249-BB5A-33C7CEF43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6200" y="7356427"/>
            <a:ext cx="731007" cy="413808"/>
          </a:xfrm>
          <a:prstGeom prst="rect">
            <a:avLst/>
          </a:prstGeom>
        </p:spPr>
        <p:txBody>
          <a:bodyPr anchor="t"/>
          <a:lstStyle>
            <a:lvl1pPr algn="r">
              <a:defRPr sz="2000" b="0" i="0">
                <a:solidFill>
                  <a:schemeClr val="accent5"/>
                </a:solidFill>
                <a:latin typeface="Franklin Gothic Book Regular"/>
              </a:defRPr>
            </a:lvl1pPr>
          </a:lstStyle>
          <a:p>
            <a:fld id="{716BE055-3314-2D4A-A606-82BA4EBBFB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6066" y="7360278"/>
            <a:ext cx="1828800" cy="365760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26200" y="7356427"/>
            <a:ext cx="731007" cy="413808"/>
          </a:xfrm>
          <a:prstGeom prst="rect">
            <a:avLst/>
          </a:prstGeom>
        </p:spPr>
        <p:txBody>
          <a:bodyPr anchor="t"/>
          <a:lstStyle>
            <a:lvl1pPr algn="r">
              <a:defRPr sz="2000" b="0" i="0">
                <a:solidFill>
                  <a:schemeClr val="accent5"/>
                </a:solidFill>
                <a:latin typeface="Franklin Gothic Book Regular"/>
              </a:defRPr>
            </a:lvl1pPr>
          </a:lstStyle>
          <a:p>
            <a:fld id="{716BE055-3314-2D4A-A606-82BA4EBBFB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04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0880" y="311256"/>
            <a:ext cx="12435840" cy="1295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880" y="1813563"/>
            <a:ext cx="12435840" cy="5129425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0" r:id="rId2"/>
    <p:sldLayoutId id="2147483662" r:id="rId3"/>
    <p:sldLayoutId id="2147483663" r:id="rId4"/>
    <p:sldLayoutId id="2147483664" r:id="rId5"/>
    <p:sldLayoutId id="2147483665" r:id="rId6"/>
    <p:sldLayoutId id="2147483654" r:id="rId7"/>
    <p:sldLayoutId id="2147483666" r:id="rId8"/>
    <p:sldLayoutId id="2147483650" r:id="rId9"/>
    <p:sldLayoutId id="2147483667" r:id="rId10"/>
    <p:sldLayoutId id="2147483652" r:id="rId11"/>
    <p:sldLayoutId id="2147483661" r:id="rId12"/>
  </p:sldLayoutIdLst>
  <p:hf hdr="0" ftr="0" dt="0"/>
  <p:txStyles>
    <p:titleStyle>
      <a:lvl1pPr algn="l" defTabSz="699779" rtl="0" eaLnBrk="1" latinLnBrk="0" hangingPunct="1">
        <a:spcBef>
          <a:spcPct val="0"/>
        </a:spcBef>
        <a:buNone/>
        <a:defRPr sz="4000" b="0" i="0" kern="1200">
          <a:solidFill>
            <a:schemeClr val="accent4">
              <a:lumMod val="75000"/>
            </a:schemeClr>
          </a:solidFill>
          <a:latin typeface="Rockwell Regular"/>
          <a:ea typeface="+mj-ea"/>
          <a:cs typeface="Rockwell"/>
        </a:defRPr>
      </a:lvl1pPr>
    </p:titleStyle>
    <p:bodyStyle>
      <a:lvl1pPr marL="524834" indent="-524834" algn="l" defTabSz="699779" rtl="0" eaLnBrk="1" latinLnBrk="0" hangingPunct="1">
        <a:spcBef>
          <a:spcPct val="20000"/>
        </a:spcBef>
        <a:buFont typeface="Arial"/>
        <a:buChar char="•"/>
        <a:defRPr sz="3600" b="0" i="0" kern="1200">
          <a:solidFill>
            <a:schemeClr val="accent4">
              <a:lumMod val="75000"/>
            </a:schemeClr>
          </a:solidFill>
          <a:latin typeface="Franklin Gothic Book Regular"/>
          <a:ea typeface="+mn-ea"/>
          <a:cs typeface="+mn-cs"/>
        </a:defRPr>
      </a:lvl1pPr>
      <a:lvl2pPr marL="1137142" indent="-437363" algn="l" defTabSz="699779" rtl="0" eaLnBrk="1" latinLnBrk="0" hangingPunct="1">
        <a:spcBef>
          <a:spcPct val="20000"/>
        </a:spcBef>
        <a:buFont typeface="Arial"/>
        <a:buChar char="–"/>
        <a:defRPr sz="3200" b="0" i="0" kern="1200">
          <a:solidFill>
            <a:schemeClr val="accent4">
              <a:lumMod val="75000"/>
            </a:schemeClr>
          </a:solidFill>
          <a:latin typeface="Franklin Gothic Book Regular"/>
          <a:ea typeface="+mn-ea"/>
          <a:cs typeface="+mn-cs"/>
        </a:defRPr>
      </a:lvl2pPr>
      <a:lvl3pPr marL="1749450" indent="-349890" algn="l" defTabSz="699779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accent4">
              <a:lumMod val="75000"/>
            </a:schemeClr>
          </a:solidFill>
          <a:latin typeface="Franklin Gothic Book Regular"/>
          <a:ea typeface="+mn-ea"/>
          <a:cs typeface="+mn-cs"/>
        </a:defRPr>
      </a:lvl3pPr>
      <a:lvl4pPr marL="2449229" indent="-349890" algn="l" defTabSz="699779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accent4">
              <a:lumMod val="75000"/>
            </a:schemeClr>
          </a:solidFill>
          <a:latin typeface="Franklin Gothic Book Regular"/>
          <a:ea typeface="+mn-ea"/>
          <a:cs typeface="+mn-cs"/>
        </a:defRPr>
      </a:lvl4pPr>
      <a:lvl5pPr marL="3149008" indent="-349890" algn="l" defTabSz="699779" rtl="0" eaLnBrk="1" latinLnBrk="0" hangingPunct="1">
        <a:spcBef>
          <a:spcPct val="20000"/>
        </a:spcBef>
        <a:buFont typeface="Arial"/>
        <a:buChar char="»"/>
        <a:defRPr sz="2400" b="0" i="0" kern="1200">
          <a:solidFill>
            <a:schemeClr val="accent4">
              <a:lumMod val="75000"/>
            </a:schemeClr>
          </a:solidFill>
          <a:latin typeface="Franklin Gothic Book Regular"/>
          <a:ea typeface="+mn-ea"/>
          <a:cs typeface="+mn-cs"/>
        </a:defRPr>
      </a:lvl5pPr>
      <a:lvl6pPr marL="3848787" indent="-349890" algn="l" defTabSz="699779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6pPr>
      <a:lvl7pPr marL="4548568" indent="-349890" algn="l" defTabSz="699779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7pPr>
      <a:lvl8pPr marL="5248347" indent="-349890" algn="l" defTabSz="699779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8pPr>
      <a:lvl9pPr marL="5948126" indent="-349890" algn="l" defTabSz="699779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79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1pPr>
      <a:lvl2pPr marL="699779" algn="l" defTabSz="699779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2pPr>
      <a:lvl3pPr marL="1399559" algn="l" defTabSz="699779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3pPr>
      <a:lvl4pPr marL="2099339" algn="l" defTabSz="699779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4pPr>
      <a:lvl5pPr marL="2799118" algn="l" defTabSz="699779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5pPr>
      <a:lvl6pPr marL="3498898" algn="l" defTabSz="699779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6pPr>
      <a:lvl7pPr marL="4198677" algn="l" defTabSz="699779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7pPr>
      <a:lvl8pPr marL="4898458" algn="l" defTabSz="699779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8pPr>
      <a:lvl9pPr marL="5598237" algn="l" defTabSz="699779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D594-5546-C84A-80D8-F6ECE7126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687" y="1855838"/>
            <a:ext cx="12262845" cy="2129216"/>
          </a:xfrm>
        </p:spPr>
        <p:txBody>
          <a:bodyPr/>
          <a:lstStyle/>
          <a:p>
            <a:r>
              <a:rPr lang="en-US" sz="4800" dirty="0">
                <a:latin typeface="Rockwell" panose="02060603020205020403" pitchFamily="18" charset="77"/>
              </a:rPr>
              <a:t>Status of CAEECC MT Working Group:  MT and EE Overlap (Savings Attribution)</a:t>
            </a:r>
            <a:endParaRPr lang="en-US" sz="4800" i="1" dirty="0">
              <a:latin typeface="Rockwell" panose="02060603020205020403" pitchFamily="18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29E658-AD02-C94C-8952-C31858C09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9687" y="4519874"/>
            <a:ext cx="11744960" cy="1161063"/>
          </a:xfrm>
        </p:spPr>
        <p:txBody>
          <a:bodyPr/>
          <a:lstStyle/>
          <a:p>
            <a:r>
              <a:rPr lang="en-US" dirty="0">
                <a:solidFill>
                  <a:schemeClr val="accent6"/>
                </a:solidFill>
                <a:latin typeface="Helvetica" pitchFamily="2" charset="0"/>
              </a:rPr>
              <a:t>October 21, 2020</a:t>
            </a:r>
          </a:p>
        </p:txBody>
      </p:sp>
    </p:spTree>
    <p:extLst>
      <p:ext uri="{BB962C8B-B14F-4D97-AF65-F5344CB8AC3E}">
        <p14:creationId xmlns:p14="http://schemas.microsoft.com/office/powerpoint/2010/main" val="1469616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0CC116E-2E22-CF4E-AD57-D143C55F2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40" y="277144"/>
            <a:ext cx="12435840" cy="1646697"/>
          </a:xfrm>
        </p:spPr>
        <p:txBody>
          <a:bodyPr anchor="t">
            <a:normAutofit/>
          </a:bodyPr>
          <a:lstStyle/>
          <a:p>
            <a:pPr>
              <a:lnSpc>
                <a:spcPct val="70000"/>
              </a:lnSpc>
            </a:pPr>
            <a:r>
              <a:rPr lang="en-US" dirty="0"/>
              <a:t>MT and RA Savings</a:t>
            </a:r>
            <a:br>
              <a:rPr lang="en-US" dirty="0"/>
            </a:br>
            <a:r>
              <a:rPr lang="en-US" sz="3100" dirty="0"/>
              <a:t>Sub-WG</a:t>
            </a:r>
            <a:r>
              <a:rPr lang="en-US" dirty="0"/>
              <a:t> </a:t>
            </a:r>
            <a:r>
              <a:rPr lang="en-US" sz="3100" dirty="0"/>
              <a:t>Proposal</a:t>
            </a:r>
            <a:r>
              <a:rPr lang="en-US" sz="3600" dirty="0"/>
              <a:t>:</a:t>
            </a:r>
            <a:r>
              <a:rPr lang="en-US" dirty="0"/>
              <a:t> </a:t>
            </a:r>
            <a:r>
              <a:rPr lang="en-US" sz="3100" dirty="0">
                <a:solidFill>
                  <a:schemeClr val="accent6"/>
                </a:solidFill>
              </a:rPr>
              <a:t>Remove net RA Savings from the MT Savings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B1B8EB-3B41-D64D-AE85-7DD7BDDD4B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4194" y="1793154"/>
            <a:ext cx="12015366" cy="5129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Purpose:  Avoid double counting</a:t>
            </a:r>
          </a:p>
          <a:p>
            <a:pPr marL="0" indent="0">
              <a:buNone/>
            </a:pPr>
            <a:r>
              <a:rPr lang="en-US" sz="2800" dirty="0"/>
              <a:t>Total MT Savings = (MT Units x Savings per unit) </a:t>
            </a:r>
            <a:r>
              <a:rPr lang="en-US" dirty="0"/>
              <a:t>– </a:t>
            </a:r>
            <a:r>
              <a:rPr lang="en-US" sz="2800" dirty="0"/>
              <a:t>RA Net Savings;  </a:t>
            </a:r>
            <a:r>
              <a:rPr lang="en-US" sz="2800" b="1" i="1" dirty="0"/>
              <a:t>Where: </a:t>
            </a:r>
          </a:p>
          <a:p>
            <a:r>
              <a:rPr lang="en-US" sz="2800" b="1" i="1" dirty="0"/>
              <a:t>MT Units </a:t>
            </a:r>
            <a:r>
              <a:rPr lang="en-US" sz="2800" i="1" dirty="0"/>
              <a:t>= Total Market Units – Natural Market Baseline Units</a:t>
            </a:r>
          </a:p>
          <a:p>
            <a:r>
              <a:rPr lang="en-US" sz="2800" b="1" i="1" dirty="0"/>
              <a:t>Savings/Unit </a:t>
            </a:r>
            <a:r>
              <a:rPr lang="en-US" sz="2800" i="1" dirty="0"/>
              <a:t>= Developed in MTI Plan</a:t>
            </a:r>
          </a:p>
          <a:p>
            <a:r>
              <a:rPr lang="en-US" sz="2800" b="1" i="1" dirty="0"/>
              <a:t>RA Net Savings </a:t>
            </a:r>
            <a:r>
              <a:rPr lang="en-US" sz="2800" i="1" dirty="0"/>
              <a:t>= Savings reported in CEDARS </a:t>
            </a:r>
          </a:p>
          <a:p>
            <a:pPr marL="0" indent="0">
              <a:buNone/>
            </a:pPr>
            <a:r>
              <a:rPr lang="en-US" sz="2000" i="1" dirty="0"/>
              <a:t>      for the same market (measures)  targeted</a:t>
            </a:r>
          </a:p>
          <a:p>
            <a:pPr marL="0" indent="0">
              <a:buNone/>
            </a:pPr>
            <a:r>
              <a:rPr lang="en-US" sz="2000" i="1" dirty="0"/>
              <a:t>      by the MT initiative</a:t>
            </a:r>
          </a:p>
          <a:p>
            <a:pPr lvl="2"/>
            <a:r>
              <a:rPr lang="en-US" sz="1600" i="1" dirty="0"/>
              <a:t>Likely a combination of A, B, C</a:t>
            </a:r>
          </a:p>
          <a:p>
            <a:pPr marL="0" indent="0">
              <a:buNone/>
            </a:pPr>
            <a:endParaRPr lang="en-US" sz="20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A60AB-F866-0540-BAE0-1D22318F5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716BE055-3314-2D4A-A606-82BA4EBBFBBB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9" name="Content Placeholder 8" descr="A close up of a map&#10;&#10;Description automatically generated">
            <a:extLst>
              <a:ext uri="{FF2B5EF4-FFF2-40B4-BE49-F238E27FC236}">
                <a16:creationId xmlns:a16="http://schemas.microsoft.com/office/drawing/2014/main" id="{3B3350D7-97D4-3E4F-9C5A-69EBE15D4739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819" y="3886200"/>
            <a:ext cx="7589211" cy="40455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FAF0EE-27F2-7441-82FC-36358205F2A1}"/>
              </a:ext>
            </a:extLst>
          </p:cNvPr>
          <p:cNvCxnSpPr/>
          <p:nvPr/>
        </p:nvCxnSpPr>
        <p:spPr>
          <a:xfrm>
            <a:off x="828040" y="1684129"/>
            <a:ext cx="12161520" cy="0"/>
          </a:xfrm>
          <a:prstGeom prst="line">
            <a:avLst/>
          </a:prstGeom>
          <a:ln w="73025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C5FC313-33A2-0F40-A383-A3C5A90F7C1F}"/>
              </a:ext>
            </a:extLst>
          </p:cNvPr>
          <p:cNvSpPr txBox="1"/>
          <p:nvPr/>
        </p:nvSpPr>
        <p:spPr>
          <a:xfrm>
            <a:off x="11981190" y="5358318"/>
            <a:ext cx="1117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MT units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90A99BCE-B32F-8F4A-B4BB-DB12B8EAAA32}"/>
              </a:ext>
            </a:extLst>
          </p:cNvPr>
          <p:cNvSpPr/>
          <p:nvPr/>
        </p:nvSpPr>
        <p:spPr>
          <a:xfrm>
            <a:off x="11709400" y="5088194"/>
            <a:ext cx="271790" cy="114136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57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65650-ED5A-6243-8856-02E15B46F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0" y="526756"/>
            <a:ext cx="12435840" cy="1295400"/>
          </a:xfrm>
        </p:spPr>
        <p:txBody>
          <a:bodyPr/>
          <a:lstStyle/>
          <a:p>
            <a:r>
              <a:rPr lang="en-US" dirty="0"/>
              <a:t>Questions on “net” RA savings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56CB0-328C-5748-8B22-FAD65A4F2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880" y="2024579"/>
            <a:ext cx="12435840" cy="5129425"/>
          </a:xfrm>
        </p:spPr>
        <p:txBody>
          <a:bodyPr>
            <a:normAutofit fontScale="775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When there are metered savings with multiple measures embedded in one savings number for an RA program, but only one or a few of the measures is an MTI target, how do the savings for the RA program get removed?  </a:t>
            </a:r>
            <a:endParaRPr lang="en-US" sz="4000" dirty="0"/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Is CEDARS the best source for net savings?</a:t>
            </a:r>
            <a:endParaRPr lang="en-US" sz="4000" dirty="0"/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Will “free rider” RA calculations be biased by the MTI activities?  If so, what can be done? [e.g., keep FR rate static so less penalty to RA from a moving market (This is alluded to in Decision (p 159 in requirements for MTI Plan]</a:t>
            </a:r>
            <a:endParaRPr lang="en-US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264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98CCF-7C43-1441-A37C-E42F3936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E055-3314-2D4A-A606-82BA4EBBFBB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370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I_Standard">
      <a:dk1>
        <a:srgbClr val="0F6689"/>
      </a:dk1>
      <a:lt1>
        <a:srgbClr val="FFFFFF"/>
      </a:lt1>
      <a:dk2>
        <a:srgbClr val="000000"/>
      </a:dk2>
      <a:lt2>
        <a:srgbClr val="FFFFFF"/>
      </a:lt2>
      <a:accent1>
        <a:srgbClr val="636466"/>
      </a:accent1>
      <a:accent2>
        <a:srgbClr val="939598"/>
      </a:accent2>
      <a:accent3>
        <a:srgbClr val="000000"/>
      </a:accent3>
      <a:accent4>
        <a:srgbClr val="099FC8"/>
      </a:accent4>
      <a:accent5>
        <a:srgbClr val="F9A433"/>
      </a:accent5>
      <a:accent6>
        <a:srgbClr val="E35205"/>
      </a:accent6>
      <a:hlink>
        <a:srgbClr val="F9A433"/>
      </a:hlink>
      <a:folHlink>
        <a:srgbClr val="E35205"/>
      </a:folHlink>
    </a:clrScheme>
    <a:fontScheme name="RI_Brand_Fonts_Alt">
      <a:maj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918AF89B6DE644A21ABA78B52DC482" ma:contentTypeVersion="6" ma:contentTypeDescription="Create a new document." ma:contentTypeScope="" ma:versionID="171528dbdb7f8ace22603faa56c1ae22">
  <xsd:schema xmlns:xsd="http://www.w3.org/2001/XMLSchema" xmlns:xs="http://www.w3.org/2001/XMLSchema" xmlns:p="http://schemas.microsoft.com/office/2006/metadata/properties" xmlns:ns2="32bfce61-d89e-4ff8-b2c7-0ab2b9d3634a" targetNamespace="http://schemas.microsoft.com/office/2006/metadata/properties" ma:root="true" ma:fieldsID="660f9297846a5dbb99b499f9ff15ec86" ns2:_="">
    <xsd:import namespace="32bfce61-d89e-4ff8-b2c7-0ab2b9d363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bfce61-d89e-4ff8-b2c7-0ab2b9d363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13203F-6490-46A7-BD67-2D25CCC5529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6C500B4-BC3D-40C0-9C16-B4231F38A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bfce61-d89e-4ff8-b2c7-0ab2b9d363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370089-1D1C-453B-A7D5-DC4EFFBA98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5346</TotalTime>
  <Words>228</Words>
  <Application>Microsoft Macintosh PowerPoint</Application>
  <PresentationFormat>Custom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Franklin Gothic Book</vt:lpstr>
      <vt:lpstr>Franklin Gothic Book Regular</vt:lpstr>
      <vt:lpstr>Helvetica</vt:lpstr>
      <vt:lpstr>Rockwell</vt:lpstr>
      <vt:lpstr>Rockwell Regular</vt:lpstr>
      <vt:lpstr>Office Theme</vt:lpstr>
      <vt:lpstr>Status of CAEECC MT Working Group:  MT and EE Overlap (Savings Attribution)</vt:lpstr>
      <vt:lpstr>MT and RA Savings Sub-WG Proposal: Remove net RA Savings from the MT Savings</vt:lpstr>
      <vt:lpstr>Questions on “net” RA savings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CAEECC MT Working Group Savings, C&amp;S,  and Goals:  Examples from Other Regions</dc:title>
  <dc:creator>Margie Gardner</dc:creator>
  <cp:lastModifiedBy>Jonathan Raab</cp:lastModifiedBy>
  <cp:revision>92</cp:revision>
  <cp:lastPrinted>2020-08-11T14:17:57Z</cp:lastPrinted>
  <dcterms:created xsi:type="dcterms:W3CDTF">2020-07-22T00:06:32Z</dcterms:created>
  <dcterms:modified xsi:type="dcterms:W3CDTF">2020-10-19T21:42:52Z</dcterms:modified>
</cp:coreProperties>
</file>