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0CF7AF-4385-4B3B-AB2B-784F3CEBEFD6}" v="4" dt="2020-11-09T16:49:09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927C-0625-46C8-8808-F98731CD41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2902E2-C767-4FBB-9EA7-29B2E11A0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57B66-B365-416E-820B-0EA114798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4E2753-2C34-4C7B-8B44-83B7064BF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B848B-6902-49EA-8908-035F62B08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045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06FE-E0F3-4C9F-ABD0-7B124EEAD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D173F8-462A-45C7-A73F-2931E993A2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827EFE-FCAA-43AF-BE1A-4C09D25B5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04FC45-35F2-4500-9B30-444864F2D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5426A-61F2-4CC4-A0F6-B279FE961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29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8E0B14-7149-4C52-8402-CFDD98198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D082D4-DB48-415E-ACBC-43FCC0A03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62C07-37E8-435F-8136-C0FFF2B2C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032E3-5C70-4BD9-9E4A-CC5C65BF8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87AD06-F032-4C2D-9F09-DEE6F11BC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3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D82168-3867-4DB3-80E6-DA5A7DDA8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280A3-9138-4520-A533-8D1F2B2F2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E503-F3A9-45E3-ABA9-C919AD31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E2779-0B17-412F-BC54-01039B1E4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167637-3046-49E8-BDA9-539AB4DE1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5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FD0C3-3DC4-4001-8611-C73A4FE7D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3306C4-A005-4418-BB55-2E6375C5E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AF283-5D85-4796-9620-5199E2F54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37BDD0-0AD1-42AD-8AD6-DBC57EED7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E0118-5DB0-42B3-872C-E41B00462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B6559-CA08-482A-B162-FE53F8DEA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4E0C97-2380-4327-AFB1-8FC9EAABFC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095235-7A5F-4CF4-9256-C3D38C4993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23592-87BB-4932-9628-DEC2A5029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FCFA60-453E-410F-8402-A789ACC62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F722B-D44A-4710-86E6-4653C060C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29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9EDE5-105C-4C20-A217-53994C42F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D5C91-EED9-4DAC-B214-5FD724B1E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BC6DCF-3574-419D-AD98-5A6FABC71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D8C1E0E-01F6-428D-B4D7-72B1B753C6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CE1462-47C6-479A-8779-4135631B49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86EE33-6FEC-4570-9F8B-AE80EAC9C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FB9174-AF6A-42C6-888D-78B1EA911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B4470C-782A-4523-B22B-F93DCEC82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0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D6105-3C12-463E-979F-B5D8FC9AE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396E00-B547-414C-9E3F-EFD409CF3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8E49B3-32FD-4BBB-85B9-53F115E4A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1C145D-1401-418A-A312-81A60C68E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24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B1F83-BD30-41A2-8385-D6C19C926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E29D4C-06A7-4169-82F9-4FA770E78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CABB9D-ABBC-4EE3-9A95-F8FD6745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811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E2F05-BBF5-457A-B0D0-E632D5553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6F67A-96A5-4F91-B05E-0C793CFD8A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3F111-8526-4F1F-B564-585C2C21A2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511D57-87F8-44C7-877B-B44F44941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7C1BC6-F359-4CC2-82DE-7A2914110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AE703-B11A-4A5A-9820-7FC1ADE6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52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0197-B52F-4080-B0DE-BFBF988A2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D67DE1-B008-4B39-BCA3-B540838B5C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A147CA-04CA-43F7-99C8-A7B9034D8F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93C8E-41A8-4A1A-B32C-C05179AF8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A4CDE8-D34F-4B7E-ABA3-42530322B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2949C4-69B6-4500-BDFA-768C92BF1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8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56C79C-E7D2-465E-BAFB-F235009BB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DBB823-9BB5-4305-BED6-F2DB490C3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14A24-8EFE-4CFC-8D51-FCCF0944D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EA2E9-9730-406B-A8F9-791348F9708B}" type="datetimeFigureOut">
              <a:rPr lang="en-US" smtClean="0"/>
              <a:t>11/16/20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243A1-F085-4609-912B-F0F2CC91E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D30922-0EDC-431A-8C48-9FB8CDEE74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0C2DC-6AA1-41A2-B17A-80D9D0E2E9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59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6EB46-29F2-42EF-B1D9-F7BFE60B4EB5}"/>
              </a:ext>
            </a:extLst>
          </p:cNvPr>
          <p:cNvSpPr txBox="1"/>
          <p:nvPr/>
        </p:nvSpPr>
        <p:spPr>
          <a:xfrm>
            <a:off x="1028700" y="1967266"/>
            <a:ext cx="2628900" cy="2547257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6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Original CAEECC Proposal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CBDCAA-8C9B-4383-842B-F30B9C4E99A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34337" y="0"/>
            <a:ext cx="5938463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224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A6EB46-29F2-42EF-B1D9-F7BFE60B4EB5}"/>
              </a:ext>
            </a:extLst>
          </p:cNvPr>
          <p:cNvSpPr txBox="1"/>
          <p:nvPr/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6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SCE Comments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E766A6D7-2CF1-4588-89CA-FD9AAE5A1B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280" y="9525"/>
            <a:ext cx="5400522" cy="684275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2E8A86E-3CE1-4CFF-A55B-0B618F9F8864}"/>
              </a:ext>
            </a:extLst>
          </p:cNvPr>
          <p:cNvSpPr txBox="1"/>
          <p:nvPr/>
        </p:nvSpPr>
        <p:spPr>
          <a:xfrm>
            <a:off x="2000250" y="6551711"/>
            <a:ext cx="20135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From SCE Comments</a:t>
            </a:r>
          </a:p>
        </p:txBody>
      </p:sp>
    </p:spTree>
    <p:extLst>
      <p:ext uri="{BB962C8B-B14F-4D97-AF65-F5344CB8AC3E}">
        <p14:creationId xmlns:p14="http://schemas.microsoft.com/office/powerpoint/2010/main" val="4241978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AC27B3470EAB46A329FD92A11ACBD1" ma:contentTypeVersion="12" ma:contentTypeDescription="Create a new document." ma:contentTypeScope="" ma:versionID="1412b79bc3ae5b08b66a069a813da1e7">
  <xsd:schema xmlns:xsd="http://www.w3.org/2001/XMLSchema" xmlns:xs="http://www.w3.org/2001/XMLSchema" xmlns:p="http://schemas.microsoft.com/office/2006/metadata/properties" xmlns:ns3="0bc2e7ab-a9ef-4507-aecb-8204a3dc15b0" xmlns:ns4="974c324c-599a-433a-b66e-41663df5c93f" targetNamespace="http://schemas.microsoft.com/office/2006/metadata/properties" ma:root="true" ma:fieldsID="e1d26c58931f0f3c54d0a0745f7123cb" ns3:_="" ns4:_="">
    <xsd:import namespace="0bc2e7ab-a9ef-4507-aecb-8204a3dc15b0"/>
    <xsd:import namespace="974c324c-599a-433a-b66e-41663df5c93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2e7ab-a9ef-4507-aecb-8204a3dc15b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4c324c-599a-433a-b66e-41663df5c93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D5821F-6B2A-4647-AEA2-E21841BD66C7}">
  <ds:schemaRefs>
    <ds:schemaRef ds:uri="http://purl.org/dc/terms/"/>
    <ds:schemaRef ds:uri="974c324c-599a-433a-b66e-41663df5c93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0bc2e7ab-a9ef-4507-aecb-8204a3dc15b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3B9B5F6-602D-49A2-A158-6AD7BBABA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c2e7ab-a9ef-4507-aecb-8204a3dc15b0"/>
    <ds:schemaRef ds:uri="974c324c-599a-433a-b66e-41663df5c93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3002D6-DE20-49CC-90B6-F9EFC16B8C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8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Malotte</dc:creator>
  <cp:lastModifiedBy>Katherine Mckeague Abrams</cp:lastModifiedBy>
  <cp:revision>3</cp:revision>
  <dcterms:created xsi:type="dcterms:W3CDTF">2020-11-09T16:48:15Z</dcterms:created>
  <dcterms:modified xsi:type="dcterms:W3CDTF">2020-11-16T17:34:34Z</dcterms:modified>
</cp:coreProperties>
</file>