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69" r:id="rId4"/>
    <p:sldId id="273" r:id="rId5"/>
    <p:sldId id="274" r:id="rId6"/>
    <p:sldId id="270" r:id="rId7"/>
    <p:sldId id="282" r:id="rId8"/>
    <p:sldId id="284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a Seville" initials="AS" lastIdx="1" clrIdx="0">
    <p:extLst>
      <p:ext uri="{19B8F6BF-5375-455C-9EA6-DF929625EA0E}">
        <p15:presenceInfo xmlns:p15="http://schemas.microsoft.com/office/powerpoint/2012/main" userId="a9b16f38278f8a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B1D"/>
    <a:srgbClr val="8FA3D4"/>
    <a:srgbClr val="6F90CE"/>
    <a:srgbClr val="6A87C0"/>
    <a:srgbClr val="5E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"/>
    <p:restoredTop sz="94668"/>
  </p:normalViewPr>
  <p:slideViewPr>
    <p:cSldViewPr snapToGrid="0" snapToObjects="1" showGuides="1">
      <p:cViewPr varScale="1">
        <p:scale>
          <a:sx n="105" d="100"/>
          <a:sy n="105" d="100"/>
        </p:scale>
        <p:origin x="78" y="3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601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svg"/><Relationship Id="rId1" Type="http://schemas.openxmlformats.org/officeDocument/2006/relationships/image" Target="../media/image7.png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svg"/><Relationship Id="rId1" Type="http://schemas.openxmlformats.org/officeDocument/2006/relationships/image" Target="../media/image13.png"/><Relationship Id="rId6" Type="http://schemas.openxmlformats.org/officeDocument/2006/relationships/image" Target="../media/image24.svg"/><Relationship Id="rId5" Type="http://schemas.openxmlformats.org/officeDocument/2006/relationships/image" Target="../media/image15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svg"/><Relationship Id="rId1" Type="http://schemas.openxmlformats.org/officeDocument/2006/relationships/image" Target="../media/image7.png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svg"/><Relationship Id="rId1" Type="http://schemas.openxmlformats.org/officeDocument/2006/relationships/image" Target="../media/image13.png"/><Relationship Id="rId6" Type="http://schemas.openxmlformats.org/officeDocument/2006/relationships/image" Target="../media/image24.svg"/><Relationship Id="rId5" Type="http://schemas.openxmlformats.org/officeDocument/2006/relationships/image" Target="../media/image15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CC7DE-DED6-45A7-B15D-79951BB08B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42B2A8-F0C5-499C-A726-2B1314882BDD}">
      <dgm:prSet/>
      <dgm:spPr/>
      <dgm:t>
        <a:bodyPr/>
        <a:lstStyle/>
        <a:p>
          <a:r>
            <a:rPr lang="en-US"/>
            <a:t>BayREN is a regional engine for local economic recovery</a:t>
          </a:r>
        </a:p>
      </dgm:t>
    </dgm:pt>
    <dgm:pt modelId="{A1F4723B-B00B-4DA4-AE3C-0EF41CC8D8DF}" type="parTrans" cxnId="{12C58F10-45F1-48B0-A431-60D4DCCBF6F6}">
      <dgm:prSet/>
      <dgm:spPr/>
      <dgm:t>
        <a:bodyPr/>
        <a:lstStyle/>
        <a:p>
          <a:endParaRPr lang="en-US"/>
        </a:p>
      </dgm:t>
    </dgm:pt>
    <dgm:pt modelId="{FBBED667-9446-4E38-AF91-2105CA9FD20A}" type="sibTrans" cxnId="{12C58F10-45F1-48B0-A431-60D4DCCBF6F6}">
      <dgm:prSet/>
      <dgm:spPr/>
      <dgm:t>
        <a:bodyPr/>
        <a:lstStyle/>
        <a:p>
          <a:endParaRPr lang="en-US"/>
        </a:p>
      </dgm:t>
    </dgm:pt>
    <dgm:pt modelId="{F3BA47B5-34C4-4CD8-9EB8-FFCB279B2CC2}">
      <dgm:prSet/>
      <dgm:spPr/>
      <dgm:t>
        <a:bodyPr/>
        <a:lstStyle/>
        <a:p>
          <a:r>
            <a:rPr lang="en-US"/>
            <a:t>Expanding online access will expand our impact </a:t>
          </a:r>
        </a:p>
      </dgm:t>
    </dgm:pt>
    <dgm:pt modelId="{C29C7548-9DC1-4E74-9813-02B01B83CE4D}" type="parTrans" cxnId="{A62C57D4-5824-4C34-BC97-1607EF998314}">
      <dgm:prSet/>
      <dgm:spPr/>
      <dgm:t>
        <a:bodyPr/>
        <a:lstStyle/>
        <a:p>
          <a:endParaRPr lang="en-US"/>
        </a:p>
      </dgm:t>
    </dgm:pt>
    <dgm:pt modelId="{397B15DA-91F5-46F8-A370-9906C9C56AD6}" type="sibTrans" cxnId="{A62C57D4-5824-4C34-BC97-1607EF998314}">
      <dgm:prSet/>
      <dgm:spPr/>
      <dgm:t>
        <a:bodyPr/>
        <a:lstStyle/>
        <a:p>
          <a:endParaRPr lang="en-US"/>
        </a:p>
      </dgm:t>
    </dgm:pt>
    <dgm:pt modelId="{32C1F6F4-133C-477C-9900-F207084C8D82}">
      <dgm:prSet/>
      <dgm:spPr/>
      <dgm:t>
        <a:bodyPr/>
        <a:lstStyle/>
        <a:p>
          <a:r>
            <a:rPr lang="en-US" dirty="0"/>
            <a:t>Focus on supporting our contractor workforce and </a:t>
          </a:r>
          <a:br>
            <a:rPr lang="en-US" dirty="0"/>
          </a:br>
          <a:r>
            <a:rPr lang="en-US" dirty="0"/>
            <a:t>local government capacity</a:t>
          </a:r>
        </a:p>
      </dgm:t>
    </dgm:pt>
    <dgm:pt modelId="{033B3350-82EE-44E3-8F08-0119D0410D78}" type="parTrans" cxnId="{F48BE4B5-A717-43EA-B010-E2FBF0D62B96}">
      <dgm:prSet/>
      <dgm:spPr/>
      <dgm:t>
        <a:bodyPr/>
        <a:lstStyle/>
        <a:p>
          <a:endParaRPr lang="en-US"/>
        </a:p>
      </dgm:t>
    </dgm:pt>
    <dgm:pt modelId="{9EFF1B2C-752F-4F75-BEC2-B35AB42C6C62}" type="sibTrans" cxnId="{F48BE4B5-A717-43EA-B010-E2FBF0D62B96}">
      <dgm:prSet/>
      <dgm:spPr/>
      <dgm:t>
        <a:bodyPr/>
        <a:lstStyle/>
        <a:p>
          <a:endParaRPr lang="en-US"/>
        </a:p>
      </dgm:t>
    </dgm:pt>
    <dgm:pt modelId="{2EE0B0F1-ACD7-43B9-BA4B-40C7B6F9B45F}" type="pres">
      <dgm:prSet presAssocID="{D4ACC7DE-DED6-45A7-B15D-79951BB08B1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DFA331-966F-4D47-A303-B8853FAC276B}" type="pres">
      <dgm:prSet presAssocID="{1542B2A8-F0C5-499C-A726-2B1314882BDD}" presName="compNode" presStyleCnt="0"/>
      <dgm:spPr/>
    </dgm:pt>
    <dgm:pt modelId="{5DE7E82D-B0B4-466A-A3CA-3A4D9A512E0E}" type="pres">
      <dgm:prSet presAssocID="{1542B2A8-F0C5-499C-A726-2B1314882BDD}" presName="bgRect" presStyleLbl="bgShp" presStyleIdx="0" presStyleCnt="3"/>
      <dgm:spPr/>
    </dgm:pt>
    <dgm:pt modelId="{5A3CC322-EA46-48A9-9885-AFE6EBA1AEF3}" type="pres">
      <dgm:prSet presAssocID="{1542B2A8-F0C5-499C-A726-2B1314882B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49F62CB-94FE-4E5C-8987-551F3F21D512}" type="pres">
      <dgm:prSet presAssocID="{1542B2A8-F0C5-499C-A726-2B1314882BDD}" presName="spaceRect" presStyleCnt="0"/>
      <dgm:spPr/>
    </dgm:pt>
    <dgm:pt modelId="{0911337A-F2E9-4D26-89E7-4E40C911A639}" type="pres">
      <dgm:prSet presAssocID="{1542B2A8-F0C5-499C-A726-2B1314882BDD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3EDA8EB-0BB0-4D40-8965-6BB6A1F0F8A1}" type="pres">
      <dgm:prSet presAssocID="{FBBED667-9446-4E38-AF91-2105CA9FD20A}" presName="sibTrans" presStyleCnt="0"/>
      <dgm:spPr/>
    </dgm:pt>
    <dgm:pt modelId="{6DE7A918-AEE8-475B-9DB0-B10A6FD040C8}" type="pres">
      <dgm:prSet presAssocID="{F3BA47B5-34C4-4CD8-9EB8-FFCB279B2CC2}" presName="compNode" presStyleCnt="0"/>
      <dgm:spPr/>
    </dgm:pt>
    <dgm:pt modelId="{EB417CD8-7646-4B82-BA80-386D06920811}" type="pres">
      <dgm:prSet presAssocID="{F3BA47B5-34C4-4CD8-9EB8-FFCB279B2CC2}" presName="bgRect" presStyleLbl="bgShp" presStyleIdx="1" presStyleCnt="3"/>
      <dgm:spPr/>
    </dgm:pt>
    <dgm:pt modelId="{4621742C-A987-497C-9A0C-91569BE3F662}" type="pres">
      <dgm:prSet presAssocID="{F3BA47B5-34C4-4CD8-9EB8-FFCB279B2CC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1EE89C50-2C61-4EBA-B8E1-4417418D28F0}" type="pres">
      <dgm:prSet presAssocID="{F3BA47B5-34C4-4CD8-9EB8-FFCB279B2CC2}" presName="spaceRect" presStyleCnt="0"/>
      <dgm:spPr/>
    </dgm:pt>
    <dgm:pt modelId="{488F0662-6980-4EC3-95DD-96C2FBE4958A}" type="pres">
      <dgm:prSet presAssocID="{F3BA47B5-34C4-4CD8-9EB8-FFCB279B2CC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903E66B-8457-49A1-88BF-0BB0180CAECE}" type="pres">
      <dgm:prSet presAssocID="{397B15DA-91F5-46F8-A370-9906C9C56AD6}" presName="sibTrans" presStyleCnt="0"/>
      <dgm:spPr/>
    </dgm:pt>
    <dgm:pt modelId="{EB9CAB8F-3743-4B58-A3A1-BB2B6F6AC79E}" type="pres">
      <dgm:prSet presAssocID="{32C1F6F4-133C-477C-9900-F207084C8D82}" presName="compNode" presStyleCnt="0"/>
      <dgm:spPr/>
    </dgm:pt>
    <dgm:pt modelId="{213F4987-889C-47E0-8AC1-F2A27449EA85}" type="pres">
      <dgm:prSet presAssocID="{32C1F6F4-133C-477C-9900-F207084C8D82}" presName="bgRect" presStyleLbl="bgShp" presStyleIdx="2" presStyleCnt="3"/>
      <dgm:spPr/>
    </dgm:pt>
    <dgm:pt modelId="{E174B05E-71AE-4E4C-A7F6-D92D4FB6D0C7}" type="pres">
      <dgm:prSet presAssocID="{32C1F6F4-133C-477C-9900-F207084C8D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7C03243-2D05-43C7-B76D-86FE9002CCCA}" type="pres">
      <dgm:prSet presAssocID="{32C1F6F4-133C-477C-9900-F207084C8D82}" presName="spaceRect" presStyleCnt="0"/>
      <dgm:spPr/>
    </dgm:pt>
    <dgm:pt modelId="{A040E650-D93A-461A-8466-3D229E6F9CA8}" type="pres">
      <dgm:prSet presAssocID="{32C1F6F4-133C-477C-9900-F207084C8D8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C57D4-5824-4C34-BC97-1607EF998314}" srcId="{D4ACC7DE-DED6-45A7-B15D-79951BB08B1E}" destId="{F3BA47B5-34C4-4CD8-9EB8-FFCB279B2CC2}" srcOrd="1" destOrd="0" parTransId="{C29C7548-9DC1-4E74-9813-02B01B83CE4D}" sibTransId="{397B15DA-91F5-46F8-A370-9906C9C56AD6}"/>
    <dgm:cxn modelId="{F48BE4B5-A717-43EA-B010-E2FBF0D62B96}" srcId="{D4ACC7DE-DED6-45A7-B15D-79951BB08B1E}" destId="{32C1F6F4-133C-477C-9900-F207084C8D82}" srcOrd="2" destOrd="0" parTransId="{033B3350-82EE-44E3-8F08-0119D0410D78}" sibTransId="{9EFF1B2C-752F-4F75-BEC2-B35AB42C6C62}"/>
    <dgm:cxn modelId="{B09721C0-D143-404D-9A41-BAD49E59DF69}" type="presOf" srcId="{D4ACC7DE-DED6-45A7-B15D-79951BB08B1E}" destId="{2EE0B0F1-ACD7-43B9-BA4B-40C7B6F9B45F}" srcOrd="0" destOrd="0" presId="urn:microsoft.com/office/officeart/2018/2/layout/IconVerticalSolidList"/>
    <dgm:cxn modelId="{A20EACB6-9409-4DDE-AA4D-79759F8888A4}" type="presOf" srcId="{32C1F6F4-133C-477C-9900-F207084C8D82}" destId="{A040E650-D93A-461A-8466-3D229E6F9CA8}" srcOrd="0" destOrd="0" presId="urn:microsoft.com/office/officeart/2018/2/layout/IconVerticalSolidList"/>
    <dgm:cxn modelId="{12C58F10-45F1-48B0-A431-60D4DCCBF6F6}" srcId="{D4ACC7DE-DED6-45A7-B15D-79951BB08B1E}" destId="{1542B2A8-F0C5-499C-A726-2B1314882BDD}" srcOrd="0" destOrd="0" parTransId="{A1F4723B-B00B-4DA4-AE3C-0EF41CC8D8DF}" sibTransId="{FBBED667-9446-4E38-AF91-2105CA9FD20A}"/>
    <dgm:cxn modelId="{32AED6FE-20E7-47FF-8219-D9AB5D277241}" type="presOf" srcId="{1542B2A8-F0C5-499C-A726-2B1314882BDD}" destId="{0911337A-F2E9-4D26-89E7-4E40C911A639}" srcOrd="0" destOrd="0" presId="urn:microsoft.com/office/officeart/2018/2/layout/IconVerticalSolidList"/>
    <dgm:cxn modelId="{2EBEF204-53DC-47C9-A89C-17360CD04134}" type="presOf" srcId="{F3BA47B5-34C4-4CD8-9EB8-FFCB279B2CC2}" destId="{488F0662-6980-4EC3-95DD-96C2FBE4958A}" srcOrd="0" destOrd="0" presId="urn:microsoft.com/office/officeart/2018/2/layout/IconVerticalSolidList"/>
    <dgm:cxn modelId="{F402C2AD-1845-4A66-9F96-68ED1DF7C0A8}" type="presParOf" srcId="{2EE0B0F1-ACD7-43B9-BA4B-40C7B6F9B45F}" destId="{6CDFA331-966F-4D47-A303-B8853FAC276B}" srcOrd="0" destOrd="0" presId="urn:microsoft.com/office/officeart/2018/2/layout/IconVerticalSolidList"/>
    <dgm:cxn modelId="{FCD5C461-3965-4AE7-9140-87063B8D55D7}" type="presParOf" srcId="{6CDFA331-966F-4D47-A303-B8853FAC276B}" destId="{5DE7E82D-B0B4-466A-A3CA-3A4D9A512E0E}" srcOrd="0" destOrd="0" presId="urn:microsoft.com/office/officeart/2018/2/layout/IconVerticalSolidList"/>
    <dgm:cxn modelId="{85523AFD-0BB3-4332-8E50-DDC69EC57A58}" type="presParOf" srcId="{6CDFA331-966F-4D47-A303-B8853FAC276B}" destId="{5A3CC322-EA46-48A9-9885-AFE6EBA1AEF3}" srcOrd="1" destOrd="0" presId="urn:microsoft.com/office/officeart/2018/2/layout/IconVerticalSolidList"/>
    <dgm:cxn modelId="{3B843C56-52A2-4DD1-BF53-A3A845EA382F}" type="presParOf" srcId="{6CDFA331-966F-4D47-A303-B8853FAC276B}" destId="{B49F62CB-94FE-4E5C-8987-551F3F21D512}" srcOrd="2" destOrd="0" presId="urn:microsoft.com/office/officeart/2018/2/layout/IconVerticalSolidList"/>
    <dgm:cxn modelId="{F54F8A70-9228-415D-BDF2-6F04AAB98AA0}" type="presParOf" srcId="{6CDFA331-966F-4D47-A303-B8853FAC276B}" destId="{0911337A-F2E9-4D26-89E7-4E40C911A639}" srcOrd="3" destOrd="0" presId="urn:microsoft.com/office/officeart/2018/2/layout/IconVerticalSolidList"/>
    <dgm:cxn modelId="{35A5B2DA-9C8B-4A88-AAE5-0A36D02E4038}" type="presParOf" srcId="{2EE0B0F1-ACD7-43B9-BA4B-40C7B6F9B45F}" destId="{13EDA8EB-0BB0-4D40-8965-6BB6A1F0F8A1}" srcOrd="1" destOrd="0" presId="urn:microsoft.com/office/officeart/2018/2/layout/IconVerticalSolidList"/>
    <dgm:cxn modelId="{DF0CF01C-EFFC-4074-9FFC-EBD9F3597119}" type="presParOf" srcId="{2EE0B0F1-ACD7-43B9-BA4B-40C7B6F9B45F}" destId="{6DE7A918-AEE8-475B-9DB0-B10A6FD040C8}" srcOrd="2" destOrd="0" presId="urn:microsoft.com/office/officeart/2018/2/layout/IconVerticalSolidList"/>
    <dgm:cxn modelId="{AB13D138-5B79-4888-AAA1-2BB95BCAD948}" type="presParOf" srcId="{6DE7A918-AEE8-475B-9DB0-B10A6FD040C8}" destId="{EB417CD8-7646-4B82-BA80-386D06920811}" srcOrd="0" destOrd="0" presId="urn:microsoft.com/office/officeart/2018/2/layout/IconVerticalSolidList"/>
    <dgm:cxn modelId="{CC323BBF-9AFB-46E4-88C8-055E9F1D7973}" type="presParOf" srcId="{6DE7A918-AEE8-475B-9DB0-B10A6FD040C8}" destId="{4621742C-A987-497C-9A0C-91569BE3F662}" srcOrd="1" destOrd="0" presId="urn:microsoft.com/office/officeart/2018/2/layout/IconVerticalSolidList"/>
    <dgm:cxn modelId="{B8EA0AB0-9FCC-45CE-9FF7-09AB9C0CF13D}" type="presParOf" srcId="{6DE7A918-AEE8-475B-9DB0-B10A6FD040C8}" destId="{1EE89C50-2C61-4EBA-B8E1-4417418D28F0}" srcOrd="2" destOrd="0" presId="urn:microsoft.com/office/officeart/2018/2/layout/IconVerticalSolidList"/>
    <dgm:cxn modelId="{41C54FA7-367D-437F-B570-738691153E91}" type="presParOf" srcId="{6DE7A918-AEE8-475B-9DB0-B10A6FD040C8}" destId="{488F0662-6980-4EC3-95DD-96C2FBE4958A}" srcOrd="3" destOrd="0" presId="urn:microsoft.com/office/officeart/2018/2/layout/IconVerticalSolidList"/>
    <dgm:cxn modelId="{13ECB565-CC9D-41AE-B986-A75BB96D3C81}" type="presParOf" srcId="{2EE0B0F1-ACD7-43B9-BA4B-40C7B6F9B45F}" destId="{8903E66B-8457-49A1-88BF-0BB0180CAECE}" srcOrd="3" destOrd="0" presId="urn:microsoft.com/office/officeart/2018/2/layout/IconVerticalSolidList"/>
    <dgm:cxn modelId="{A117CD3A-0C14-44FD-BC4F-CD892DD0DBE2}" type="presParOf" srcId="{2EE0B0F1-ACD7-43B9-BA4B-40C7B6F9B45F}" destId="{EB9CAB8F-3743-4B58-A3A1-BB2B6F6AC79E}" srcOrd="4" destOrd="0" presId="urn:microsoft.com/office/officeart/2018/2/layout/IconVerticalSolidList"/>
    <dgm:cxn modelId="{F8635A80-FDD1-4F07-B4E5-E120D0F74DDF}" type="presParOf" srcId="{EB9CAB8F-3743-4B58-A3A1-BB2B6F6AC79E}" destId="{213F4987-889C-47E0-8AC1-F2A27449EA85}" srcOrd="0" destOrd="0" presId="urn:microsoft.com/office/officeart/2018/2/layout/IconVerticalSolidList"/>
    <dgm:cxn modelId="{873D1F25-E783-43AC-8FB1-C4E2E0463228}" type="presParOf" srcId="{EB9CAB8F-3743-4B58-A3A1-BB2B6F6AC79E}" destId="{E174B05E-71AE-4E4C-A7F6-D92D4FB6D0C7}" srcOrd="1" destOrd="0" presId="urn:microsoft.com/office/officeart/2018/2/layout/IconVerticalSolidList"/>
    <dgm:cxn modelId="{3BB0A001-30AA-4CB0-92FC-E17A963D88C1}" type="presParOf" srcId="{EB9CAB8F-3743-4B58-A3A1-BB2B6F6AC79E}" destId="{97C03243-2D05-43C7-B76D-86FE9002CCCA}" srcOrd="2" destOrd="0" presId="urn:microsoft.com/office/officeart/2018/2/layout/IconVerticalSolidList"/>
    <dgm:cxn modelId="{3815C9A4-29C2-4AF7-B2FD-4DBC61600928}" type="presParOf" srcId="{EB9CAB8F-3743-4B58-A3A1-BB2B6F6AC79E}" destId="{A040E650-D93A-461A-8466-3D229E6F9C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99BC3-BEB5-4FF2-8779-4F55786B0D0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15545C9-91AA-4ACE-801F-8351C9C420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Small and medium businesses &amp; commercial </a:t>
          </a:r>
          <a:br>
            <a:rPr lang="en-US" dirty="0"/>
          </a:br>
          <a:r>
            <a:rPr lang="en-US" dirty="0"/>
            <a:t>property owners</a:t>
          </a:r>
        </a:p>
      </dgm:t>
    </dgm:pt>
    <dgm:pt modelId="{E455716D-2E32-44A1-9192-7D772D9906BF}" type="parTrans" cxnId="{4CCC0224-9E3B-4638-87BB-D4E1D914384C}">
      <dgm:prSet/>
      <dgm:spPr/>
      <dgm:t>
        <a:bodyPr/>
        <a:lstStyle/>
        <a:p>
          <a:endParaRPr lang="en-US"/>
        </a:p>
      </dgm:t>
    </dgm:pt>
    <dgm:pt modelId="{76C3F4D1-9333-42D3-9D3E-788C77E15B6A}" type="sibTrans" cxnId="{4CCC0224-9E3B-4638-87BB-D4E1D91438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87BF45-359B-4B00-904B-47F22CCB0D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Multifamily </a:t>
          </a:r>
          <a:br>
            <a:rPr lang="en-US" dirty="0"/>
          </a:br>
          <a:r>
            <a:rPr lang="en-US" dirty="0"/>
            <a:t>property owners</a:t>
          </a:r>
        </a:p>
      </dgm:t>
    </dgm:pt>
    <dgm:pt modelId="{BE54C3E6-C291-441C-8220-1445B8FA4064}" type="parTrans" cxnId="{51F190DB-BDED-48AE-9E84-2B891E3D510C}">
      <dgm:prSet/>
      <dgm:spPr/>
      <dgm:t>
        <a:bodyPr/>
        <a:lstStyle/>
        <a:p>
          <a:endParaRPr lang="en-US"/>
        </a:p>
      </dgm:t>
    </dgm:pt>
    <dgm:pt modelId="{98C0F476-ED4C-4BC2-9CB6-B52ACD60F3CE}" type="sibTrans" cxnId="{51F190DB-BDED-48AE-9E84-2B891E3D51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6891697-9FF8-4980-A203-1687695694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Homeowners </a:t>
          </a:r>
          <a:br>
            <a:rPr lang="en-US" dirty="0"/>
          </a:br>
          <a:r>
            <a:rPr lang="en-US" dirty="0"/>
            <a:t>&amp; Renters </a:t>
          </a:r>
        </a:p>
      </dgm:t>
    </dgm:pt>
    <dgm:pt modelId="{30FB345F-2214-4AAC-9401-03F44443E044}" type="parTrans" cxnId="{70CCAD46-A212-4C5C-B9E9-5D28AA688801}">
      <dgm:prSet/>
      <dgm:spPr/>
      <dgm:t>
        <a:bodyPr/>
        <a:lstStyle/>
        <a:p>
          <a:endParaRPr lang="en-US"/>
        </a:p>
      </dgm:t>
    </dgm:pt>
    <dgm:pt modelId="{77708288-051B-44F9-90F5-A2EBCFDC428E}" type="sibTrans" cxnId="{70CCAD46-A212-4C5C-B9E9-5D28AA6888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353245-5944-44A0-8A0B-D089BAFCA1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Contractors </a:t>
          </a:r>
        </a:p>
      </dgm:t>
    </dgm:pt>
    <dgm:pt modelId="{1502BCE7-0BCC-4054-B767-607AA9F546F9}" type="parTrans" cxnId="{7D1D128A-BA1A-4679-A1FA-C83B2B642E6F}">
      <dgm:prSet/>
      <dgm:spPr/>
      <dgm:t>
        <a:bodyPr/>
        <a:lstStyle/>
        <a:p>
          <a:endParaRPr lang="en-US"/>
        </a:p>
      </dgm:t>
    </dgm:pt>
    <dgm:pt modelId="{F1190317-ED39-476C-B707-168BD0F1C7FD}" type="sibTrans" cxnId="{7D1D128A-BA1A-4679-A1FA-C83B2B642E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D37665F-DD62-445F-8F59-08EF8A167E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City and County Building </a:t>
          </a:r>
          <a:br>
            <a:rPr lang="en-US" dirty="0"/>
          </a:br>
          <a:r>
            <a:rPr lang="en-US" dirty="0"/>
            <a:t>Department Staff </a:t>
          </a:r>
        </a:p>
      </dgm:t>
    </dgm:pt>
    <dgm:pt modelId="{3C6DC36A-9910-475C-AB7B-1CED449C31F2}" type="parTrans" cxnId="{1F58C30E-E4ED-4E25-8838-00144C6860DD}">
      <dgm:prSet/>
      <dgm:spPr/>
      <dgm:t>
        <a:bodyPr/>
        <a:lstStyle/>
        <a:p>
          <a:endParaRPr lang="en-US"/>
        </a:p>
      </dgm:t>
    </dgm:pt>
    <dgm:pt modelId="{10ACA3D4-F9FC-4C5C-8697-F58A184FEAF0}" type="sibTrans" cxnId="{1F58C30E-E4ED-4E25-8838-00144C6860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85D049-B6A2-4EC1-B71B-A6D2441806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Building Industry &amp; Real Estate Professionals </a:t>
          </a:r>
        </a:p>
      </dgm:t>
    </dgm:pt>
    <dgm:pt modelId="{2C58A1E7-3136-409A-A25E-814DE212FC9F}" type="parTrans" cxnId="{D7023392-E9F5-4208-ABEE-945FFAB58F53}">
      <dgm:prSet/>
      <dgm:spPr/>
      <dgm:t>
        <a:bodyPr/>
        <a:lstStyle/>
        <a:p>
          <a:endParaRPr lang="en-US"/>
        </a:p>
      </dgm:t>
    </dgm:pt>
    <dgm:pt modelId="{141A029E-E323-4CEC-8983-F4FBB3498480}" type="sibTrans" cxnId="{D7023392-E9F5-4208-ABEE-945FFAB58F53}">
      <dgm:prSet/>
      <dgm:spPr/>
      <dgm:t>
        <a:bodyPr/>
        <a:lstStyle/>
        <a:p>
          <a:endParaRPr lang="en-US"/>
        </a:p>
      </dgm:t>
    </dgm:pt>
    <dgm:pt modelId="{CA959395-5C68-854B-A80D-BA948644D7C2}" type="pres">
      <dgm:prSet presAssocID="{03999BC3-BEB5-4FF2-8779-4F55786B0D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8C85B-457F-4649-AEE5-B642662C00BD}" type="pres">
      <dgm:prSet presAssocID="{415545C9-91AA-4ACE-801F-8351C9C420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95FC0-3A78-0844-9C67-3C6B26ED6841}" type="pres">
      <dgm:prSet presAssocID="{76C3F4D1-9333-42D3-9D3E-788C77E15B6A}" presName="sibTrans" presStyleCnt="0"/>
      <dgm:spPr/>
    </dgm:pt>
    <dgm:pt modelId="{BA0816AC-B2B1-694A-8E26-BCFC6C03509B}" type="pres">
      <dgm:prSet presAssocID="{D687BF45-359B-4B00-904B-47F22CCB0D9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21E31-B168-6940-82BB-639965C5CB61}" type="pres">
      <dgm:prSet presAssocID="{98C0F476-ED4C-4BC2-9CB6-B52ACD60F3CE}" presName="sibTrans" presStyleCnt="0"/>
      <dgm:spPr/>
    </dgm:pt>
    <dgm:pt modelId="{5A755BBF-7E89-5C4C-936C-ABBA6B8B306D}" type="pres">
      <dgm:prSet presAssocID="{46891697-9FF8-4980-A203-1687695694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C3FA1-C965-4B46-877A-C0EA8BE4C1BE}" type="pres">
      <dgm:prSet presAssocID="{77708288-051B-44F9-90F5-A2EBCFDC428E}" presName="sibTrans" presStyleCnt="0"/>
      <dgm:spPr/>
    </dgm:pt>
    <dgm:pt modelId="{F32681FF-EFAF-2246-8995-5CB0C6F7B575}" type="pres">
      <dgm:prSet presAssocID="{63353245-5944-44A0-8A0B-D089BAFCA1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E8BA5-27FC-8141-BE09-E94D3F0F986D}" type="pres">
      <dgm:prSet presAssocID="{F1190317-ED39-476C-B707-168BD0F1C7FD}" presName="sibTrans" presStyleCnt="0"/>
      <dgm:spPr/>
    </dgm:pt>
    <dgm:pt modelId="{6907F7F6-FE19-4A44-B6A1-0D0F4613A675}" type="pres">
      <dgm:prSet presAssocID="{AD37665F-DD62-445F-8F59-08EF8A167E7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BBCEF-102A-624F-BBBF-A89E79F4D863}" type="pres">
      <dgm:prSet presAssocID="{10ACA3D4-F9FC-4C5C-8697-F58A184FEAF0}" presName="sibTrans" presStyleCnt="0"/>
      <dgm:spPr/>
    </dgm:pt>
    <dgm:pt modelId="{4F3D58B5-A389-A642-A76C-1A48A8D23B41}" type="pres">
      <dgm:prSet presAssocID="{1685D049-B6A2-4EC1-B71B-A6D24418067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1B3D3E-30F1-764D-B26A-FA9087A10810}" type="presOf" srcId="{AD37665F-DD62-445F-8F59-08EF8A167E7F}" destId="{6907F7F6-FE19-4A44-B6A1-0D0F4613A675}" srcOrd="0" destOrd="0" presId="urn:microsoft.com/office/officeart/2005/8/layout/default"/>
    <dgm:cxn modelId="{3EDFBC9E-D65B-C948-BDFA-83AC86E2102A}" type="presOf" srcId="{1685D049-B6A2-4EC1-B71B-A6D244180678}" destId="{4F3D58B5-A389-A642-A76C-1A48A8D23B41}" srcOrd="0" destOrd="0" presId="urn:microsoft.com/office/officeart/2005/8/layout/default"/>
    <dgm:cxn modelId="{C028D687-5483-344E-A213-15A99CD5B159}" type="presOf" srcId="{415545C9-91AA-4ACE-801F-8351C9C420A4}" destId="{B0D8C85B-457F-4649-AEE5-B642662C00BD}" srcOrd="0" destOrd="0" presId="urn:microsoft.com/office/officeart/2005/8/layout/default"/>
    <dgm:cxn modelId="{D7023392-E9F5-4208-ABEE-945FFAB58F53}" srcId="{03999BC3-BEB5-4FF2-8779-4F55786B0D0F}" destId="{1685D049-B6A2-4EC1-B71B-A6D244180678}" srcOrd="5" destOrd="0" parTransId="{2C58A1E7-3136-409A-A25E-814DE212FC9F}" sibTransId="{141A029E-E323-4CEC-8983-F4FBB3498480}"/>
    <dgm:cxn modelId="{A824CDA2-2098-BC40-9C33-ABF98412C05E}" type="presOf" srcId="{03999BC3-BEB5-4FF2-8779-4F55786B0D0F}" destId="{CA959395-5C68-854B-A80D-BA948644D7C2}" srcOrd="0" destOrd="0" presId="urn:microsoft.com/office/officeart/2005/8/layout/default"/>
    <dgm:cxn modelId="{95D27E67-DB47-654E-A753-8D26D8891FC9}" type="presOf" srcId="{63353245-5944-44A0-8A0B-D089BAFCA103}" destId="{F32681FF-EFAF-2246-8995-5CB0C6F7B575}" srcOrd="0" destOrd="0" presId="urn:microsoft.com/office/officeart/2005/8/layout/default"/>
    <dgm:cxn modelId="{4CCC0224-9E3B-4638-87BB-D4E1D914384C}" srcId="{03999BC3-BEB5-4FF2-8779-4F55786B0D0F}" destId="{415545C9-91AA-4ACE-801F-8351C9C420A4}" srcOrd="0" destOrd="0" parTransId="{E455716D-2E32-44A1-9192-7D772D9906BF}" sibTransId="{76C3F4D1-9333-42D3-9D3E-788C77E15B6A}"/>
    <dgm:cxn modelId="{1F58C30E-E4ED-4E25-8838-00144C6860DD}" srcId="{03999BC3-BEB5-4FF2-8779-4F55786B0D0F}" destId="{AD37665F-DD62-445F-8F59-08EF8A167E7F}" srcOrd="4" destOrd="0" parTransId="{3C6DC36A-9910-475C-AB7B-1CED449C31F2}" sibTransId="{10ACA3D4-F9FC-4C5C-8697-F58A184FEAF0}"/>
    <dgm:cxn modelId="{70CCAD46-A212-4C5C-B9E9-5D28AA688801}" srcId="{03999BC3-BEB5-4FF2-8779-4F55786B0D0F}" destId="{46891697-9FF8-4980-A203-1687695694CA}" srcOrd="2" destOrd="0" parTransId="{30FB345F-2214-4AAC-9401-03F44443E044}" sibTransId="{77708288-051B-44F9-90F5-A2EBCFDC428E}"/>
    <dgm:cxn modelId="{51F190DB-BDED-48AE-9E84-2B891E3D510C}" srcId="{03999BC3-BEB5-4FF2-8779-4F55786B0D0F}" destId="{D687BF45-359B-4B00-904B-47F22CCB0D97}" srcOrd="1" destOrd="0" parTransId="{BE54C3E6-C291-441C-8220-1445B8FA4064}" sibTransId="{98C0F476-ED4C-4BC2-9CB6-B52ACD60F3CE}"/>
    <dgm:cxn modelId="{DB7C06B8-83E3-D042-9B4C-65F6B242208A}" type="presOf" srcId="{46891697-9FF8-4980-A203-1687695694CA}" destId="{5A755BBF-7E89-5C4C-936C-ABBA6B8B306D}" srcOrd="0" destOrd="0" presId="urn:microsoft.com/office/officeart/2005/8/layout/default"/>
    <dgm:cxn modelId="{60048B76-87C4-5244-A7EC-C1A2DB608E01}" type="presOf" srcId="{D687BF45-359B-4B00-904B-47F22CCB0D97}" destId="{BA0816AC-B2B1-694A-8E26-BCFC6C03509B}" srcOrd="0" destOrd="0" presId="urn:microsoft.com/office/officeart/2005/8/layout/default"/>
    <dgm:cxn modelId="{7D1D128A-BA1A-4679-A1FA-C83B2B642E6F}" srcId="{03999BC3-BEB5-4FF2-8779-4F55786B0D0F}" destId="{63353245-5944-44A0-8A0B-D089BAFCA103}" srcOrd="3" destOrd="0" parTransId="{1502BCE7-0BCC-4054-B767-607AA9F546F9}" sibTransId="{F1190317-ED39-476C-B707-168BD0F1C7FD}"/>
    <dgm:cxn modelId="{F16C1734-5D89-6542-BC2D-67BDC4C13CF2}" type="presParOf" srcId="{CA959395-5C68-854B-A80D-BA948644D7C2}" destId="{B0D8C85B-457F-4649-AEE5-B642662C00BD}" srcOrd="0" destOrd="0" presId="urn:microsoft.com/office/officeart/2005/8/layout/default"/>
    <dgm:cxn modelId="{F0EF83AF-BBCC-7545-B22C-8912DB521C8B}" type="presParOf" srcId="{CA959395-5C68-854B-A80D-BA948644D7C2}" destId="{64695FC0-3A78-0844-9C67-3C6B26ED6841}" srcOrd="1" destOrd="0" presId="urn:microsoft.com/office/officeart/2005/8/layout/default"/>
    <dgm:cxn modelId="{9600183A-BF36-F64D-8ACF-952E2286027C}" type="presParOf" srcId="{CA959395-5C68-854B-A80D-BA948644D7C2}" destId="{BA0816AC-B2B1-694A-8E26-BCFC6C03509B}" srcOrd="2" destOrd="0" presId="urn:microsoft.com/office/officeart/2005/8/layout/default"/>
    <dgm:cxn modelId="{ADF3D8A1-2C7E-E34B-BC44-D01EE18F48F3}" type="presParOf" srcId="{CA959395-5C68-854B-A80D-BA948644D7C2}" destId="{FAF21E31-B168-6940-82BB-639965C5CB61}" srcOrd="3" destOrd="0" presId="urn:microsoft.com/office/officeart/2005/8/layout/default"/>
    <dgm:cxn modelId="{DB067A43-6F1F-E241-A47A-2B15AB2F3C32}" type="presParOf" srcId="{CA959395-5C68-854B-A80D-BA948644D7C2}" destId="{5A755BBF-7E89-5C4C-936C-ABBA6B8B306D}" srcOrd="4" destOrd="0" presId="urn:microsoft.com/office/officeart/2005/8/layout/default"/>
    <dgm:cxn modelId="{5F0A7793-2B7F-7844-89D4-B117EA0B3425}" type="presParOf" srcId="{CA959395-5C68-854B-A80D-BA948644D7C2}" destId="{4B7C3FA1-C965-4B46-877A-C0EA8BE4C1BE}" srcOrd="5" destOrd="0" presId="urn:microsoft.com/office/officeart/2005/8/layout/default"/>
    <dgm:cxn modelId="{17C5F06E-0283-D44D-8635-98086EE915D3}" type="presParOf" srcId="{CA959395-5C68-854B-A80D-BA948644D7C2}" destId="{F32681FF-EFAF-2246-8995-5CB0C6F7B575}" srcOrd="6" destOrd="0" presId="urn:microsoft.com/office/officeart/2005/8/layout/default"/>
    <dgm:cxn modelId="{C6504E75-7C80-064C-A609-BA3AA1AFE1D2}" type="presParOf" srcId="{CA959395-5C68-854B-A80D-BA948644D7C2}" destId="{AC8E8BA5-27FC-8141-BE09-E94D3F0F986D}" srcOrd="7" destOrd="0" presId="urn:microsoft.com/office/officeart/2005/8/layout/default"/>
    <dgm:cxn modelId="{77274DA1-AC9A-9E4C-860F-914500E2565B}" type="presParOf" srcId="{CA959395-5C68-854B-A80D-BA948644D7C2}" destId="{6907F7F6-FE19-4A44-B6A1-0D0F4613A675}" srcOrd="8" destOrd="0" presId="urn:microsoft.com/office/officeart/2005/8/layout/default"/>
    <dgm:cxn modelId="{52E030A7-17B6-104F-9D81-108E24BE4EE2}" type="presParOf" srcId="{CA959395-5C68-854B-A80D-BA948644D7C2}" destId="{969BBCEF-102A-624F-BBBF-A89E79F4D863}" srcOrd="9" destOrd="0" presId="urn:microsoft.com/office/officeart/2005/8/layout/default"/>
    <dgm:cxn modelId="{B1815963-C433-DD46-98B1-0AE3075AE8B2}" type="presParOf" srcId="{CA959395-5C68-854B-A80D-BA948644D7C2}" destId="{4F3D58B5-A389-A642-A76C-1A48A8D23B4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C90060-AD68-2C4F-BA12-364178CC411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</dgm:pt>
    <dgm:pt modelId="{99C05A83-4CAC-DC40-A33B-7B9639B4B25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Virtual Training and Education </a:t>
          </a:r>
        </a:p>
      </dgm:t>
    </dgm:pt>
    <dgm:pt modelId="{E56876A9-3EB6-DA47-A612-4F72BD0B99ED}" type="parTrans" cxnId="{AE15416A-A2F2-8A44-8B93-19D77E23EA07}">
      <dgm:prSet/>
      <dgm:spPr/>
      <dgm:t>
        <a:bodyPr/>
        <a:lstStyle/>
        <a:p>
          <a:endParaRPr lang="en-US"/>
        </a:p>
      </dgm:t>
    </dgm:pt>
    <dgm:pt modelId="{EE9E0ACA-A04B-D54A-B79B-3446B5286EB2}" type="sibTrans" cxnId="{AE15416A-A2F2-8A44-8B93-19D77E23EA07}">
      <dgm:prSet/>
      <dgm:spPr/>
      <dgm:t>
        <a:bodyPr/>
        <a:lstStyle/>
        <a:p>
          <a:endParaRPr lang="en-US"/>
        </a:p>
      </dgm:t>
    </dgm:pt>
    <dgm:pt modelId="{89234275-C7EB-524F-8321-F0D6AFFC038B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New Online Learning Portal </a:t>
          </a:r>
        </a:p>
      </dgm:t>
    </dgm:pt>
    <dgm:pt modelId="{05A54E12-B70B-A646-BC41-9E3DA67313B2}" type="parTrans" cxnId="{3870C0C8-1734-544B-8F61-2D8F62B01DB7}">
      <dgm:prSet/>
      <dgm:spPr/>
      <dgm:t>
        <a:bodyPr/>
        <a:lstStyle/>
        <a:p>
          <a:endParaRPr lang="en-US"/>
        </a:p>
      </dgm:t>
    </dgm:pt>
    <dgm:pt modelId="{498EBC98-BA7C-164D-A0F6-03CE9151CBE5}" type="sibTrans" cxnId="{3870C0C8-1734-544B-8F61-2D8F62B01DB7}">
      <dgm:prSet/>
      <dgm:spPr/>
      <dgm:t>
        <a:bodyPr/>
        <a:lstStyle/>
        <a:p>
          <a:endParaRPr lang="en-US"/>
        </a:p>
      </dgm:t>
    </dgm:pt>
    <dgm:pt modelId="{116AD437-97A2-404F-ABAD-37F05FABC083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New Health and Safety Training</a:t>
          </a:r>
        </a:p>
      </dgm:t>
    </dgm:pt>
    <dgm:pt modelId="{FB7D4E02-ECEC-C04E-B8D1-888F2EC094B6}" type="parTrans" cxnId="{607157B5-7D62-3E4C-B3EE-14653BD449DF}">
      <dgm:prSet/>
      <dgm:spPr/>
      <dgm:t>
        <a:bodyPr/>
        <a:lstStyle/>
        <a:p>
          <a:endParaRPr lang="en-US"/>
        </a:p>
      </dgm:t>
    </dgm:pt>
    <dgm:pt modelId="{9A1AA6AB-5FF4-9445-BB50-7842848638C5}" type="sibTrans" cxnId="{607157B5-7D62-3E4C-B3EE-14653BD449DF}">
      <dgm:prSet/>
      <dgm:spPr/>
      <dgm:t>
        <a:bodyPr/>
        <a:lstStyle/>
        <a:p>
          <a:endParaRPr lang="en-US"/>
        </a:p>
      </dgm:t>
    </dgm:pt>
    <dgm:pt modelId="{34EF0AA3-2728-407C-92D2-D637953FD6D4}" type="pres">
      <dgm:prSet presAssocID="{93C90060-AD68-2C4F-BA12-364178CC411B}" presName="root" presStyleCnt="0">
        <dgm:presLayoutVars>
          <dgm:dir/>
          <dgm:resizeHandles val="exact"/>
        </dgm:presLayoutVars>
      </dgm:prSet>
      <dgm:spPr/>
    </dgm:pt>
    <dgm:pt modelId="{9264558C-F326-443B-ABA0-1E58A65C33B9}" type="pres">
      <dgm:prSet presAssocID="{99C05A83-4CAC-DC40-A33B-7B9639B4B257}" presName="compNode" presStyleCnt="0"/>
      <dgm:spPr/>
    </dgm:pt>
    <dgm:pt modelId="{FA3279FD-4E6B-4E70-A852-3B6F3ECD4E63}" type="pres">
      <dgm:prSet presAssocID="{99C05A83-4CAC-DC40-A33B-7B9639B4B257}" presName="iconBgRect" presStyleLbl="bgShp" presStyleIdx="0" presStyleCnt="3"/>
      <dgm:spPr/>
    </dgm:pt>
    <dgm:pt modelId="{5A58C661-9BCC-44F1-95B2-67943EC5A0BA}" type="pres">
      <dgm:prSet presAssocID="{99C05A83-4CAC-DC40-A33B-7B9639B4B25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A66BDDD-FE31-465E-87F6-044FD432E52A}" type="pres">
      <dgm:prSet presAssocID="{99C05A83-4CAC-DC40-A33B-7B9639B4B257}" presName="spaceRect" presStyleCnt="0"/>
      <dgm:spPr/>
    </dgm:pt>
    <dgm:pt modelId="{781E8010-FA6C-4F7E-8C23-2C1A59717BE4}" type="pres">
      <dgm:prSet presAssocID="{99C05A83-4CAC-DC40-A33B-7B9639B4B257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18043FC-2BE7-4A28-AA29-9B00E32AB568}" type="pres">
      <dgm:prSet presAssocID="{EE9E0ACA-A04B-D54A-B79B-3446B5286EB2}" presName="sibTrans" presStyleCnt="0"/>
      <dgm:spPr/>
    </dgm:pt>
    <dgm:pt modelId="{75D85C5A-416D-4A56-8929-CD03AD518630}" type="pres">
      <dgm:prSet presAssocID="{89234275-C7EB-524F-8321-F0D6AFFC038B}" presName="compNode" presStyleCnt="0"/>
      <dgm:spPr/>
    </dgm:pt>
    <dgm:pt modelId="{0458BE25-AEED-4980-BC8C-210E4BF67708}" type="pres">
      <dgm:prSet presAssocID="{89234275-C7EB-524F-8321-F0D6AFFC038B}" presName="iconBgRect" presStyleLbl="bgShp" presStyleIdx="1" presStyleCnt="3"/>
      <dgm:spPr/>
    </dgm:pt>
    <dgm:pt modelId="{B08803E2-D6CE-45CC-81FB-C12F0A453C36}" type="pres">
      <dgm:prSet presAssocID="{89234275-C7EB-524F-8321-F0D6AFFC03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64FD54D7-C397-49AE-A899-EC353D85E9DC}" type="pres">
      <dgm:prSet presAssocID="{89234275-C7EB-524F-8321-F0D6AFFC038B}" presName="spaceRect" presStyleCnt="0"/>
      <dgm:spPr/>
    </dgm:pt>
    <dgm:pt modelId="{5349FDCF-A574-47B4-A79F-2FC4DDFE3514}" type="pres">
      <dgm:prSet presAssocID="{89234275-C7EB-524F-8321-F0D6AFFC038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7E3A038-EBDC-4D83-BC8D-943D9520B804}" type="pres">
      <dgm:prSet presAssocID="{498EBC98-BA7C-164D-A0F6-03CE9151CBE5}" presName="sibTrans" presStyleCnt="0"/>
      <dgm:spPr/>
    </dgm:pt>
    <dgm:pt modelId="{63748B67-EA91-43B5-94EF-FC8193CEDBEF}" type="pres">
      <dgm:prSet presAssocID="{116AD437-97A2-404F-ABAD-37F05FABC083}" presName="compNode" presStyleCnt="0"/>
      <dgm:spPr/>
    </dgm:pt>
    <dgm:pt modelId="{AD3FDB61-3526-44F0-92EB-BCCE82923F45}" type="pres">
      <dgm:prSet presAssocID="{116AD437-97A2-404F-ABAD-37F05FABC083}" presName="iconBgRect" presStyleLbl="bgShp" presStyleIdx="2" presStyleCnt="3"/>
      <dgm:spPr/>
    </dgm:pt>
    <dgm:pt modelId="{C0C199C1-270E-4A36-B353-D6A5B9B532E7}" type="pres">
      <dgm:prSet presAssocID="{116AD437-97A2-404F-ABAD-37F05FABC0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5F1A1948-3905-420C-B61B-4E5979F54EF3}" type="pres">
      <dgm:prSet presAssocID="{116AD437-97A2-404F-ABAD-37F05FABC083}" presName="spaceRect" presStyleCnt="0"/>
      <dgm:spPr/>
    </dgm:pt>
    <dgm:pt modelId="{4CAA0F24-B913-4CFE-9200-6E9349FEFD2F}" type="pres">
      <dgm:prSet presAssocID="{116AD437-97A2-404F-ABAD-37F05FABC08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5416A-A2F2-8A44-8B93-19D77E23EA07}" srcId="{93C90060-AD68-2C4F-BA12-364178CC411B}" destId="{99C05A83-4CAC-DC40-A33B-7B9639B4B257}" srcOrd="0" destOrd="0" parTransId="{E56876A9-3EB6-DA47-A612-4F72BD0B99ED}" sibTransId="{EE9E0ACA-A04B-D54A-B79B-3446B5286EB2}"/>
    <dgm:cxn modelId="{F0D1D9CA-040C-1B48-99E9-DE38D77E03C3}" type="presOf" srcId="{93C90060-AD68-2C4F-BA12-364178CC411B}" destId="{34EF0AA3-2728-407C-92D2-D637953FD6D4}" srcOrd="0" destOrd="0" presId="urn:microsoft.com/office/officeart/2018/5/layout/IconCircleLabelList"/>
    <dgm:cxn modelId="{A4A908F4-DB5D-BF43-90AD-8C68C5025208}" type="presOf" srcId="{99C05A83-4CAC-DC40-A33B-7B9639B4B257}" destId="{781E8010-FA6C-4F7E-8C23-2C1A59717BE4}" srcOrd="0" destOrd="0" presId="urn:microsoft.com/office/officeart/2018/5/layout/IconCircleLabelList"/>
    <dgm:cxn modelId="{BAC7B80F-39AC-E546-86D3-146CF632D7C1}" type="presOf" srcId="{89234275-C7EB-524F-8321-F0D6AFFC038B}" destId="{5349FDCF-A574-47B4-A79F-2FC4DDFE3514}" srcOrd="0" destOrd="0" presId="urn:microsoft.com/office/officeart/2018/5/layout/IconCircleLabelList"/>
    <dgm:cxn modelId="{3870C0C8-1734-544B-8F61-2D8F62B01DB7}" srcId="{93C90060-AD68-2C4F-BA12-364178CC411B}" destId="{89234275-C7EB-524F-8321-F0D6AFFC038B}" srcOrd="1" destOrd="0" parTransId="{05A54E12-B70B-A646-BC41-9E3DA67313B2}" sibTransId="{498EBC98-BA7C-164D-A0F6-03CE9151CBE5}"/>
    <dgm:cxn modelId="{607157B5-7D62-3E4C-B3EE-14653BD449DF}" srcId="{93C90060-AD68-2C4F-BA12-364178CC411B}" destId="{116AD437-97A2-404F-ABAD-37F05FABC083}" srcOrd="2" destOrd="0" parTransId="{FB7D4E02-ECEC-C04E-B8D1-888F2EC094B6}" sibTransId="{9A1AA6AB-5FF4-9445-BB50-7842848638C5}"/>
    <dgm:cxn modelId="{B2E9F952-3C70-504A-B498-F4E61D6C9999}" type="presOf" srcId="{116AD437-97A2-404F-ABAD-37F05FABC083}" destId="{4CAA0F24-B913-4CFE-9200-6E9349FEFD2F}" srcOrd="0" destOrd="0" presId="urn:microsoft.com/office/officeart/2018/5/layout/IconCircleLabelList"/>
    <dgm:cxn modelId="{64137E4B-9252-6944-B437-22EAEC6032F1}" type="presParOf" srcId="{34EF0AA3-2728-407C-92D2-D637953FD6D4}" destId="{9264558C-F326-443B-ABA0-1E58A65C33B9}" srcOrd="0" destOrd="0" presId="urn:microsoft.com/office/officeart/2018/5/layout/IconCircleLabelList"/>
    <dgm:cxn modelId="{0B371B26-3469-4247-9470-873236B3A6C6}" type="presParOf" srcId="{9264558C-F326-443B-ABA0-1E58A65C33B9}" destId="{FA3279FD-4E6B-4E70-A852-3B6F3ECD4E63}" srcOrd="0" destOrd="0" presId="urn:microsoft.com/office/officeart/2018/5/layout/IconCircleLabelList"/>
    <dgm:cxn modelId="{30BA1E26-06D0-8740-8E24-1AAE4CBE1D09}" type="presParOf" srcId="{9264558C-F326-443B-ABA0-1E58A65C33B9}" destId="{5A58C661-9BCC-44F1-95B2-67943EC5A0BA}" srcOrd="1" destOrd="0" presId="urn:microsoft.com/office/officeart/2018/5/layout/IconCircleLabelList"/>
    <dgm:cxn modelId="{3FD638BE-3563-0944-8FBA-891ECC988568}" type="presParOf" srcId="{9264558C-F326-443B-ABA0-1E58A65C33B9}" destId="{4A66BDDD-FE31-465E-87F6-044FD432E52A}" srcOrd="2" destOrd="0" presId="urn:microsoft.com/office/officeart/2018/5/layout/IconCircleLabelList"/>
    <dgm:cxn modelId="{ED4E9E52-731B-1948-911C-25BB430C6507}" type="presParOf" srcId="{9264558C-F326-443B-ABA0-1E58A65C33B9}" destId="{781E8010-FA6C-4F7E-8C23-2C1A59717BE4}" srcOrd="3" destOrd="0" presId="urn:microsoft.com/office/officeart/2018/5/layout/IconCircleLabelList"/>
    <dgm:cxn modelId="{B338480D-3ADA-FE4D-8EFB-1B80B07D5849}" type="presParOf" srcId="{34EF0AA3-2728-407C-92D2-D637953FD6D4}" destId="{318043FC-2BE7-4A28-AA29-9B00E32AB568}" srcOrd="1" destOrd="0" presId="urn:microsoft.com/office/officeart/2018/5/layout/IconCircleLabelList"/>
    <dgm:cxn modelId="{3869473C-487A-2549-89A1-4168A6D6788E}" type="presParOf" srcId="{34EF0AA3-2728-407C-92D2-D637953FD6D4}" destId="{75D85C5A-416D-4A56-8929-CD03AD518630}" srcOrd="2" destOrd="0" presId="urn:microsoft.com/office/officeart/2018/5/layout/IconCircleLabelList"/>
    <dgm:cxn modelId="{4A81A62C-6301-214F-B73B-B5E14D85A2D9}" type="presParOf" srcId="{75D85C5A-416D-4A56-8929-CD03AD518630}" destId="{0458BE25-AEED-4980-BC8C-210E4BF67708}" srcOrd="0" destOrd="0" presId="urn:microsoft.com/office/officeart/2018/5/layout/IconCircleLabelList"/>
    <dgm:cxn modelId="{09338C7A-C599-A749-99B3-AEC9AA9473E4}" type="presParOf" srcId="{75D85C5A-416D-4A56-8929-CD03AD518630}" destId="{B08803E2-D6CE-45CC-81FB-C12F0A453C36}" srcOrd="1" destOrd="0" presId="urn:microsoft.com/office/officeart/2018/5/layout/IconCircleLabelList"/>
    <dgm:cxn modelId="{FECBAB10-A568-EB4D-88C9-D209F43324F2}" type="presParOf" srcId="{75D85C5A-416D-4A56-8929-CD03AD518630}" destId="{64FD54D7-C397-49AE-A899-EC353D85E9DC}" srcOrd="2" destOrd="0" presId="urn:microsoft.com/office/officeart/2018/5/layout/IconCircleLabelList"/>
    <dgm:cxn modelId="{DEAF075D-C98D-6141-9F1B-172F3622257B}" type="presParOf" srcId="{75D85C5A-416D-4A56-8929-CD03AD518630}" destId="{5349FDCF-A574-47B4-A79F-2FC4DDFE3514}" srcOrd="3" destOrd="0" presId="urn:microsoft.com/office/officeart/2018/5/layout/IconCircleLabelList"/>
    <dgm:cxn modelId="{BA3C2C27-971A-9148-9D21-91AEADACBB31}" type="presParOf" srcId="{34EF0AA3-2728-407C-92D2-D637953FD6D4}" destId="{E7E3A038-EBDC-4D83-BC8D-943D9520B804}" srcOrd="3" destOrd="0" presId="urn:microsoft.com/office/officeart/2018/5/layout/IconCircleLabelList"/>
    <dgm:cxn modelId="{00EEAC72-EB0D-3349-B54C-326DE68F2E18}" type="presParOf" srcId="{34EF0AA3-2728-407C-92D2-D637953FD6D4}" destId="{63748B67-EA91-43B5-94EF-FC8193CEDBEF}" srcOrd="4" destOrd="0" presId="urn:microsoft.com/office/officeart/2018/5/layout/IconCircleLabelList"/>
    <dgm:cxn modelId="{149C5D2D-E735-504D-AAFD-800A8F8283AC}" type="presParOf" srcId="{63748B67-EA91-43B5-94EF-FC8193CEDBEF}" destId="{AD3FDB61-3526-44F0-92EB-BCCE82923F45}" srcOrd="0" destOrd="0" presId="urn:microsoft.com/office/officeart/2018/5/layout/IconCircleLabelList"/>
    <dgm:cxn modelId="{251FF988-EAA7-4145-8D4E-FA68FEDD2552}" type="presParOf" srcId="{63748B67-EA91-43B5-94EF-FC8193CEDBEF}" destId="{C0C199C1-270E-4A36-B353-D6A5B9B532E7}" srcOrd="1" destOrd="0" presId="urn:microsoft.com/office/officeart/2018/5/layout/IconCircleLabelList"/>
    <dgm:cxn modelId="{A46E0D49-9940-E34F-B271-792BE747572A}" type="presParOf" srcId="{63748B67-EA91-43B5-94EF-FC8193CEDBEF}" destId="{5F1A1948-3905-420C-B61B-4E5979F54EF3}" srcOrd="2" destOrd="0" presId="urn:microsoft.com/office/officeart/2018/5/layout/IconCircleLabelList"/>
    <dgm:cxn modelId="{001000D1-29A9-574B-9538-C97509F6B488}" type="presParOf" srcId="{63748B67-EA91-43B5-94EF-FC8193CEDBEF}" destId="{4CAA0F24-B913-4CFE-9200-6E9349FEFD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BC614-3623-4F7F-8B4B-6723C8F3B36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DA3F06-B90D-4A9E-9AD4-161EBC77733F}">
      <dgm:prSet/>
      <dgm:spPr/>
      <dgm:t>
        <a:bodyPr/>
        <a:lstStyle/>
        <a:p>
          <a:r>
            <a:rPr lang="en-US"/>
            <a:t>For Contractors </a:t>
          </a:r>
        </a:p>
      </dgm:t>
    </dgm:pt>
    <dgm:pt modelId="{17F6908C-A836-4AD9-9B68-900E54488690}" type="parTrans" cxnId="{80401C62-2790-4681-8704-31B9890D050C}">
      <dgm:prSet/>
      <dgm:spPr/>
      <dgm:t>
        <a:bodyPr/>
        <a:lstStyle/>
        <a:p>
          <a:endParaRPr lang="en-US"/>
        </a:p>
      </dgm:t>
    </dgm:pt>
    <dgm:pt modelId="{CDC0C6AC-62DA-4F1A-8D7C-1D733B3E5F6F}" type="sibTrans" cxnId="{80401C62-2790-4681-8704-31B9890D050C}">
      <dgm:prSet/>
      <dgm:spPr/>
      <dgm:t>
        <a:bodyPr/>
        <a:lstStyle/>
        <a:p>
          <a:endParaRPr lang="en-US"/>
        </a:p>
      </dgm:t>
    </dgm:pt>
    <dgm:pt modelId="{B9B5F5BA-38DA-4A4F-A54F-14E210A2F270}">
      <dgm:prSet/>
      <dgm:spPr/>
      <dgm:t>
        <a:bodyPr/>
        <a:lstStyle/>
        <a:p>
          <a:r>
            <a:rPr lang="en-US" dirty="0"/>
            <a:t>City and County Building Department Staff </a:t>
          </a:r>
        </a:p>
      </dgm:t>
    </dgm:pt>
    <dgm:pt modelId="{9DCDC57F-533D-4E43-9DC7-ABE9AA7A2E84}" type="parTrans" cxnId="{F7ACA442-0CBF-42BF-92AA-BF14356662DF}">
      <dgm:prSet/>
      <dgm:spPr/>
      <dgm:t>
        <a:bodyPr/>
        <a:lstStyle/>
        <a:p>
          <a:endParaRPr lang="en-US"/>
        </a:p>
      </dgm:t>
    </dgm:pt>
    <dgm:pt modelId="{4812B61E-CD6F-4A7C-9B47-3A6CCDBFCB0F}" type="sibTrans" cxnId="{F7ACA442-0CBF-42BF-92AA-BF14356662DF}">
      <dgm:prSet/>
      <dgm:spPr/>
      <dgm:t>
        <a:bodyPr/>
        <a:lstStyle/>
        <a:p>
          <a:endParaRPr lang="en-US"/>
        </a:p>
      </dgm:t>
    </dgm:pt>
    <dgm:pt modelId="{EADA7F70-241F-4EF2-8C72-30DDB79F4F16}">
      <dgm:prSet/>
      <dgm:spPr/>
      <dgm:t>
        <a:bodyPr/>
        <a:lstStyle/>
        <a:p>
          <a:r>
            <a:rPr lang="en-US" dirty="0"/>
            <a:t>Building Industry and Real Estate Professionals </a:t>
          </a:r>
        </a:p>
      </dgm:t>
    </dgm:pt>
    <dgm:pt modelId="{ABBF4D85-703F-48C1-9B48-24FF4261242D}" type="parTrans" cxnId="{25DBB9A7-5755-4FBC-A7B3-9FCF2045B58A}">
      <dgm:prSet/>
      <dgm:spPr/>
      <dgm:t>
        <a:bodyPr/>
        <a:lstStyle/>
        <a:p>
          <a:endParaRPr lang="en-US"/>
        </a:p>
      </dgm:t>
    </dgm:pt>
    <dgm:pt modelId="{C5765AAA-2B9F-4D69-9768-6027C28866C7}" type="sibTrans" cxnId="{25DBB9A7-5755-4FBC-A7B3-9FCF2045B58A}">
      <dgm:prSet/>
      <dgm:spPr/>
      <dgm:t>
        <a:bodyPr/>
        <a:lstStyle/>
        <a:p>
          <a:endParaRPr lang="en-US"/>
        </a:p>
      </dgm:t>
    </dgm:pt>
    <dgm:pt modelId="{DE4ABFB4-DD16-4F33-8C13-37EC7DDCEAAC}" type="pres">
      <dgm:prSet presAssocID="{EB8BC614-3623-4F7F-8B4B-6723C8F3B36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C9CE2-E1DA-4F7D-8A88-02D9E268A13F}" type="pres">
      <dgm:prSet presAssocID="{F7DA3F06-B90D-4A9E-9AD4-161EBC77733F}" presName="compNode" presStyleCnt="0"/>
      <dgm:spPr/>
    </dgm:pt>
    <dgm:pt modelId="{A4F2C373-6078-42AE-BF05-95A33C1C1991}" type="pres">
      <dgm:prSet presAssocID="{F7DA3F06-B90D-4A9E-9AD4-161EBC77733F}" presName="bgRect" presStyleLbl="bgShp" presStyleIdx="0" presStyleCnt="3"/>
      <dgm:spPr/>
    </dgm:pt>
    <dgm:pt modelId="{F33360C8-8A17-42D6-A358-14F2A80B02A7}" type="pres">
      <dgm:prSet presAssocID="{F7DA3F06-B90D-4A9E-9AD4-161EBC7773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8DA11C14-0F4D-4E99-A7B2-1A9830113EBE}" type="pres">
      <dgm:prSet presAssocID="{F7DA3F06-B90D-4A9E-9AD4-161EBC77733F}" presName="spaceRect" presStyleCnt="0"/>
      <dgm:spPr/>
    </dgm:pt>
    <dgm:pt modelId="{6891B4CF-E2FC-4552-AEA8-D19B4AA398C6}" type="pres">
      <dgm:prSet presAssocID="{F7DA3F06-B90D-4A9E-9AD4-161EBC77733F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FFFC74B-F147-4E5E-89E1-65060459E0D7}" type="pres">
      <dgm:prSet presAssocID="{CDC0C6AC-62DA-4F1A-8D7C-1D733B3E5F6F}" presName="sibTrans" presStyleCnt="0"/>
      <dgm:spPr/>
    </dgm:pt>
    <dgm:pt modelId="{68FD4CB5-727F-47CC-A0FD-3DB5D481193A}" type="pres">
      <dgm:prSet presAssocID="{B9B5F5BA-38DA-4A4F-A54F-14E210A2F270}" presName="compNode" presStyleCnt="0"/>
      <dgm:spPr/>
    </dgm:pt>
    <dgm:pt modelId="{5ACE8C38-99DE-436E-BD6A-7ED8B662FC99}" type="pres">
      <dgm:prSet presAssocID="{B9B5F5BA-38DA-4A4F-A54F-14E210A2F270}" presName="bgRect" presStyleLbl="bgShp" presStyleIdx="1" presStyleCnt="3"/>
      <dgm:spPr/>
    </dgm:pt>
    <dgm:pt modelId="{F4B8354D-46B8-4851-A024-7B2EDE6F501F}" type="pres">
      <dgm:prSet presAssocID="{B9B5F5BA-38DA-4A4F-A54F-14E210A2F27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1DC0B1C-D75F-4FD5-86CF-687D6550F317}" type="pres">
      <dgm:prSet presAssocID="{B9B5F5BA-38DA-4A4F-A54F-14E210A2F270}" presName="spaceRect" presStyleCnt="0"/>
      <dgm:spPr/>
    </dgm:pt>
    <dgm:pt modelId="{59233DD4-5FB1-45CC-AAF0-1D2BC167F095}" type="pres">
      <dgm:prSet presAssocID="{B9B5F5BA-38DA-4A4F-A54F-14E210A2F270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231A2B6-99C7-45CA-BB44-FD0D081A0A4E}" type="pres">
      <dgm:prSet presAssocID="{4812B61E-CD6F-4A7C-9B47-3A6CCDBFCB0F}" presName="sibTrans" presStyleCnt="0"/>
      <dgm:spPr/>
    </dgm:pt>
    <dgm:pt modelId="{EFA382EB-3164-4660-A2BF-60ACE65A8CD9}" type="pres">
      <dgm:prSet presAssocID="{EADA7F70-241F-4EF2-8C72-30DDB79F4F16}" presName="compNode" presStyleCnt="0"/>
      <dgm:spPr/>
    </dgm:pt>
    <dgm:pt modelId="{D8A19567-A2AB-42D1-A53F-598FCF3A33D9}" type="pres">
      <dgm:prSet presAssocID="{EADA7F70-241F-4EF2-8C72-30DDB79F4F16}" presName="bgRect" presStyleLbl="bgShp" presStyleIdx="2" presStyleCnt="3"/>
      <dgm:spPr/>
    </dgm:pt>
    <dgm:pt modelId="{81B6291C-8420-4583-B729-A27E616DD0BC}" type="pres">
      <dgm:prSet presAssocID="{EADA7F70-241F-4EF2-8C72-30DDB79F4F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6F64842F-36CA-42F7-8FE9-FCB40CF150C0}" type="pres">
      <dgm:prSet presAssocID="{EADA7F70-241F-4EF2-8C72-30DDB79F4F16}" presName="spaceRect" presStyleCnt="0"/>
      <dgm:spPr/>
    </dgm:pt>
    <dgm:pt modelId="{94384553-292A-4E04-908D-F3EA90B3CD92}" type="pres">
      <dgm:prSet presAssocID="{EADA7F70-241F-4EF2-8C72-30DDB79F4F1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85AF2-3469-4FA1-8EE3-92C5E17113DD}" type="presOf" srcId="{EB8BC614-3623-4F7F-8B4B-6723C8F3B363}" destId="{DE4ABFB4-DD16-4F33-8C13-37EC7DDCEAAC}" srcOrd="0" destOrd="0" presId="urn:microsoft.com/office/officeart/2018/2/layout/IconVerticalSolidList"/>
    <dgm:cxn modelId="{80401C62-2790-4681-8704-31B9890D050C}" srcId="{EB8BC614-3623-4F7F-8B4B-6723C8F3B363}" destId="{F7DA3F06-B90D-4A9E-9AD4-161EBC77733F}" srcOrd="0" destOrd="0" parTransId="{17F6908C-A836-4AD9-9B68-900E54488690}" sibTransId="{CDC0C6AC-62DA-4F1A-8D7C-1D733B3E5F6F}"/>
    <dgm:cxn modelId="{56AA4746-1C17-45DF-9C9E-45F320285045}" type="presOf" srcId="{B9B5F5BA-38DA-4A4F-A54F-14E210A2F270}" destId="{59233DD4-5FB1-45CC-AAF0-1D2BC167F095}" srcOrd="0" destOrd="0" presId="urn:microsoft.com/office/officeart/2018/2/layout/IconVerticalSolidList"/>
    <dgm:cxn modelId="{A3084707-8FCC-4375-B7C4-6F786C21E6FC}" type="presOf" srcId="{F7DA3F06-B90D-4A9E-9AD4-161EBC77733F}" destId="{6891B4CF-E2FC-4552-AEA8-D19B4AA398C6}" srcOrd="0" destOrd="0" presId="urn:microsoft.com/office/officeart/2018/2/layout/IconVerticalSolidList"/>
    <dgm:cxn modelId="{25DBB9A7-5755-4FBC-A7B3-9FCF2045B58A}" srcId="{EB8BC614-3623-4F7F-8B4B-6723C8F3B363}" destId="{EADA7F70-241F-4EF2-8C72-30DDB79F4F16}" srcOrd="2" destOrd="0" parTransId="{ABBF4D85-703F-48C1-9B48-24FF4261242D}" sibTransId="{C5765AAA-2B9F-4D69-9768-6027C28866C7}"/>
    <dgm:cxn modelId="{F7ACA442-0CBF-42BF-92AA-BF14356662DF}" srcId="{EB8BC614-3623-4F7F-8B4B-6723C8F3B363}" destId="{B9B5F5BA-38DA-4A4F-A54F-14E210A2F270}" srcOrd="1" destOrd="0" parTransId="{9DCDC57F-533D-4E43-9DC7-ABE9AA7A2E84}" sibTransId="{4812B61E-CD6F-4A7C-9B47-3A6CCDBFCB0F}"/>
    <dgm:cxn modelId="{33FA3298-834A-4687-B311-0460183C9DF3}" type="presOf" srcId="{EADA7F70-241F-4EF2-8C72-30DDB79F4F16}" destId="{94384553-292A-4E04-908D-F3EA90B3CD92}" srcOrd="0" destOrd="0" presId="urn:microsoft.com/office/officeart/2018/2/layout/IconVerticalSolidList"/>
    <dgm:cxn modelId="{1E446AD4-1C5A-4555-8690-32C91E06060A}" type="presParOf" srcId="{DE4ABFB4-DD16-4F33-8C13-37EC7DDCEAAC}" destId="{C9FC9CE2-E1DA-4F7D-8A88-02D9E268A13F}" srcOrd="0" destOrd="0" presId="urn:microsoft.com/office/officeart/2018/2/layout/IconVerticalSolidList"/>
    <dgm:cxn modelId="{D4468221-B7C6-491F-B7E0-518B4315CEC9}" type="presParOf" srcId="{C9FC9CE2-E1DA-4F7D-8A88-02D9E268A13F}" destId="{A4F2C373-6078-42AE-BF05-95A33C1C1991}" srcOrd="0" destOrd="0" presId="urn:microsoft.com/office/officeart/2018/2/layout/IconVerticalSolidList"/>
    <dgm:cxn modelId="{3622C397-2347-4D10-937D-421B44419AD4}" type="presParOf" srcId="{C9FC9CE2-E1DA-4F7D-8A88-02D9E268A13F}" destId="{F33360C8-8A17-42D6-A358-14F2A80B02A7}" srcOrd="1" destOrd="0" presId="urn:microsoft.com/office/officeart/2018/2/layout/IconVerticalSolidList"/>
    <dgm:cxn modelId="{D59B0E03-8880-4CB7-91FD-9E0BFE9661A3}" type="presParOf" srcId="{C9FC9CE2-E1DA-4F7D-8A88-02D9E268A13F}" destId="{8DA11C14-0F4D-4E99-A7B2-1A9830113EBE}" srcOrd="2" destOrd="0" presId="urn:microsoft.com/office/officeart/2018/2/layout/IconVerticalSolidList"/>
    <dgm:cxn modelId="{C1D0BB98-F9C2-4029-A44A-746644BF4539}" type="presParOf" srcId="{C9FC9CE2-E1DA-4F7D-8A88-02D9E268A13F}" destId="{6891B4CF-E2FC-4552-AEA8-D19B4AA398C6}" srcOrd="3" destOrd="0" presId="urn:microsoft.com/office/officeart/2018/2/layout/IconVerticalSolidList"/>
    <dgm:cxn modelId="{66E5AD36-3A72-456D-8919-12B0412DCDDA}" type="presParOf" srcId="{DE4ABFB4-DD16-4F33-8C13-37EC7DDCEAAC}" destId="{CFFFC74B-F147-4E5E-89E1-65060459E0D7}" srcOrd="1" destOrd="0" presId="urn:microsoft.com/office/officeart/2018/2/layout/IconVerticalSolidList"/>
    <dgm:cxn modelId="{53F62910-46BD-4ED7-9816-4267B9D73A45}" type="presParOf" srcId="{DE4ABFB4-DD16-4F33-8C13-37EC7DDCEAAC}" destId="{68FD4CB5-727F-47CC-A0FD-3DB5D481193A}" srcOrd="2" destOrd="0" presId="urn:microsoft.com/office/officeart/2018/2/layout/IconVerticalSolidList"/>
    <dgm:cxn modelId="{88C931A0-E9BE-4FB1-8C32-FB76F4C77599}" type="presParOf" srcId="{68FD4CB5-727F-47CC-A0FD-3DB5D481193A}" destId="{5ACE8C38-99DE-436E-BD6A-7ED8B662FC99}" srcOrd="0" destOrd="0" presId="urn:microsoft.com/office/officeart/2018/2/layout/IconVerticalSolidList"/>
    <dgm:cxn modelId="{C73EA30C-EB79-40B1-8F8B-BCE51712A2F4}" type="presParOf" srcId="{68FD4CB5-727F-47CC-A0FD-3DB5D481193A}" destId="{F4B8354D-46B8-4851-A024-7B2EDE6F501F}" srcOrd="1" destOrd="0" presId="urn:microsoft.com/office/officeart/2018/2/layout/IconVerticalSolidList"/>
    <dgm:cxn modelId="{B396FD1F-961A-4011-AF46-6C06C393F647}" type="presParOf" srcId="{68FD4CB5-727F-47CC-A0FD-3DB5D481193A}" destId="{31DC0B1C-D75F-4FD5-86CF-687D6550F317}" srcOrd="2" destOrd="0" presId="urn:microsoft.com/office/officeart/2018/2/layout/IconVerticalSolidList"/>
    <dgm:cxn modelId="{E2601FEA-C27F-4CF0-948D-887A063EE564}" type="presParOf" srcId="{68FD4CB5-727F-47CC-A0FD-3DB5D481193A}" destId="{59233DD4-5FB1-45CC-AAF0-1D2BC167F095}" srcOrd="3" destOrd="0" presId="urn:microsoft.com/office/officeart/2018/2/layout/IconVerticalSolidList"/>
    <dgm:cxn modelId="{9CF3C615-B724-48AE-ABA3-7517DDBBEA95}" type="presParOf" srcId="{DE4ABFB4-DD16-4F33-8C13-37EC7DDCEAAC}" destId="{5231A2B6-99C7-45CA-BB44-FD0D081A0A4E}" srcOrd="3" destOrd="0" presId="urn:microsoft.com/office/officeart/2018/2/layout/IconVerticalSolidList"/>
    <dgm:cxn modelId="{691B9FCB-90F8-40DD-A88D-FF52ED0B9E37}" type="presParOf" srcId="{DE4ABFB4-DD16-4F33-8C13-37EC7DDCEAAC}" destId="{EFA382EB-3164-4660-A2BF-60ACE65A8CD9}" srcOrd="4" destOrd="0" presId="urn:microsoft.com/office/officeart/2018/2/layout/IconVerticalSolidList"/>
    <dgm:cxn modelId="{4BD8A092-4F59-469F-A7CA-D2C553D2F454}" type="presParOf" srcId="{EFA382EB-3164-4660-A2BF-60ACE65A8CD9}" destId="{D8A19567-A2AB-42D1-A53F-598FCF3A33D9}" srcOrd="0" destOrd="0" presId="urn:microsoft.com/office/officeart/2018/2/layout/IconVerticalSolidList"/>
    <dgm:cxn modelId="{1786B833-B2CE-45BD-9997-1FA0F5D3BE84}" type="presParOf" srcId="{EFA382EB-3164-4660-A2BF-60ACE65A8CD9}" destId="{81B6291C-8420-4583-B729-A27E616DD0BC}" srcOrd="1" destOrd="0" presId="urn:microsoft.com/office/officeart/2018/2/layout/IconVerticalSolidList"/>
    <dgm:cxn modelId="{8BB58D28-2767-4540-92C7-129495EF0FD5}" type="presParOf" srcId="{EFA382EB-3164-4660-A2BF-60ACE65A8CD9}" destId="{6F64842F-36CA-42F7-8FE9-FCB40CF150C0}" srcOrd="2" destOrd="0" presId="urn:microsoft.com/office/officeart/2018/2/layout/IconVerticalSolidList"/>
    <dgm:cxn modelId="{32AA3E8D-EB76-4923-A617-50FFF0C2A479}" type="presParOf" srcId="{EFA382EB-3164-4660-A2BF-60ACE65A8CD9}" destId="{94384553-292A-4E04-908D-F3EA90B3CD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E7A9E8-EB12-40C7-80B9-DD12224DE8A4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AEF2B-9C39-4877-82B3-7AFBD4B6B679}">
      <dgm:prSet/>
      <dgm:spPr/>
      <dgm:t>
        <a:bodyPr/>
        <a:lstStyle/>
        <a:p>
          <a:r>
            <a:rPr lang="en-US" dirty="0"/>
            <a:t>Goals </a:t>
          </a:r>
        </a:p>
      </dgm:t>
    </dgm:pt>
    <dgm:pt modelId="{DB15E550-DB7A-4390-881B-8A49F04F2EC7}" type="parTrans" cxnId="{5AB8A4CF-5FB9-405D-A259-D004D3D3677C}">
      <dgm:prSet/>
      <dgm:spPr/>
      <dgm:t>
        <a:bodyPr/>
        <a:lstStyle/>
        <a:p>
          <a:endParaRPr lang="en-US"/>
        </a:p>
      </dgm:t>
    </dgm:pt>
    <dgm:pt modelId="{899B97A3-85B0-4882-BDB1-BE9F77C699BB}" type="sibTrans" cxnId="{5AB8A4CF-5FB9-405D-A259-D004D3D3677C}">
      <dgm:prSet/>
      <dgm:spPr/>
      <dgm:t>
        <a:bodyPr/>
        <a:lstStyle/>
        <a:p>
          <a:endParaRPr lang="en-US"/>
        </a:p>
      </dgm:t>
    </dgm:pt>
    <dgm:pt modelId="{88A15D1F-C6FB-4121-BF14-56FC12677694}">
      <dgm:prSet/>
      <dgm:spPr/>
      <dgm:t>
        <a:bodyPr/>
        <a:lstStyle/>
        <a:p>
          <a:r>
            <a:rPr lang="en-US" dirty="0"/>
            <a:t>Understand how to shift local climate plans and priorities to continue energy efficiency and decarbonization initiatives during COVID-19 </a:t>
          </a:r>
        </a:p>
      </dgm:t>
    </dgm:pt>
    <dgm:pt modelId="{D32F0144-D945-4905-AD5A-F44ADF692413}" type="parTrans" cxnId="{E0E42373-4864-41F8-99A6-0BF40E55BE2D}">
      <dgm:prSet/>
      <dgm:spPr/>
      <dgm:t>
        <a:bodyPr/>
        <a:lstStyle/>
        <a:p>
          <a:endParaRPr lang="en-US"/>
        </a:p>
      </dgm:t>
    </dgm:pt>
    <dgm:pt modelId="{E0555734-2B20-4053-924F-FC9B6C309905}" type="sibTrans" cxnId="{E0E42373-4864-41F8-99A6-0BF40E55BE2D}">
      <dgm:prSet/>
      <dgm:spPr/>
      <dgm:t>
        <a:bodyPr/>
        <a:lstStyle/>
        <a:p>
          <a:endParaRPr lang="en-US"/>
        </a:p>
      </dgm:t>
    </dgm:pt>
    <dgm:pt modelId="{DF3DC7ED-5E47-4688-9DCE-5820F37CF402}">
      <dgm:prSet/>
      <dgm:spPr/>
      <dgm:t>
        <a:bodyPr/>
        <a:lstStyle/>
        <a:p>
          <a:r>
            <a:rPr lang="en-US" dirty="0"/>
            <a:t>Create a space where Bay Area cities and counties can collaborate to support each other and move quickly </a:t>
          </a:r>
        </a:p>
      </dgm:t>
    </dgm:pt>
    <dgm:pt modelId="{19C3D2CD-1B4F-469A-AB8D-62FCF7408790}" type="parTrans" cxnId="{891117F0-AB83-4AD2-BDE9-31178CBB7324}">
      <dgm:prSet/>
      <dgm:spPr/>
      <dgm:t>
        <a:bodyPr/>
        <a:lstStyle/>
        <a:p>
          <a:endParaRPr lang="en-US"/>
        </a:p>
      </dgm:t>
    </dgm:pt>
    <dgm:pt modelId="{E8FD58A0-3B37-4910-9B88-C989037DCF13}" type="sibTrans" cxnId="{891117F0-AB83-4AD2-BDE9-31178CBB7324}">
      <dgm:prSet/>
      <dgm:spPr/>
      <dgm:t>
        <a:bodyPr/>
        <a:lstStyle/>
        <a:p>
          <a:endParaRPr lang="en-US"/>
        </a:p>
      </dgm:t>
    </dgm:pt>
    <dgm:pt modelId="{19D3265D-F8DE-4F18-A322-3E90C49A1CCF}">
      <dgm:prSet/>
      <dgm:spPr/>
      <dgm:t>
        <a:bodyPr/>
        <a:lstStyle/>
        <a:p>
          <a:r>
            <a:rPr lang="en-US"/>
            <a:t>Outcomes </a:t>
          </a:r>
        </a:p>
      </dgm:t>
    </dgm:pt>
    <dgm:pt modelId="{8206BAC9-8FB0-47E4-B049-0998C8024F58}" type="parTrans" cxnId="{FEE0EBE8-D078-4C7B-849E-CB75D817800C}">
      <dgm:prSet/>
      <dgm:spPr/>
      <dgm:t>
        <a:bodyPr/>
        <a:lstStyle/>
        <a:p>
          <a:endParaRPr lang="en-US"/>
        </a:p>
      </dgm:t>
    </dgm:pt>
    <dgm:pt modelId="{DD7AA616-79D5-4353-842E-75D9C1063AE9}" type="sibTrans" cxnId="{FEE0EBE8-D078-4C7B-849E-CB75D817800C}">
      <dgm:prSet/>
      <dgm:spPr/>
      <dgm:t>
        <a:bodyPr/>
        <a:lstStyle/>
        <a:p>
          <a:endParaRPr lang="en-US"/>
        </a:p>
      </dgm:t>
    </dgm:pt>
    <dgm:pt modelId="{EF1DD868-7DCC-498A-864A-61A4F3B2B1AE}">
      <dgm:prSet/>
      <dgm:spPr/>
      <dgm:t>
        <a:bodyPr/>
        <a:lstStyle/>
        <a:p>
          <a:r>
            <a:rPr lang="en-US"/>
            <a:t>Identify the most impactful local decarbonization initiatives that also provide health and economic benefits </a:t>
          </a:r>
        </a:p>
      </dgm:t>
    </dgm:pt>
    <dgm:pt modelId="{18B315C0-E54F-4EB0-A8CA-F6CD11FCD6B5}" type="parTrans" cxnId="{0908A376-4C5B-4D99-9621-3A8BF05DAC88}">
      <dgm:prSet/>
      <dgm:spPr/>
      <dgm:t>
        <a:bodyPr/>
        <a:lstStyle/>
        <a:p>
          <a:endParaRPr lang="en-US"/>
        </a:p>
      </dgm:t>
    </dgm:pt>
    <dgm:pt modelId="{A993A281-7302-4A7C-9913-EB27DF91486C}" type="sibTrans" cxnId="{0908A376-4C5B-4D99-9621-3A8BF05DAC88}">
      <dgm:prSet/>
      <dgm:spPr/>
      <dgm:t>
        <a:bodyPr/>
        <a:lstStyle/>
        <a:p>
          <a:endParaRPr lang="en-US"/>
        </a:p>
      </dgm:t>
    </dgm:pt>
    <dgm:pt modelId="{D8FF0442-9C01-4CEB-8B66-75533E64B1BD}">
      <dgm:prSet/>
      <dgm:spPr/>
      <dgm:t>
        <a:bodyPr/>
        <a:lstStyle/>
        <a:p>
          <a:r>
            <a:rPr lang="en-US"/>
            <a:t>Work across jurisdictions to leverage scarce resources and collectively commit to advancing these initiatives </a:t>
          </a:r>
        </a:p>
      </dgm:t>
    </dgm:pt>
    <dgm:pt modelId="{0008083F-1B5F-4DE3-B522-4FC7C992541E}" type="parTrans" cxnId="{464556F5-5D54-40AA-9D8A-2E6CA65850B7}">
      <dgm:prSet/>
      <dgm:spPr/>
      <dgm:t>
        <a:bodyPr/>
        <a:lstStyle/>
        <a:p>
          <a:endParaRPr lang="en-US"/>
        </a:p>
      </dgm:t>
    </dgm:pt>
    <dgm:pt modelId="{7556A04B-5AB7-47A1-9AA2-B0EC0F7684D4}" type="sibTrans" cxnId="{464556F5-5D54-40AA-9D8A-2E6CA65850B7}">
      <dgm:prSet/>
      <dgm:spPr/>
      <dgm:t>
        <a:bodyPr/>
        <a:lstStyle/>
        <a:p>
          <a:endParaRPr lang="en-US"/>
        </a:p>
      </dgm:t>
    </dgm:pt>
    <dgm:pt modelId="{EEC7738B-9873-9D4C-B1FC-811CE82258A3}" type="pres">
      <dgm:prSet presAssocID="{AEE7A9E8-EB12-40C7-80B9-DD12224DE8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40879-ADB9-3C46-A941-76461135D2C6}" type="pres">
      <dgm:prSet presAssocID="{3F8AEF2B-9C39-4877-82B3-7AFBD4B6B679}" presName="parentLin" presStyleCnt="0"/>
      <dgm:spPr/>
    </dgm:pt>
    <dgm:pt modelId="{55951E4F-CCE4-B040-A51C-86223CF5AC05}" type="pres">
      <dgm:prSet presAssocID="{3F8AEF2B-9C39-4877-82B3-7AFBD4B6B67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B8376E0-969A-C24F-B853-B83228292800}" type="pres">
      <dgm:prSet presAssocID="{3F8AEF2B-9C39-4877-82B3-7AFBD4B6B6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E9042-B818-1D43-8C07-75D2E1D7376B}" type="pres">
      <dgm:prSet presAssocID="{3F8AEF2B-9C39-4877-82B3-7AFBD4B6B679}" presName="negativeSpace" presStyleCnt="0"/>
      <dgm:spPr/>
    </dgm:pt>
    <dgm:pt modelId="{8425FE33-EE49-B24A-9433-B311F68CA7C2}" type="pres">
      <dgm:prSet presAssocID="{3F8AEF2B-9C39-4877-82B3-7AFBD4B6B67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FAE98-7BA5-2244-89AC-FF2CBA945463}" type="pres">
      <dgm:prSet presAssocID="{899B97A3-85B0-4882-BDB1-BE9F77C699BB}" presName="spaceBetweenRectangles" presStyleCnt="0"/>
      <dgm:spPr/>
    </dgm:pt>
    <dgm:pt modelId="{75ECFDA2-4BBB-334A-B084-2E00B394095B}" type="pres">
      <dgm:prSet presAssocID="{19D3265D-F8DE-4F18-A322-3E90C49A1CCF}" presName="parentLin" presStyleCnt="0"/>
      <dgm:spPr/>
    </dgm:pt>
    <dgm:pt modelId="{A0A6C9A4-9A38-4449-84C0-F1BE29BBA8B7}" type="pres">
      <dgm:prSet presAssocID="{19D3265D-F8DE-4F18-A322-3E90C49A1CC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6B1DE13-40E5-A14A-B114-1DBFD5EF4A12}" type="pres">
      <dgm:prSet presAssocID="{19D3265D-F8DE-4F18-A322-3E90C49A1C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A1F79-49CE-024F-9F82-6E9884A6A060}" type="pres">
      <dgm:prSet presAssocID="{19D3265D-F8DE-4F18-A322-3E90C49A1CCF}" presName="negativeSpace" presStyleCnt="0"/>
      <dgm:spPr/>
    </dgm:pt>
    <dgm:pt modelId="{1D0AD6A5-3873-424E-911C-37255AE86FE9}" type="pres">
      <dgm:prSet presAssocID="{19D3265D-F8DE-4F18-A322-3E90C49A1CC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E0EBE8-D078-4C7B-849E-CB75D817800C}" srcId="{AEE7A9E8-EB12-40C7-80B9-DD12224DE8A4}" destId="{19D3265D-F8DE-4F18-A322-3E90C49A1CCF}" srcOrd="1" destOrd="0" parTransId="{8206BAC9-8FB0-47E4-B049-0998C8024F58}" sibTransId="{DD7AA616-79D5-4353-842E-75D9C1063AE9}"/>
    <dgm:cxn modelId="{464556F5-5D54-40AA-9D8A-2E6CA65850B7}" srcId="{19D3265D-F8DE-4F18-A322-3E90C49A1CCF}" destId="{D8FF0442-9C01-4CEB-8B66-75533E64B1BD}" srcOrd="1" destOrd="0" parTransId="{0008083F-1B5F-4DE3-B522-4FC7C992541E}" sibTransId="{7556A04B-5AB7-47A1-9AA2-B0EC0F7684D4}"/>
    <dgm:cxn modelId="{E3101BB2-E1DB-8548-A599-9CA0EEA29CC9}" type="presOf" srcId="{88A15D1F-C6FB-4121-BF14-56FC12677694}" destId="{8425FE33-EE49-B24A-9433-B311F68CA7C2}" srcOrd="0" destOrd="0" presId="urn:microsoft.com/office/officeart/2005/8/layout/list1"/>
    <dgm:cxn modelId="{0908A376-4C5B-4D99-9621-3A8BF05DAC88}" srcId="{19D3265D-F8DE-4F18-A322-3E90C49A1CCF}" destId="{EF1DD868-7DCC-498A-864A-61A4F3B2B1AE}" srcOrd="0" destOrd="0" parTransId="{18B315C0-E54F-4EB0-A8CA-F6CD11FCD6B5}" sibTransId="{A993A281-7302-4A7C-9913-EB27DF91486C}"/>
    <dgm:cxn modelId="{B060769A-8169-CE4A-805F-6BBF8747349F}" type="presOf" srcId="{AEE7A9E8-EB12-40C7-80B9-DD12224DE8A4}" destId="{EEC7738B-9873-9D4C-B1FC-811CE82258A3}" srcOrd="0" destOrd="0" presId="urn:microsoft.com/office/officeart/2005/8/layout/list1"/>
    <dgm:cxn modelId="{A7031E43-E579-824E-8EA5-BD05B9A405F0}" type="presOf" srcId="{19D3265D-F8DE-4F18-A322-3E90C49A1CCF}" destId="{46B1DE13-40E5-A14A-B114-1DBFD5EF4A12}" srcOrd="1" destOrd="0" presId="urn:microsoft.com/office/officeart/2005/8/layout/list1"/>
    <dgm:cxn modelId="{02D3E248-683A-D141-8BB7-26A1A9B9808D}" type="presOf" srcId="{D8FF0442-9C01-4CEB-8B66-75533E64B1BD}" destId="{1D0AD6A5-3873-424E-911C-37255AE86FE9}" srcOrd="0" destOrd="1" presId="urn:microsoft.com/office/officeart/2005/8/layout/list1"/>
    <dgm:cxn modelId="{35FBE720-2B67-A248-B59D-D2492CA8DF34}" type="presOf" srcId="{3F8AEF2B-9C39-4877-82B3-7AFBD4B6B679}" destId="{55951E4F-CCE4-B040-A51C-86223CF5AC05}" srcOrd="0" destOrd="0" presId="urn:microsoft.com/office/officeart/2005/8/layout/list1"/>
    <dgm:cxn modelId="{5AB8A4CF-5FB9-405D-A259-D004D3D3677C}" srcId="{AEE7A9E8-EB12-40C7-80B9-DD12224DE8A4}" destId="{3F8AEF2B-9C39-4877-82B3-7AFBD4B6B679}" srcOrd="0" destOrd="0" parTransId="{DB15E550-DB7A-4390-881B-8A49F04F2EC7}" sibTransId="{899B97A3-85B0-4882-BDB1-BE9F77C699BB}"/>
    <dgm:cxn modelId="{CF2B873B-A343-7A4B-A07F-2782D96BF398}" type="presOf" srcId="{19D3265D-F8DE-4F18-A322-3E90C49A1CCF}" destId="{A0A6C9A4-9A38-4449-84C0-F1BE29BBA8B7}" srcOrd="0" destOrd="0" presId="urn:microsoft.com/office/officeart/2005/8/layout/list1"/>
    <dgm:cxn modelId="{E0E42373-4864-41F8-99A6-0BF40E55BE2D}" srcId="{3F8AEF2B-9C39-4877-82B3-7AFBD4B6B679}" destId="{88A15D1F-C6FB-4121-BF14-56FC12677694}" srcOrd="0" destOrd="0" parTransId="{D32F0144-D945-4905-AD5A-F44ADF692413}" sibTransId="{E0555734-2B20-4053-924F-FC9B6C309905}"/>
    <dgm:cxn modelId="{891117F0-AB83-4AD2-BDE9-31178CBB7324}" srcId="{3F8AEF2B-9C39-4877-82B3-7AFBD4B6B679}" destId="{DF3DC7ED-5E47-4688-9DCE-5820F37CF402}" srcOrd="1" destOrd="0" parTransId="{19C3D2CD-1B4F-469A-AB8D-62FCF7408790}" sibTransId="{E8FD58A0-3B37-4910-9B88-C989037DCF13}"/>
    <dgm:cxn modelId="{A458EBD4-AD5D-EA43-9F0C-55D99CE2C6FF}" type="presOf" srcId="{DF3DC7ED-5E47-4688-9DCE-5820F37CF402}" destId="{8425FE33-EE49-B24A-9433-B311F68CA7C2}" srcOrd="0" destOrd="1" presId="urn:microsoft.com/office/officeart/2005/8/layout/list1"/>
    <dgm:cxn modelId="{FB9755E5-12ED-224E-89CA-A269FDF84886}" type="presOf" srcId="{3F8AEF2B-9C39-4877-82B3-7AFBD4B6B679}" destId="{CB8376E0-969A-C24F-B853-B83228292800}" srcOrd="1" destOrd="0" presId="urn:microsoft.com/office/officeart/2005/8/layout/list1"/>
    <dgm:cxn modelId="{6B3A275C-6F62-014D-B5FB-9A9D6F699BFE}" type="presOf" srcId="{EF1DD868-7DCC-498A-864A-61A4F3B2B1AE}" destId="{1D0AD6A5-3873-424E-911C-37255AE86FE9}" srcOrd="0" destOrd="0" presId="urn:microsoft.com/office/officeart/2005/8/layout/list1"/>
    <dgm:cxn modelId="{E78E1A97-4D33-3545-A7A7-99F4FD6546AC}" type="presParOf" srcId="{EEC7738B-9873-9D4C-B1FC-811CE82258A3}" destId="{1E640879-ADB9-3C46-A941-76461135D2C6}" srcOrd="0" destOrd="0" presId="urn:microsoft.com/office/officeart/2005/8/layout/list1"/>
    <dgm:cxn modelId="{31D45246-495A-1D4F-A7C5-EE04E08F95D8}" type="presParOf" srcId="{1E640879-ADB9-3C46-A941-76461135D2C6}" destId="{55951E4F-CCE4-B040-A51C-86223CF5AC05}" srcOrd="0" destOrd="0" presId="urn:microsoft.com/office/officeart/2005/8/layout/list1"/>
    <dgm:cxn modelId="{AE708AE4-B2B3-B145-BE4C-5669231F1212}" type="presParOf" srcId="{1E640879-ADB9-3C46-A941-76461135D2C6}" destId="{CB8376E0-969A-C24F-B853-B83228292800}" srcOrd="1" destOrd="0" presId="urn:microsoft.com/office/officeart/2005/8/layout/list1"/>
    <dgm:cxn modelId="{E94D4CD4-474D-ED4A-ABC1-BB13FB8D8DC3}" type="presParOf" srcId="{EEC7738B-9873-9D4C-B1FC-811CE82258A3}" destId="{539E9042-B818-1D43-8C07-75D2E1D7376B}" srcOrd="1" destOrd="0" presId="urn:microsoft.com/office/officeart/2005/8/layout/list1"/>
    <dgm:cxn modelId="{7AC2A3EA-6135-4148-88A0-040A75F7A05A}" type="presParOf" srcId="{EEC7738B-9873-9D4C-B1FC-811CE82258A3}" destId="{8425FE33-EE49-B24A-9433-B311F68CA7C2}" srcOrd="2" destOrd="0" presId="urn:microsoft.com/office/officeart/2005/8/layout/list1"/>
    <dgm:cxn modelId="{193BEAE6-BDAA-654A-9AF1-ADFE12790D1C}" type="presParOf" srcId="{EEC7738B-9873-9D4C-B1FC-811CE82258A3}" destId="{FC1FAE98-7BA5-2244-89AC-FF2CBA945463}" srcOrd="3" destOrd="0" presId="urn:microsoft.com/office/officeart/2005/8/layout/list1"/>
    <dgm:cxn modelId="{9136A789-8F43-E045-ABE8-D70EF590EF5F}" type="presParOf" srcId="{EEC7738B-9873-9D4C-B1FC-811CE82258A3}" destId="{75ECFDA2-4BBB-334A-B084-2E00B394095B}" srcOrd="4" destOrd="0" presId="urn:microsoft.com/office/officeart/2005/8/layout/list1"/>
    <dgm:cxn modelId="{9DC47330-46AA-6E4C-BE1F-AA0BE3642420}" type="presParOf" srcId="{75ECFDA2-4BBB-334A-B084-2E00B394095B}" destId="{A0A6C9A4-9A38-4449-84C0-F1BE29BBA8B7}" srcOrd="0" destOrd="0" presId="urn:microsoft.com/office/officeart/2005/8/layout/list1"/>
    <dgm:cxn modelId="{EB6A5AB3-9A34-4842-AEAD-13BADEF5BE64}" type="presParOf" srcId="{75ECFDA2-4BBB-334A-B084-2E00B394095B}" destId="{46B1DE13-40E5-A14A-B114-1DBFD5EF4A12}" srcOrd="1" destOrd="0" presId="urn:microsoft.com/office/officeart/2005/8/layout/list1"/>
    <dgm:cxn modelId="{75A2055F-98BC-DA4E-9113-45FA86CF6E6E}" type="presParOf" srcId="{EEC7738B-9873-9D4C-B1FC-811CE82258A3}" destId="{92CA1F79-49CE-024F-9F82-6E9884A6A060}" srcOrd="5" destOrd="0" presId="urn:microsoft.com/office/officeart/2005/8/layout/list1"/>
    <dgm:cxn modelId="{A5A48A01-0988-3C43-99F8-EC3A443B274A}" type="presParOf" srcId="{EEC7738B-9873-9D4C-B1FC-811CE82258A3}" destId="{1D0AD6A5-3873-424E-911C-37255AE86FE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7E82D-B0B4-466A-A3CA-3A4D9A512E0E}">
      <dsp:nvSpPr>
        <dsp:cNvPr id="0" name=""/>
        <dsp:cNvSpPr/>
      </dsp:nvSpPr>
      <dsp:spPr>
        <a:xfrm>
          <a:off x="0" y="558"/>
          <a:ext cx="9285513" cy="13070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CC322-EA46-48A9-9885-AFE6EBA1AEF3}">
      <dsp:nvSpPr>
        <dsp:cNvPr id="0" name=""/>
        <dsp:cNvSpPr/>
      </dsp:nvSpPr>
      <dsp:spPr>
        <a:xfrm>
          <a:off x="395373" y="294638"/>
          <a:ext cx="718861" cy="7188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1337A-F2E9-4D26-89E7-4E40C911A639}">
      <dsp:nvSpPr>
        <dsp:cNvPr id="0" name=""/>
        <dsp:cNvSpPr/>
      </dsp:nvSpPr>
      <dsp:spPr>
        <a:xfrm>
          <a:off x="1509609" y="558"/>
          <a:ext cx="7775903" cy="1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26" tIns="138326" rIns="138326" bIns="13832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BayREN is a regional engine for local economic recovery</a:t>
          </a:r>
        </a:p>
      </dsp:txBody>
      <dsp:txXfrm>
        <a:off x="1509609" y="558"/>
        <a:ext cx="7775903" cy="1307021"/>
      </dsp:txXfrm>
    </dsp:sp>
    <dsp:sp modelId="{EB417CD8-7646-4B82-BA80-386D06920811}">
      <dsp:nvSpPr>
        <dsp:cNvPr id="0" name=""/>
        <dsp:cNvSpPr/>
      </dsp:nvSpPr>
      <dsp:spPr>
        <a:xfrm>
          <a:off x="0" y="1634335"/>
          <a:ext cx="9285513" cy="13070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1742C-A987-497C-9A0C-91569BE3F662}">
      <dsp:nvSpPr>
        <dsp:cNvPr id="0" name=""/>
        <dsp:cNvSpPr/>
      </dsp:nvSpPr>
      <dsp:spPr>
        <a:xfrm>
          <a:off x="395373" y="1928415"/>
          <a:ext cx="718861" cy="7188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F0662-6980-4EC3-95DD-96C2FBE4958A}">
      <dsp:nvSpPr>
        <dsp:cNvPr id="0" name=""/>
        <dsp:cNvSpPr/>
      </dsp:nvSpPr>
      <dsp:spPr>
        <a:xfrm>
          <a:off x="1509609" y="1634335"/>
          <a:ext cx="7775903" cy="1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26" tIns="138326" rIns="138326" bIns="13832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Expanding online access will expand our impact </a:t>
          </a:r>
        </a:p>
      </dsp:txBody>
      <dsp:txXfrm>
        <a:off x="1509609" y="1634335"/>
        <a:ext cx="7775903" cy="1307021"/>
      </dsp:txXfrm>
    </dsp:sp>
    <dsp:sp modelId="{213F4987-889C-47E0-8AC1-F2A27449EA85}">
      <dsp:nvSpPr>
        <dsp:cNvPr id="0" name=""/>
        <dsp:cNvSpPr/>
      </dsp:nvSpPr>
      <dsp:spPr>
        <a:xfrm>
          <a:off x="0" y="3268112"/>
          <a:ext cx="9285513" cy="13070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4B05E-71AE-4E4C-A7F6-D92D4FB6D0C7}">
      <dsp:nvSpPr>
        <dsp:cNvPr id="0" name=""/>
        <dsp:cNvSpPr/>
      </dsp:nvSpPr>
      <dsp:spPr>
        <a:xfrm>
          <a:off x="395373" y="3562191"/>
          <a:ext cx="718861" cy="7188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0E650-D93A-461A-8466-3D229E6F9CA8}">
      <dsp:nvSpPr>
        <dsp:cNvPr id="0" name=""/>
        <dsp:cNvSpPr/>
      </dsp:nvSpPr>
      <dsp:spPr>
        <a:xfrm>
          <a:off x="1509609" y="3268112"/>
          <a:ext cx="7775903" cy="1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26" tIns="138326" rIns="138326" bIns="13832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Focus on supporting our contractor workforce and </a:t>
          </a:r>
          <a:br>
            <a:rPr lang="en-US" sz="2500" kern="1200" dirty="0"/>
          </a:br>
          <a:r>
            <a:rPr lang="en-US" sz="2500" kern="1200" dirty="0"/>
            <a:t>local government capacity</a:t>
          </a:r>
        </a:p>
      </dsp:txBody>
      <dsp:txXfrm>
        <a:off x="1509609" y="3268112"/>
        <a:ext cx="7775903" cy="1307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8C85B-457F-4649-AEE5-B642662C00BD}">
      <dsp:nvSpPr>
        <dsp:cNvPr id="0" name=""/>
        <dsp:cNvSpPr/>
      </dsp:nvSpPr>
      <dsp:spPr>
        <a:xfrm>
          <a:off x="0" y="485573"/>
          <a:ext cx="2772727" cy="16636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Small and medium businesses &amp; commercial </a:t>
          </a:r>
          <a:br>
            <a:rPr lang="en-US" sz="2300" kern="1200" dirty="0"/>
          </a:br>
          <a:r>
            <a:rPr lang="en-US" sz="2300" kern="1200" dirty="0"/>
            <a:t>property owners</a:t>
          </a:r>
        </a:p>
      </dsp:txBody>
      <dsp:txXfrm>
        <a:off x="0" y="485573"/>
        <a:ext cx="2772727" cy="1663636"/>
      </dsp:txXfrm>
    </dsp:sp>
    <dsp:sp modelId="{BA0816AC-B2B1-694A-8E26-BCFC6C03509B}">
      <dsp:nvSpPr>
        <dsp:cNvPr id="0" name=""/>
        <dsp:cNvSpPr/>
      </dsp:nvSpPr>
      <dsp:spPr>
        <a:xfrm>
          <a:off x="3049999" y="485573"/>
          <a:ext cx="2772727" cy="16636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Multifamily </a:t>
          </a:r>
          <a:br>
            <a:rPr lang="en-US" sz="2300" kern="1200" dirty="0"/>
          </a:br>
          <a:r>
            <a:rPr lang="en-US" sz="2300" kern="1200" dirty="0"/>
            <a:t>property owners</a:t>
          </a:r>
        </a:p>
      </dsp:txBody>
      <dsp:txXfrm>
        <a:off x="3049999" y="485573"/>
        <a:ext cx="2772727" cy="1663636"/>
      </dsp:txXfrm>
    </dsp:sp>
    <dsp:sp modelId="{5A755BBF-7E89-5C4C-936C-ABBA6B8B306D}">
      <dsp:nvSpPr>
        <dsp:cNvPr id="0" name=""/>
        <dsp:cNvSpPr/>
      </dsp:nvSpPr>
      <dsp:spPr>
        <a:xfrm>
          <a:off x="6099999" y="485573"/>
          <a:ext cx="2772727" cy="16636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Homeowners </a:t>
          </a:r>
          <a:br>
            <a:rPr lang="en-US" sz="2300" kern="1200" dirty="0"/>
          </a:br>
          <a:r>
            <a:rPr lang="en-US" sz="2300" kern="1200" dirty="0"/>
            <a:t>&amp; Renters </a:t>
          </a:r>
        </a:p>
      </dsp:txBody>
      <dsp:txXfrm>
        <a:off x="6099999" y="485573"/>
        <a:ext cx="2772727" cy="1663636"/>
      </dsp:txXfrm>
    </dsp:sp>
    <dsp:sp modelId="{F32681FF-EFAF-2246-8995-5CB0C6F7B575}">
      <dsp:nvSpPr>
        <dsp:cNvPr id="0" name=""/>
        <dsp:cNvSpPr/>
      </dsp:nvSpPr>
      <dsp:spPr>
        <a:xfrm>
          <a:off x="0" y="2426482"/>
          <a:ext cx="2772727" cy="16636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Contractors </a:t>
          </a:r>
        </a:p>
      </dsp:txBody>
      <dsp:txXfrm>
        <a:off x="0" y="2426482"/>
        <a:ext cx="2772727" cy="1663636"/>
      </dsp:txXfrm>
    </dsp:sp>
    <dsp:sp modelId="{6907F7F6-FE19-4A44-B6A1-0D0F4613A675}">
      <dsp:nvSpPr>
        <dsp:cNvPr id="0" name=""/>
        <dsp:cNvSpPr/>
      </dsp:nvSpPr>
      <dsp:spPr>
        <a:xfrm>
          <a:off x="3049999" y="2426482"/>
          <a:ext cx="2772727" cy="16636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City and County Building </a:t>
          </a:r>
          <a:br>
            <a:rPr lang="en-US" sz="2300" kern="1200" dirty="0"/>
          </a:br>
          <a:r>
            <a:rPr lang="en-US" sz="2300" kern="1200" dirty="0"/>
            <a:t>Department Staff </a:t>
          </a:r>
        </a:p>
      </dsp:txBody>
      <dsp:txXfrm>
        <a:off x="3049999" y="2426482"/>
        <a:ext cx="2772727" cy="1663636"/>
      </dsp:txXfrm>
    </dsp:sp>
    <dsp:sp modelId="{4F3D58B5-A389-A642-A76C-1A48A8D23B41}">
      <dsp:nvSpPr>
        <dsp:cNvPr id="0" name=""/>
        <dsp:cNvSpPr/>
      </dsp:nvSpPr>
      <dsp:spPr>
        <a:xfrm>
          <a:off x="6099999" y="2426482"/>
          <a:ext cx="2772727" cy="16636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Building Industry &amp; Real Estate Professionals </a:t>
          </a:r>
        </a:p>
      </dsp:txBody>
      <dsp:txXfrm>
        <a:off x="6099999" y="2426482"/>
        <a:ext cx="2772727" cy="1663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279FD-4E6B-4E70-A852-3B6F3ECD4E63}">
      <dsp:nvSpPr>
        <dsp:cNvPr id="0" name=""/>
        <dsp:cNvSpPr/>
      </dsp:nvSpPr>
      <dsp:spPr>
        <a:xfrm>
          <a:off x="627368" y="649557"/>
          <a:ext cx="1921500" cy="19215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8C661-9BCC-44F1-95B2-67943EC5A0BA}">
      <dsp:nvSpPr>
        <dsp:cNvPr id="0" name=""/>
        <dsp:cNvSpPr/>
      </dsp:nvSpPr>
      <dsp:spPr>
        <a:xfrm>
          <a:off x="1036868" y="1059057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E8010-FA6C-4F7E-8C23-2C1A59717BE4}">
      <dsp:nvSpPr>
        <dsp:cNvPr id="0" name=""/>
        <dsp:cNvSpPr/>
      </dsp:nvSpPr>
      <dsp:spPr>
        <a:xfrm>
          <a:off x="13118" y="316955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300" kern="1200" dirty="0"/>
            <a:t>Virtual Training and Education </a:t>
          </a:r>
        </a:p>
      </dsp:txBody>
      <dsp:txXfrm>
        <a:off x="13118" y="3169558"/>
        <a:ext cx="3150000" cy="720000"/>
      </dsp:txXfrm>
    </dsp:sp>
    <dsp:sp modelId="{0458BE25-AEED-4980-BC8C-210E4BF67708}">
      <dsp:nvSpPr>
        <dsp:cNvPr id="0" name=""/>
        <dsp:cNvSpPr/>
      </dsp:nvSpPr>
      <dsp:spPr>
        <a:xfrm>
          <a:off x="4328618" y="649557"/>
          <a:ext cx="1921500" cy="19215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803E2-D6CE-45CC-81FB-C12F0A453C36}">
      <dsp:nvSpPr>
        <dsp:cNvPr id="0" name=""/>
        <dsp:cNvSpPr/>
      </dsp:nvSpPr>
      <dsp:spPr>
        <a:xfrm>
          <a:off x="4738118" y="1059057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9FDCF-A574-47B4-A79F-2FC4DDFE3514}">
      <dsp:nvSpPr>
        <dsp:cNvPr id="0" name=""/>
        <dsp:cNvSpPr/>
      </dsp:nvSpPr>
      <dsp:spPr>
        <a:xfrm>
          <a:off x="3714368" y="316955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300" kern="1200"/>
            <a:t>New Online Learning Portal </a:t>
          </a:r>
        </a:p>
      </dsp:txBody>
      <dsp:txXfrm>
        <a:off x="3714368" y="3169558"/>
        <a:ext cx="3150000" cy="720000"/>
      </dsp:txXfrm>
    </dsp:sp>
    <dsp:sp modelId="{AD3FDB61-3526-44F0-92EB-BCCE82923F45}">
      <dsp:nvSpPr>
        <dsp:cNvPr id="0" name=""/>
        <dsp:cNvSpPr/>
      </dsp:nvSpPr>
      <dsp:spPr>
        <a:xfrm>
          <a:off x="8029868" y="649557"/>
          <a:ext cx="1921500" cy="19215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199C1-270E-4A36-B353-D6A5B9B532E7}">
      <dsp:nvSpPr>
        <dsp:cNvPr id="0" name=""/>
        <dsp:cNvSpPr/>
      </dsp:nvSpPr>
      <dsp:spPr>
        <a:xfrm>
          <a:off x="8439368" y="1059057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A0F24-B913-4CFE-9200-6E9349FEFD2F}">
      <dsp:nvSpPr>
        <dsp:cNvPr id="0" name=""/>
        <dsp:cNvSpPr/>
      </dsp:nvSpPr>
      <dsp:spPr>
        <a:xfrm>
          <a:off x="7415618" y="316955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300" kern="1200"/>
            <a:t>New Health and Safety Training</a:t>
          </a:r>
        </a:p>
      </dsp:txBody>
      <dsp:txXfrm>
        <a:off x="7415618" y="3169558"/>
        <a:ext cx="315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2C373-6078-42AE-BF05-95A33C1C1991}">
      <dsp:nvSpPr>
        <dsp:cNvPr id="0" name=""/>
        <dsp:cNvSpPr/>
      </dsp:nvSpPr>
      <dsp:spPr>
        <a:xfrm>
          <a:off x="0" y="558"/>
          <a:ext cx="8872727" cy="13070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360C8-8A17-42D6-A358-14F2A80B02A7}">
      <dsp:nvSpPr>
        <dsp:cNvPr id="0" name=""/>
        <dsp:cNvSpPr/>
      </dsp:nvSpPr>
      <dsp:spPr>
        <a:xfrm>
          <a:off x="395373" y="294638"/>
          <a:ext cx="718861" cy="7188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1B4CF-E2FC-4552-AEA8-D19B4AA398C6}">
      <dsp:nvSpPr>
        <dsp:cNvPr id="0" name=""/>
        <dsp:cNvSpPr/>
      </dsp:nvSpPr>
      <dsp:spPr>
        <a:xfrm>
          <a:off x="1509609" y="558"/>
          <a:ext cx="7363117" cy="1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26" tIns="138326" rIns="138326" bIns="13832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For Contractors </a:t>
          </a:r>
        </a:p>
      </dsp:txBody>
      <dsp:txXfrm>
        <a:off x="1509609" y="558"/>
        <a:ext cx="7363117" cy="1307021"/>
      </dsp:txXfrm>
    </dsp:sp>
    <dsp:sp modelId="{5ACE8C38-99DE-436E-BD6A-7ED8B662FC99}">
      <dsp:nvSpPr>
        <dsp:cNvPr id="0" name=""/>
        <dsp:cNvSpPr/>
      </dsp:nvSpPr>
      <dsp:spPr>
        <a:xfrm>
          <a:off x="0" y="1634335"/>
          <a:ext cx="8872727" cy="13070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8354D-46B8-4851-A024-7B2EDE6F501F}">
      <dsp:nvSpPr>
        <dsp:cNvPr id="0" name=""/>
        <dsp:cNvSpPr/>
      </dsp:nvSpPr>
      <dsp:spPr>
        <a:xfrm>
          <a:off x="395373" y="1928415"/>
          <a:ext cx="718861" cy="7188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33DD4-5FB1-45CC-AAF0-1D2BC167F095}">
      <dsp:nvSpPr>
        <dsp:cNvPr id="0" name=""/>
        <dsp:cNvSpPr/>
      </dsp:nvSpPr>
      <dsp:spPr>
        <a:xfrm>
          <a:off x="1509609" y="1634335"/>
          <a:ext cx="7363117" cy="1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26" tIns="138326" rIns="138326" bIns="13832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City and County Building Department Staff </a:t>
          </a:r>
        </a:p>
      </dsp:txBody>
      <dsp:txXfrm>
        <a:off x="1509609" y="1634335"/>
        <a:ext cx="7363117" cy="1307021"/>
      </dsp:txXfrm>
    </dsp:sp>
    <dsp:sp modelId="{D8A19567-A2AB-42D1-A53F-598FCF3A33D9}">
      <dsp:nvSpPr>
        <dsp:cNvPr id="0" name=""/>
        <dsp:cNvSpPr/>
      </dsp:nvSpPr>
      <dsp:spPr>
        <a:xfrm>
          <a:off x="0" y="3268112"/>
          <a:ext cx="8872727" cy="13070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6291C-8420-4583-B729-A27E616DD0BC}">
      <dsp:nvSpPr>
        <dsp:cNvPr id="0" name=""/>
        <dsp:cNvSpPr/>
      </dsp:nvSpPr>
      <dsp:spPr>
        <a:xfrm>
          <a:off x="395373" y="3562191"/>
          <a:ext cx="718861" cy="7188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84553-292A-4E04-908D-F3EA90B3CD92}">
      <dsp:nvSpPr>
        <dsp:cNvPr id="0" name=""/>
        <dsp:cNvSpPr/>
      </dsp:nvSpPr>
      <dsp:spPr>
        <a:xfrm>
          <a:off x="1509609" y="3268112"/>
          <a:ext cx="7363117" cy="1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26" tIns="138326" rIns="138326" bIns="13832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Building Industry and Real Estate Professionals </a:t>
          </a:r>
        </a:p>
      </dsp:txBody>
      <dsp:txXfrm>
        <a:off x="1509609" y="3268112"/>
        <a:ext cx="7363117" cy="1307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5FE33-EE49-B24A-9433-B311F68CA7C2}">
      <dsp:nvSpPr>
        <dsp:cNvPr id="0" name=""/>
        <dsp:cNvSpPr/>
      </dsp:nvSpPr>
      <dsp:spPr>
        <a:xfrm>
          <a:off x="0" y="525438"/>
          <a:ext cx="9993085" cy="199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574" tIns="479044" rIns="77557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Understand how to shift local climate plans and priorities to continue energy efficiency and decarbonization initiatives during COVID-19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Create a space where Bay Area cities and counties can collaborate to support each other and move quickly </a:t>
          </a:r>
        </a:p>
      </dsp:txBody>
      <dsp:txXfrm>
        <a:off x="0" y="525438"/>
        <a:ext cx="9993085" cy="1992375"/>
      </dsp:txXfrm>
    </dsp:sp>
    <dsp:sp modelId="{CB8376E0-969A-C24F-B853-B83228292800}">
      <dsp:nvSpPr>
        <dsp:cNvPr id="0" name=""/>
        <dsp:cNvSpPr/>
      </dsp:nvSpPr>
      <dsp:spPr>
        <a:xfrm>
          <a:off x="499654" y="185958"/>
          <a:ext cx="699515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4400" tIns="0" rIns="26440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Goals </a:t>
          </a:r>
        </a:p>
      </dsp:txBody>
      <dsp:txXfrm>
        <a:off x="532798" y="219102"/>
        <a:ext cx="6928871" cy="612672"/>
      </dsp:txXfrm>
    </dsp:sp>
    <dsp:sp modelId="{1D0AD6A5-3873-424E-911C-37255AE86FE9}">
      <dsp:nvSpPr>
        <dsp:cNvPr id="0" name=""/>
        <dsp:cNvSpPr/>
      </dsp:nvSpPr>
      <dsp:spPr>
        <a:xfrm>
          <a:off x="0" y="2981494"/>
          <a:ext cx="9993085" cy="199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574" tIns="479044" rIns="77557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Identify the most impactful local decarbonization initiatives that also provide health and economic benefits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Work across jurisdictions to leverage scarce resources and collectively commit to advancing these initiatives </a:t>
          </a:r>
        </a:p>
      </dsp:txBody>
      <dsp:txXfrm>
        <a:off x="0" y="2981494"/>
        <a:ext cx="9993085" cy="1992375"/>
      </dsp:txXfrm>
    </dsp:sp>
    <dsp:sp modelId="{46B1DE13-40E5-A14A-B114-1DBFD5EF4A12}">
      <dsp:nvSpPr>
        <dsp:cNvPr id="0" name=""/>
        <dsp:cNvSpPr/>
      </dsp:nvSpPr>
      <dsp:spPr>
        <a:xfrm>
          <a:off x="499654" y="2642014"/>
          <a:ext cx="699515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4400" tIns="0" rIns="26440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Outcomes </a:t>
          </a:r>
        </a:p>
      </dsp:txBody>
      <dsp:txXfrm>
        <a:off x="532798" y="2675158"/>
        <a:ext cx="6928871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B5BC-E65E-5447-BFA4-47FA3E7EF8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65489-170C-984E-A37D-FBE06F93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65489-170C-984E-A37D-FBE06F936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46705"/>
            <a:ext cx="12192000" cy="3511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070" y="641568"/>
            <a:ext cx="4507885" cy="237257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18547" y="3849722"/>
            <a:ext cx="8814816" cy="149037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818547" y="5760720"/>
            <a:ext cx="6209885" cy="1097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7984" y="5760719"/>
            <a:ext cx="5669280" cy="109728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9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92224"/>
            <a:ext cx="8872727" cy="4575692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32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1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067" y="598248"/>
            <a:ext cx="6121349" cy="5126829"/>
          </a:xfrm>
        </p:spPr>
        <p:txBody>
          <a:bodyPr>
            <a:normAutofit/>
          </a:bodyPr>
          <a:lstStyle>
            <a:lvl1pPr marL="228600" indent="-228600">
              <a:buFont typeface="Wingdings" charset="2"/>
              <a:buChar char="§"/>
              <a:defRPr sz="32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2pPr>
            <a:lvl3pPr marL="1143000" indent="-228600"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39624" y="0"/>
            <a:ext cx="3305338" cy="6858000"/>
          </a:xfrm>
          <a:prstGeom prst="rect">
            <a:avLst/>
          </a:prstGeom>
          <a:gradFill>
            <a:gsLst>
              <a:gs pos="57000">
                <a:srgbClr val="118587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" y="182880"/>
            <a:ext cx="2869473" cy="2523744"/>
          </a:xfrm>
          <a:noFill/>
        </p:spPr>
        <p:txBody>
          <a:bodyPr anchor="ctr" anchorCtr="0"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6041985"/>
            <a:ext cx="1491324" cy="6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624" y="0"/>
            <a:ext cx="7281672" cy="6858000"/>
          </a:xfrm>
          <a:prstGeom prst="rect">
            <a:avLst/>
          </a:prstGeom>
          <a:gradFill>
            <a:gsLst>
              <a:gs pos="57000">
                <a:srgbClr val="118587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96" y="914400"/>
            <a:ext cx="5811695" cy="1685473"/>
          </a:xfrm>
        </p:spPr>
        <p:txBody>
          <a:bodyPr anchor="b" anchorCtr="0">
            <a:noAutofit/>
          </a:bodyPr>
          <a:lstStyle>
            <a:lvl1pPr>
              <a:defRPr sz="5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7" y="2892549"/>
            <a:ext cx="5811694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2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624" y="0"/>
            <a:ext cx="12231624" cy="6858000"/>
          </a:xfrm>
          <a:prstGeom prst="rect">
            <a:avLst/>
          </a:prstGeom>
          <a:gradFill>
            <a:gsLst>
              <a:gs pos="72000">
                <a:srgbClr val="789DB7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96" y="914401"/>
            <a:ext cx="10109376" cy="1346600"/>
          </a:xfrm>
        </p:spPr>
        <p:txBody>
          <a:bodyPr anchor="b" anchorCtr="0">
            <a:noAutofit/>
          </a:bodyPr>
          <a:lstStyle>
            <a:lvl1pPr>
              <a:defRPr sz="5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6" y="2599873"/>
            <a:ext cx="10109375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972537"/>
            <a:ext cx="1491324" cy="627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992" y="1145893"/>
            <a:ext cx="6042879" cy="5419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0484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992" y="140448"/>
            <a:ext cx="7149967" cy="8817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6041985"/>
            <a:ext cx="1491324" cy="6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129" y="542932"/>
            <a:ext cx="6410194" cy="8775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129" y="1737360"/>
            <a:ext cx="5705856" cy="398771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75504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6041985"/>
            <a:ext cx="1491324" cy="627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4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64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55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08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9157"/>
            <a:ext cx="9743831" cy="94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4962"/>
            <a:ext cx="8634984" cy="411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6041985"/>
            <a:ext cx="1491324" cy="6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3" r:id="rId5"/>
    <p:sldLayoutId id="2147483652" r:id="rId6"/>
    <p:sldLayoutId id="2147483662" r:id="rId7"/>
    <p:sldLayoutId id="2147483653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400"/>
        </a:spcAft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berg@bayareametro.gov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B7993-E9EA-FE46-AE3B-7642844E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Status of </a:t>
            </a:r>
            <a:r>
              <a:rPr lang="en-US" sz="4600" dirty="0" err="1"/>
              <a:t>BayREN</a:t>
            </a:r>
            <a:r>
              <a:rPr lang="en-US" sz="4600" dirty="0"/>
              <a:t> Programs During COVID-19 Shelter In Place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112294D-1A20-3744-AACD-A7E24B7C5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Jenny Berg, ABAG/MTC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May </a:t>
            </a:r>
            <a:r>
              <a:rPr lang="en-US" dirty="0"/>
              <a:t>7, 2020 </a:t>
            </a:r>
          </a:p>
        </p:txBody>
      </p:sp>
    </p:spTree>
    <p:extLst>
      <p:ext uri="{BB962C8B-B14F-4D97-AF65-F5344CB8AC3E}">
        <p14:creationId xmlns:p14="http://schemas.microsoft.com/office/powerpoint/2010/main" val="24350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FFAAE0-76A5-BC4C-A06A-337FE5F2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57"/>
            <a:ext cx="9743831" cy="940044"/>
          </a:xfrm>
        </p:spPr>
        <p:txBody>
          <a:bodyPr anchor="ctr">
            <a:normAutofit fontScale="90000"/>
          </a:bodyPr>
          <a:lstStyle/>
          <a:p>
            <a:r>
              <a:rPr lang="en-US" sz="3300" dirty="0"/>
              <a:t>Looking Ahead: </a:t>
            </a:r>
            <a:r>
              <a:rPr lang="en-US" sz="3300" dirty="0" err="1"/>
              <a:t>BayREN</a:t>
            </a:r>
            <a:r>
              <a:rPr lang="en-US" sz="3300" dirty="0"/>
              <a:t> Decarbonization Forum Series to Support Local Government Staff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DCE4C851-C0E8-4D5D-8D25-E8C0D2996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87829"/>
              </p:ext>
            </p:extLst>
          </p:nvPr>
        </p:nvGraphicFramePr>
        <p:xfrm>
          <a:off x="404949" y="1580606"/>
          <a:ext cx="9993085" cy="515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7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D9B01-AAEF-D942-952A-1C280393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6" y="2230734"/>
            <a:ext cx="10109376" cy="1198266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Jenny Berg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jberg@bayareametro.gov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510-384-9087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3EAE9B-7816-5848-842C-16E383AD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57"/>
            <a:ext cx="9743831" cy="940044"/>
          </a:xfrm>
        </p:spPr>
        <p:txBody>
          <a:bodyPr anchor="ctr">
            <a:normAutofit/>
          </a:bodyPr>
          <a:lstStyle/>
          <a:p>
            <a:r>
              <a:rPr lang="en-US" dirty="0"/>
              <a:t>Guiding Principles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0D7F975-8385-458D-B6BD-980564437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031225"/>
              </p:ext>
            </p:extLst>
          </p:nvPr>
        </p:nvGraphicFramePr>
        <p:xfrm>
          <a:off x="838201" y="1792224"/>
          <a:ext cx="9285513" cy="457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2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="" xmlns:a16="http://schemas.microsoft.com/office/drawing/2014/main" id="{54145F9D-628C-4511-A14F-4CD35826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57"/>
            <a:ext cx="9743831" cy="94004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Triage – Evolve &amp; Adapt – Future Focus/Rebuild Stronger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2D4AA0-5039-9140-A48B-EE83F57A46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" y="0"/>
            <a:ext cx="1228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F5ABA2-A8CF-8D4B-8A55-D756C974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57"/>
            <a:ext cx="9743831" cy="940044"/>
          </a:xfrm>
        </p:spPr>
        <p:txBody>
          <a:bodyPr anchor="ctr">
            <a:normAutofit/>
          </a:bodyPr>
          <a:lstStyle/>
          <a:p>
            <a:r>
              <a:rPr lang="en-US" dirty="0"/>
              <a:t>Who We Serve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93D2581-8658-43DF-9F27-4FE9479B9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27891"/>
              </p:ext>
            </p:extLst>
          </p:nvPr>
        </p:nvGraphicFramePr>
        <p:xfrm>
          <a:off x="838200" y="1400338"/>
          <a:ext cx="8872727" cy="457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594E4130-8776-42C7-BCB6-94AA1D4D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57"/>
            <a:ext cx="9743831" cy="940044"/>
          </a:xfrm>
        </p:spPr>
        <p:txBody>
          <a:bodyPr/>
          <a:lstStyle/>
          <a:p>
            <a:r>
              <a:rPr lang="en-US" dirty="0"/>
              <a:t>Support for our Contactor Workforce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B1BABEC-B564-5C46-840B-A8290FC76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391952"/>
              </p:ext>
            </p:extLst>
          </p:nvPr>
        </p:nvGraphicFramePr>
        <p:xfrm>
          <a:off x="838201" y="1594884"/>
          <a:ext cx="10578736" cy="4539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4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E5FCC6-F816-B44D-B88C-0AC5DBDC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129" y="542932"/>
            <a:ext cx="6410194" cy="877521"/>
          </a:xfrm>
        </p:spPr>
        <p:txBody>
          <a:bodyPr anchor="ctr">
            <a:normAutofit/>
          </a:bodyPr>
          <a:lstStyle/>
          <a:p>
            <a:r>
              <a:rPr lang="en-US" dirty="0"/>
              <a:t>New Program Offerings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1ACE7-8F1A-E84F-B97A-EC141BA12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6129" y="1420453"/>
            <a:ext cx="5705856" cy="43046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For Small and Medium Businesses and </a:t>
            </a:r>
            <a:br>
              <a:rPr lang="en-US" sz="2400" b="1" dirty="0"/>
            </a:br>
            <a:r>
              <a:rPr lang="en-US" sz="2400" b="1" dirty="0"/>
              <a:t>Commercial Property Owners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/>
              <a:t>Contactless</a:t>
            </a:r>
            <a:r>
              <a:rPr lang="en-US" sz="2400" b="1" dirty="0"/>
              <a:t> </a:t>
            </a:r>
            <a:r>
              <a:rPr lang="en-US" sz="2400" dirty="0"/>
              <a:t>energy audits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/>
              <a:t>New Health and Safety Equipment Protocols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/>
              <a:t>Online hub for small business resource and links to county economic development offices and centers 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/>
              <a:t>Interest-free microloans with </a:t>
            </a:r>
            <a:br>
              <a:rPr lang="en-US" sz="2400" dirty="0"/>
            </a:br>
            <a:r>
              <a:rPr lang="en-US" sz="2400" dirty="0"/>
              <a:t>50% cash-match grant (in development)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FCA749-52ED-4D46-800F-63AF40D1D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175484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1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F73CDBD4-C23A-4C58-B7AE-839369C7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821" y="1731171"/>
            <a:ext cx="6121349" cy="51268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For Homeowners &amp; Renters</a:t>
            </a:r>
          </a:p>
          <a:p>
            <a:pPr marL="457200">
              <a:lnSpc>
                <a:spcPct val="90000"/>
              </a:lnSpc>
            </a:pPr>
            <a:r>
              <a:rPr lang="en-US" dirty="0"/>
              <a:t>Virtual energy assessments </a:t>
            </a:r>
          </a:p>
          <a:p>
            <a:pPr marL="457200">
              <a:lnSpc>
                <a:spcPct val="90000"/>
              </a:lnSpc>
            </a:pPr>
            <a:r>
              <a:rPr lang="en-US" dirty="0"/>
              <a:t>Increased incentives for contractors</a:t>
            </a:r>
          </a:p>
          <a:p>
            <a:pPr marL="457200">
              <a:lnSpc>
                <a:spcPct val="90000"/>
              </a:lnSpc>
            </a:pPr>
            <a:r>
              <a:rPr lang="en-US" dirty="0"/>
              <a:t>Energy Efficiency Toolkit </a:t>
            </a:r>
          </a:p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="" xmlns:a16="http://schemas.microsoft.com/office/drawing/2014/main" id="{A8ED4783-9BDE-4B87-9560-A7E08CAB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09" y="0"/>
            <a:ext cx="8990822" cy="16905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New Residential Program Offerings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Single Family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DDFD6BC-2907-F146-A3D0-8DDE4EE75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47" y="1403498"/>
            <a:ext cx="4869712" cy="49231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197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F73CDBD4-C23A-4C58-B7AE-839369C71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6906" y="1981916"/>
            <a:ext cx="6042879" cy="541953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For Multifamily Property Owners </a:t>
            </a:r>
          </a:p>
          <a:p>
            <a:pPr marL="457200">
              <a:lnSpc>
                <a:spcPct val="90000"/>
              </a:lnSpc>
            </a:pPr>
            <a:r>
              <a:rPr lang="en-US" dirty="0"/>
              <a:t>Phased incentive pathway to make 25% of project cost available prior to construction</a:t>
            </a:r>
            <a:endParaRPr lang="en-US" b="1" dirty="0"/>
          </a:p>
          <a:p>
            <a:pPr marL="457200">
              <a:lnSpc>
                <a:spcPct val="90000"/>
              </a:lnSpc>
            </a:pPr>
            <a:r>
              <a:rPr lang="en-US" dirty="0"/>
              <a:t>Health and hygiene best practices for multifamily common areas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7E735A1-D50D-1F4A-BA0B-B5523B8584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/>
          </a:solidFill>
        </p:spPr>
      </p:sp>
      <p:sp>
        <p:nvSpPr>
          <p:cNvPr id="11" name="Title 2">
            <a:extLst>
              <a:ext uri="{FF2B5EF4-FFF2-40B4-BE49-F238E27FC236}">
                <a16:creationId xmlns="" xmlns:a16="http://schemas.microsoft.com/office/drawing/2014/main" id="{A8ED4783-9BDE-4B87-9560-A7E08CAB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725" y="395157"/>
            <a:ext cx="8960248" cy="881733"/>
          </a:xfrm>
        </p:spPr>
        <p:txBody>
          <a:bodyPr>
            <a:normAutofit fontScale="90000"/>
          </a:bodyPr>
          <a:lstStyle/>
          <a:p>
            <a:r>
              <a:rPr lang="en-US" dirty="0"/>
              <a:t>New Residential Program Offerings</a:t>
            </a:r>
            <a:br>
              <a:rPr lang="en-US" dirty="0"/>
            </a:br>
            <a:r>
              <a:rPr lang="en-US" b="1" dirty="0"/>
              <a:t>Multifamily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4909E9-8DC7-714F-9FC2-5B4A64F9B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1"/>
          <a:stretch/>
        </p:blipFill>
        <p:spPr>
          <a:xfrm>
            <a:off x="96805" y="1276890"/>
            <a:ext cx="5260559" cy="51036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83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414E8-5E34-5346-B10B-3ADD9631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57"/>
            <a:ext cx="9743831" cy="94004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Virtual Trainings and Forums – Available Now!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EE9C8049-719E-4E77-AC80-A8048BC5C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456431"/>
              </p:ext>
            </p:extLst>
          </p:nvPr>
        </p:nvGraphicFramePr>
        <p:xfrm>
          <a:off x="838201" y="1792224"/>
          <a:ext cx="8872727" cy="457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8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Content">
  <a:themeElements>
    <a:clrScheme name="BayREN Final 2017">
      <a:dk1>
        <a:srgbClr val="636565"/>
      </a:dk1>
      <a:lt1>
        <a:srgbClr val="FFFFFF"/>
      </a:lt1>
      <a:dk2>
        <a:srgbClr val="44546A"/>
      </a:dk2>
      <a:lt2>
        <a:srgbClr val="E7E6E6"/>
      </a:lt2>
      <a:accent1>
        <a:srgbClr val="215E89"/>
      </a:accent1>
      <a:accent2>
        <a:srgbClr val="00AC84"/>
      </a:accent2>
      <a:accent3>
        <a:srgbClr val="693856"/>
      </a:accent3>
      <a:accent4>
        <a:srgbClr val="788376"/>
      </a:accent4>
      <a:accent5>
        <a:srgbClr val="B5D334"/>
      </a:accent5>
      <a:accent6>
        <a:srgbClr val="E64F3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_response_CC_AS.potx" id="{22E7C4A9-DC6F-234C-BA08-C4F8E20DDA08}" vid="{697A3761-E89E-A140-B3B4-843FC9F3F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252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Title and Content</vt:lpstr>
      <vt:lpstr>Status of BayREN Programs During COVID-19 Shelter In Place   </vt:lpstr>
      <vt:lpstr>Guiding Principles </vt:lpstr>
      <vt:lpstr>Triage – Evolve &amp; Adapt – Future Focus/Rebuild Stronger  </vt:lpstr>
      <vt:lpstr>Who We Serve </vt:lpstr>
      <vt:lpstr>Support for our Contactor Workforce </vt:lpstr>
      <vt:lpstr>New Program Offerings </vt:lpstr>
      <vt:lpstr>New Residential Program Offerings Single Family</vt:lpstr>
      <vt:lpstr>New Residential Program Offerings Multifamily</vt:lpstr>
      <vt:lpstr>Virtual Trainings and Forums – Available Now!</vt:lpstr>
      <vt:lpstr>Looking Ahead: BayREN Decarbonization Forum Series to Support Local Government Staff </vt:lpstr>
      <vt:lpstr>Questions? Jenny Berg jberg@bayareametro.gov 510-384-9087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BayREN Programs During COVID-19 Shelter In Place</dc:title>
  <dc:creator>Aleka Seville</dc:creator>
  <cp:lastModifiedBy>Jennifer Berg</cp:lastModifiedBy>
  <cp:revision>17</cp:revision>
  <dcterms:created xsi:type="dcterms:W3CDTF">2020-05-03T22:45:42Z</dcterms:created>
  <dcterms:modified xsi:type="dcterms:W3CDTF">2020-05-07T23:11:17Z</dcterms:modified>
</cp:coreProperties>
</file>