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80" r:id="rId1"/>
  </p:sldMasterIdLst>
  <p:notesMasterIdLst>
    <p:notesMasterId r:id="rId16"/>
  </p:notesMasterIdLst>
  <p:handoutMasterIdLst>
    <p:handoutMasterId r:id="rId17"/>
  </p:handoutMasterIdLst>
  <p:sldIdLst>
    <p:sldId id="256" r:id="rId2"/>
    <p:sldId id="268" r:id="rId3"/>
    <p:sldId id="267" r:id="rId4"/>
    <p:sldId id="257" r:id="rId5"/>
    <p:sldId id="258" r:id="rId6"/>
    <p:sldId id="259" r:id="rId7"/>
    <p:sldId id="260" r:id="rId8"/>
    <p:sldId id="261" r:id="rId9"/>
    <p:sldId id="262" r:id="rId10"/>
    <p:sldId id="263" r:id="rId11"/>
    <p:sldId id="264" r:id="rId12"/>
    <p:sldId id="265" r:id="rId13"/>
    <p:sldId id="266" r:id="rId14"/>
    <p:sldId id="270" r:id="rId1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6176" autoAdjust="0"/>
  </p:normalViewPr>
  <p:slideViewPr>
    <p:cSldViewPr snapToGrid="0" snapToObjects="1">
      <p:cViewPr varScale="1">
        <p:scale>
          <a:sx n="99" d="100"/>
          <a:sy n="99" d="100"/>
        </p:scale>
        <p:origin x="-1112" y="-10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viewProps" Target="viewProps.xml"/><Relationship Id="rId21" Type="http://schemas.openxmlformats.org/officeDocument/2006/relationships/theme" Target="theme/theme1.xml"/><Relationship Id="rId22"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notesMaster" Target="notesMasters/notesMaster1.xml"/><Relationship Id="rId17" Type="http://schemas.openxmlformats.org/officeDocument/2006/relationships/handoutMaster" Target="handoutMasters/handoutMaster1.xml"/><Relationship Id="rId18" Type="http://schemas.openxmlformats.org/officeDocument/2006/relationships/printerSettings" Target="printerSettings/printerSettings1.bin"/><Relationship Id="rId19" Type="http://schemas.openxmlformats.org/officeDocument/2006/relationships/presProps" Target="presProp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diagrams/_rels/drawing1.xml.rels><?xml version="1.0" encoding="UTF-8" standalone="yes"?>
<Relationships xmlns="http://schemas.openxmlformats.org/package/2006/relationships"><Relationship Id="rId1" Type="http://schemas.openxmlformats.org/officeDocument/2006/relationships/image" Target="../media/image2.jpeg"/></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CB13836-0CFC-D347-AFEC-D7293FBA327F}" type="doc">
      <dgm:prSet loTypeId="urn:microsoft.com/office/officeart/2005/8/layout/chevron2" loCatId="" qsTypeId="urn:microsoft.com/office/officeart/2005/8/quickstyle/simple4" qsCatId="simple" csTypeId="urn:microsoft.com/office/officeart/2005/8/colors/accent1_2" csCatId="accent1" phldr="1"/>
      <dgm:spPr/>
      <dgm:t>
        <a:bodyPr/>
        <a:lstStyle/>
        <a:p>
          <a:endParaRPr lang="en-US"/>
        </a:p>
      </dgm:t>
    </dgm:pt>
    <dgm:pt modelId="{BCEFB437-B838-BE43-9483-AD447D6FA443}">
      <dgm:prSet phldrT="[Text]" custT="1"/>
      <dgm:spPr/>
      <dgm:t>
        <a:bodyPr/>
        <a:lstStyle/>
        <a:p>
          <a:r>
            <a:rPr lang="en-US" sz="1000" dirty="0" smtClean="0">
              <a:solidFill>
                <a:srgbClr val="2F2B20"/>
              </a:solidFill>
            </a:rPr>
            <a:t>2007</a:t>
          </a:r>
          <a:endParaRPr lang="en-US" sz="1000" dirty="0">
            <a:solidFill>
              <a:srgbClr val="2F2B20"/>
            </a:solidFill>
          </a:endParaRPr>
        </a:p>
      </dgm:t>
    </dgm:pt>
    <dgm:pt modelId="{018C019C-A333-AE4D-B41A-FA4903E4977A}" type="parTrans" cxnId="{2A95562A-6D02-F342-AD67-E64487F22195}">
      <dgm:prSet/>
      <dgm:spPr/>
      <dgm:t>
        <a:bodyPr/>
        <a:lstStyle/>
        <a:p>
          <a:endParaRPr lang="en-US"/>
        </a:p>
      </dgm:t>
    </dgm:pt>
    <dgm:pt modelId="{4F292F80-FAF5-CC45-9278-C7CD19EBFAED}" type="sibTrans" cxnId="{2A95562A-6D02-F342-AD67-E64487F22195}">
      <dgm:prSet/>
      <dgm:spPr/>
      <dgm:t>
        <a:bodyPr/>
        <a:lstStyle/>
        <a:p>
          <a:endParaRPr lang="en-US"/>
        </a:p>
      </dgm:t>
    </dgm:pt>
    <dgm:pt modelId="{B677B201-8DAA-054D-AEB4-FC59177639A0}">
      <dgm:prSet phldrT="[Text]"/>
      <dgm:spPr/>
      <dgm:t>
        <a:bodyPr/>
        <a:lstStyle/>
        <a:p>
          <a:r>
            <a:rPr lang="en-US" dirty="0" smtClean="0"/>
            <a:t>CPUC adopts Big Bold Energy Efficiency Strategies</a:t>
          </a:r>
          <a:endParaRPr lang="en-US" dirty="0"/>
        </a:p>
      </dgm:t>
    </dgm:pt>
    <dgm:pt modelId="{F40EFF57-866E-094B-B1D3-8BF992E09754}" type="parTrans" cxnId="{1303CC98-DDB5-8B42-A6B7-C9BD917C9213}">
      <dgm:prSet/>
      <dgm:spPr/>
      <dgm:t>
        <a:bodyPr/>
        <a:lstStyle/>
        <a:p>
          <a:endParaRPr lang="en-US"/>
        </a:p>
      </dgm:t>
    </dgm:pt>
    <dgm:pt modelId="{32CF1FBC-7E4F-364B-B02A-0EB26365A617}" type="sibTrans" cxnId="{1303CC98-DDB5-8B42-A6B7-C9BD917C9213}">
      <dgm:prSet/>
      <dgm:spPr/>
      <dgm:t>
        <a:bodyPr/>
        <a:lstStyle/>
        <a:p>
          <a:endParaRPr lang="en-US"/>
        </a:p>
      </dgm:t>
    </dgm:pt>
    <dgm:pt modelId="{A75E0960-54F5-614E-8D27-00397F995213}">
      <dgm:prSet phldrT="[Text]" custT="1"/>
      <dgm:spPr/>
      <dgm:t>
        <a:bodyPr/>
        <a:lstStyle/>
        <a:p>
          <a:r>
            <a:rPr lang="en-US" sz="1000" dirty="0" smtClean="0">
              <a:solidFill>
                <a:srgbClr val="2F2B20"/>
              </a:solidFill>
            </a:rPr>
            <a:t>2008</a:t>
          </a:r>
          <a:endParaRPr lang="en-US" sz="1000" dirty="0">
            <a:solidFill>
              <a:srgbClr val="2F2B20"/>
            </a:solidFill>
          </a:endParaRPr>
        </a:p>
      </dgm:t>
    </dgm:pt>
    <dgm:pt modelId="{F6EAEFAF-3244-6B4E-9BE7-F8AA944E0625}" type="parTrans" cxnId="{4D875EA3-6B9F-BE44-B35E-D36D9E53D44D}">
      <dgm:prSet/>
      <dgm:spPr/>
      <dgm:t>
        <a:bodyPr/>
        <a:lstStyle/>
        <a:p>
          <a:endParaRPr lang="en-US"/>
        </a:p>
      </dgm:t>
    </dgm:pt>
    <dgm:pt modelId="{3ACC5BB9-ADCD-794A-A411-253254621AC9}" type="sibTrans" cxnId="{4D875EA3-6B9F-BE44-B35E-D36D9E53D44D}">
      <dgm:prSet/>
      <dgm:spPr/>
      <dgm:t>
        <a:bodyPr/>
        <a:lstStyle/>
        <a:p>
          <a:endParaRPr lang="en-US"/>
        </a:p>
      </dgm:t>
    </dgm:pt>
    <dgm:pt modelId="{C65F9F84-F4F8-5A40-A630-983CA76704D5}">
      <dgm:prSet phldrT="[Text]"/>
      <dgm:spPr/>
      <dgm:t>
        <a:bodyPr/>
        <a:lstStyle/>
        <a:p>
          <a:r>
            <a:rPr lang="en-US" dirty="0" smtClean="0"/>
            <a:t>CPUC adopts Strategic Plan to achieve “all cost-effective energy efficiency”</a:t>
          </a:r>
          <a:endParaRPr lang="en-US" dirty="0"/>
        </a:p>
      </dgm:t>
    </dgm:pt>
    <dgm:pt modelId="{3B1E465E-8773-574D-B978-626C261F766B}" type="parTrans" cxnId="{FECCE532-3930-C049-A429-9FE6462BF1F2}">
      <dgm:prSet/>
      <dgm:spPr/>
      <dgm:t>
        <a:bodyPr/>
        <a:lstStyle/>
        <a:p>
          <a:endParaRPr lang="en-US"/>
        </a:p>
      </dgm:t>
    </dgm:pt>
    <dgm:pt modelId="{3F827FE8-C73A-874D-A69D-82FB4AEE6EF8}" type="sibTrans" cxnId="{FECCE532-3930-C049-A429-9FE6462BF1F2}">
      <dgm:prSet/>
      <dgm:spPr/>
      <dgm:t>
        <a:bodyPr/>
        <a:lstStyle/>
        <a:p>
          <a:endParaRPr lang="en-US"/>
        </a:p>
      </dgm:t>
    </dgm:pt>
    <dgm:pt modelId="{F9D05B1C-7CE7-684B-9BBA-B9C9CCE03435}">
      <dgm:prSet phldrT="[Text]" custT="1"/>
      <dgm:spPr/>
      <dgm:t>
        <a:bodyPr/>
        <a:lstStyle/>
        <a:p>
          <a:r>
            <a:rPr lang="en-US" sz="1000" dirty="0" smtClean="0">
              <a:solidFill>
                <a:srgbClr val="2F2B20"/>
              </a:solidFill>
            </a:rPr>
            <a:t>Multiple dates</a:t>
          </a:r>
          <a:endParaRPr lang="en-US" sz="1000" dirty="0">
            <a:solidFill>
              <a:srgbClr val="2F2B20"/>
            </a:solidFill>
          </a:endParaRPr>
        </a:p>
      </dgm:t>
    </dgm:pt>
    <dgm:pt modelId="{617F9387-68CB-144B-912D-0ED6AB3B7193}" type="parTrans" cxnId="{5E1B6369-7DFE-5A44-BA15-17C6938F8BAD}">
      <dgm:prSet/>
      <dgm:spPr/>
      <dgm:t>
        <a:bodyPr/>
        <a:lstStyle/>
        <a:p>
          <a:endParaRPr lang="en-US"/>
        </a:p>
      </dgm:t>
    </dgm:pt>
    <dgm:pt modelId="{9EDA1965-40F3-0743-B821-EBF7A981ED3A}" type="sibTrans" cxnId="{5E1B6369-7DFE-5A44-BA15-17C6938F8BAD}">
      <dgm:prSet/>
      <dgm:spPr/>
      <dgm:t>
        <a:bodyPr/>
        <a:lstStyle/>
        <a:p>
          <a:endParaRPr lang="en-US"/>
        </a:p>
      </dgm:t>
    </dgm:pt>
    <dgm:pt modelId="{2373B27F-9ACE-A34C-BEFA-C9F65173A611}">
      <dgm:prSet phldrT="[Text]" custT="1"/>
      <dgm:spPr/>
      <dgm:t>
        <a:bodyPr/>
        <a:lstStyle/>
        <a:p>
          <a:r>
            <a:rPr lang="en-US" sz="1000" dirty="0" smtClean="0">
              <a:solidFill>
                <a:srgbClr val="2F2B20"/>
              </a:solidFill>
            </a:rPr>
            <a:t>2015</a:t>
          </a:r>
          <a:endParaRPr lang="en-US" sz="1000" dirty="0">
            <a:solidFill>
              <a:srgbClr val="2F2B20"/>
            </a:solidFill>
          </a:endParaRPr>
        </a:p>
      </dgm:t>
    </dgm:pt>
    <dgm:pt modelId="{6AC1221C-B1BC-4B4A-9726-8E9E9F793971}" type="parTrans" cxnId="{D891C880-263A-AF4B-A8B7-65F28BC36C14}">
      <dgm:prSet/>
      <dgm:spPr/>
      <dgm:t>
        <a:bodyPr/>
        <a:lstStyle/>
        <a:p>
          <a:endParaRPr lang="en-US"/>
        </a:p>
      </dgm:t>
    </dgm:pt>
    <dgm:pt modelId="{8136DBE5-E1CC-F54E-AAE8-430BA9F9A08A}" type="sibTrans" cxnId="{D891C880-263A-AF4B-A8B7-65F28BC36C14}">
      <dgm:prSet/>
      <dgm:spPr/>
      <dgm:t>
        <a:bodyPr/>
        <a:lstStyle/>
        <a:p>
          <a:endParaRPr lang="en-US"/>
        </a:p>
      </dgm:t>
    </dgm:pt>
    <dgm:pt modelId="{4E7F1224-5E9B-C541-B441-443A7EB5F380}">
      <dgm:prSet phldrT="[Text]" custT="1"/>
      <dgm:spPr/>
      <dgm:t>
        <a:bodyPr/>
        <a:lstStyle/>
        <a:p>
          <a:r>
            <a:rPr lang="en-US" sz="1000" dirty="0" smtClean="0">
              <a:solidFill>
                <a:srgbClr val="2F2B20"/>
              </a:solidFill>
            </a:rPr>
            <a:t>2016</a:t>
          </a:r>
          <a:endParaRPr lang="en-US" sz="1000" dirty="0">
            <a:solidFill>
              <a:srgbClr val="2F2B20"/>
            </a:solidFill>
          </a:endParaRPr>
        </a:p>
      </dgm:t>
    </dgm:pt>
    <dgm:pt modelId="{FEB6BC6B-2B31-B84C-B2A8-10E45CB79D7A}" type="parTrans" cxnId="{B1EC779C-A75E-DC41-9FCA-E5E9F68F0E7D}">
      <dgm:prSet/>
      <dgm:spPr/>
      <dgm:t>
        <a:bodyPr/>
        <a:lstStyle/>
        <a:p>
          <a:endParaRPr lang="en-US"/>
        </a:p>
      </dgm:t>
    </dgm:pt>
    <dgm:pt modelId="{063630DC-F2E6-4147-B036-BC0F72F49EB1}" type="sibTrans" cxnId="{B1EC779C-A75E-DC41-9FCA-E5E9F68F0E7D}">
      <dgm:prSet/>
      <dgm:spPr/>
      <dgm:t>
        <a:bodyPr/>
        <a:lstStyle/>
        <a:p>
          <a:endParaRPr lang="en-US"/>
        </a:p>
      </dgm:t>
    </dgm:pt>
    <dgm:pt modelId="{555EB461-9096-6A46-A05A-FF68A97526D1}">
      <dgm:prSet phldrT="[Text]"/>
      <dgm:spPr/>
      <dgm:t>
        <a:bodyPr/>
        <a:lstStyle/>
        <a:p>
          <a:r>
            <a:rPr lang="en-US" dirty="0" smtClean="0"/>
            <a:t>Multiple stakeholder groups promoted including EE Peer Review Groups and Program Advisory Groups</a:t>
          </a:r>
          <a:endParaRPr lang="en-US" dirty="0"/>
        </a:p>
      </dgm:t>
    </dgm:pt>
    <dgm:pt modelId="{7A370549-703D-214C-8EBF-A9E95255831F}" type="parTrans" cxnId="{B92750D3-33ED-0744-B4FE-B9D97CAEE083}">
      <dgm:prSet/>
      <dgm:spPr/>
      <dgm:t>
        <a:bodyPr/>
        <a:lstStyle/>
        <a:p>
          <a:endParaRPr lang="en-US"/>
        </a:p>
      </dgm:t>
    </dgm:pt>
    <dgm:pt modelId="{B5D98839-95D7-8947-9F23-F2F829CF87FF}" type="sibTrans" cxnId="{B92750D3-33ED-0744-B4FE-B9D97CAEE083}">
      <dgm:prSet/>
      <dgm:spPr/>
      <dgm:t>
        <a:bodyPr/>
        <a:lstStyle/>
        <a:p>
          <a:endParaRPr lang="en-US"/>
        </a:p>
      </dgm:t>
    </dgm:pt>
    <dgm:pt modelId="{15C4533A-5175-F146-B0EB-5B232CC155D8}">
      <dgm:prSet phldrT="[Text]" custT="1"/>
      <dgm:spPr/>
      <dgm:t>
        <a:bodyPr/>
        <a:lstStyle/>
        <a:p>
          <a:r>
            <a:rPr lang="en-US" sz="1000" dirty="0" smtClean="0">
              <a:solidFill>
                <a:srgbClr val="2F2B20"/>
              </a:solidFill>
            </a:rPr>
            <a:t>2017</a:t>
          </a:r>
          <a:endParaRPr lang="en-US" sz="1000" dirty="0">
            <a:solidFill>
              <a:srgbClr val="2F2B20"/>
            </a:solidFill>
          </a:endParaRPr>
        </a:p>
      </dgm:t>
    </dgm:pt>
    <dgm:pt modelId="{D25E81D2-9DD2-4A4B-8285-7218963FBB32}" type="parTrans" cxnId="{B34B4BCB-2F80-8941-8503-1F01E970C47A}">
      <dgm:prSet/>
      <dgm:spPr/>
      <dgm:t>
        <a:bodyPr/>
        <a:lstStyle/>
        <a:p>
          <a:endParaRPr lang="en-US"/>
        </a:p>
      </dgm:t>
    </dgm:pt>
    <dgm:pt modelId="{A910B36F-9AC1-6A42-A5EC-255BB3CEAF5D}" type="sibTrans" cxnId="{B34B4BCB-2F80-8941-8503-1F01E970C47A}">
      <dgm:prSet/>
      <dgm:spPr/>
      <dgm:t>
        <a:bodyPr/>
        <a:lstStyle/>
        <a:p>
          <a:endParaRPr lang="en-US"/>
        </a:p>
      </dgm:t>
    </dgm:pt>
    <dgm:pt modelId="{F1D966A3-0C99-2D4C-AFF7-3AA9C247C1DF}">
      <dgm:prSet phldrT="[Text]"/>
      <dgm:spPr/>
      <dgm:t>
        <a:bodyPr/>
        <a:lstStyle/>
        <a:p>
          <a:r>
            <a:rPr lang="en-US" dirty="0" smtClean="0"/>
            <a:t>13 CAEECC </a:t>
          </a:r>
          <a:r>
            <a:rPr lang="en-US" dirty="0" smtClean="0"/>
            <a:t>meetings </a:t>
          </a:r>
          <a:r>
            <a:rPr lang="en-US" dirty="0" smtClean="0"/>
            <a:t>held and multiple sub-committees</a:t>
          </a:r>
          <a:endParaRPr lang="en-US" dirty="0"/>
        </a:p>
      </dgm:t>
    </dgm:pt>
    <dgm:pt modelId="{B3D702B4-7FC0-5346-B33D-CBFB207DBCB3}" type="parTrans" cxnId="{5BFE18C1-F026-144E-9B60-0EE07AFCC2B0}">
      <dgm:prSet/>
      <dgm:spPr/>
      <dgm:t>
        <a:bodyPr/>
        <a:lstStyle/>
        <a:p>
          <a:endParaRPr lang="en-US"/>
        </a:p>
      </dgm:t>
    </dgm:pt>
    <dgm:pt modelId="{1B5AD8B4-9AF8-1640-A284-707329C3FF4A}" type="sibTrans" cxnId="{5BFE18C1-F026-144E-9B60-0EE07AFCC2B0}">
      <dgm:prSet/>
      <dgm:spPr/>
      <dgm:t>
        <a:bodyPr/>
        <a:lstStyle/>
        <a:p>
          <a:endParaRPr lang="en-US"/>
        </a:p>
      </dgm:t>
    </dgm:pt>
    <dgm:pt modelId="{53CA53D6-A101-904B-B4C4-78559A4E6304}">
      <dgm:prSet phldrT="[Text]" custT="1"/>
      <dgm:spPr/>
      <dgm:t>
        <a:bodyPr/>
        <a:lstStyle/>
        <a:p>
          <a:r>
            <a:rPr lang="en-US" sz="1000" dirty="0" smtClean="0">
              <a:solidFill>
                <a:srgbClr val="2F2B20"/>
              </a:solidFill>
            </a:rPr>
            <a:t>2018 </a:t>
          </a:r>
          <a:endParaRPr lang="en-US" sz="1000" dirty="0">
            <a:solidFill>
              <a:srgbClr val="2F2B20"/>
            </a:solidFill>
          </a:endParaRPr>
        </a:p>
      </dgm:t>
    </dgm:pt>
    <dgm:pt modelId="{8F0ACD0D-7044-8840-912C-D7DF155F18ED}" type="parTrans" cxnId="{46F8B92F-AB17-A448-860C-6FB403EF3432}">
      <dgm:prSet/>
      <dgm:spPr/>
      <dgm:t>
        <a:bodyPr/>
        <a:lstStyle/>
        <a:p>
          <a:endParaRPr lang="en-US"/>
        </a:p>
      </dgm:t>
    </dgm:pt>
    <dgm:pt modelId="{CC6557F4-F34B-CC4F-BB35-65D43DE990E6}" type="sibTrans" cxnId="{46F8B92F-AB17-A448-860C-6FB403EF3432}">
      <dgm:prSet/>
      <dgm:spPr/>
      <dgm:t>
        <a:bodyPr/>
        <a:lstStyle/>
        <a:p>
          <a:endParaRPr lang="en-US"/>
        </a:p>
      </dgm:t>
    </dgm:pt>
    <dgm:pt modelId="{0DD801F6-FEB4-524D-8DB0-7939CDC8A892}">
      <dgm:prSet phldrT="[Text]"/>
      <dgm:spPr/>
      <dgm:t>
        <a:bodyPr/>
        <a:lstStyle/>
        <a:p>
          <a:r>
            <a:rPr lang="en-US" dirty="0" smtClean="0"/>
            <a:t>Redefine roles of the CAEECC</a:t>
          </a:r>
          <a:endParaRPr lang="en-US" dirty="0"/>
        </a:p>
      </dgm:t>
    </dgm:pt>
    <dgm:pt modelId="{E707395E-0CAD-1F45-AA3C-5E98C1BB8F8F}" type="parTrans" cxnId="{4BD3ADEA-B44F-AC4F-BD5A-00756D5D5F6F}">
      <dgm:prSet/>
      <dgm:spPr/>
      <dgm:t>
        <a:bodyPr/>
        <a:lstStyle/>
        <a:p>
          <a:endParaRPr lang="en-US"/>
        </a:p>
      </dgm:t>
    </dgm:pt>
    <dgm:pt modelId="{8B6D78EB-948A-4545-98A6-919D90C1A0FE}" type="sibTrans" cxnId="{4BD3ADEA-B44F-AC4F-BD5A-00756D5D5F6F}">
      <dgm:prSet/>
      <dgm:spPr/>
      <dgm:t>
        <a:bodyPr/>
        <a:lstStyle/>
        <a:p>
          <a:endParaRPr lang="en-US"/>
        </a:p>
      </dgm:t>
    </dgm:pt>
    <dgm:pt modelId="{2D5DDCCE-D8C9-CD42-A2D8-3697A0E90CDC}">
      <dgm:prSet phldrT="[Text]"/>
      <dgm:spPr/>
      <dgm:t>
        <a:bodyPr/>
        <a:lstStyle/>
        <a:p>
          <a:r>
            <a:rPr lang="en-US" dirty="0" smtClean="0"/>
            <a:t>6 Ad Hoc meetings and 1 CC meeting</a:t>
          </a:r>
          <a:endParaRPr lang="en-US" dirty="0"/>
        </a:p>
      </dgm:t>
    </dgm:pt>
    <dgm:pt modelId="{7CF14F97-A8F9-9A4D-8282-B90AE67D573E}" type="parTrans" cxnId="{429FF62C-A265-A744-98E1-64FD59C4E1B0}">
      <dgm:prSet/>
      <dgm:spPr/>
      <dgm:t>
        <a:bodyPr/>
        <a:lstStyle/>
        <a:p>
          <a:endParaRPr lang="en-US"/>
        </a:p>
      </dgm:t>
    </dgm:pt>
    <dgm:pt modelId="{6C3A6575-DAFB-384E-BC01-D945F0F1FB7C}" type="sibTrans" cxnId="{429FF62C-A265-A744-98E1-64FD59C4E1B0}">
      <dgm:prSet/>
      <dgm:spPr/>
      <dgm:t>
        <a:bodyPr/>
        <a:lstStyle/>
        <a:p>
          <a:endParaRPr lang="en-US"/>
        </a:p>
      </dgm:t>
    </dgm:pt>
    <dgm:pt modelId="{F5ADB720-595A-6F4E-8F84-EC6380BB90D5}">
      <dgm:prSet/>
      <dgm:spPr/>
      <dgm:t>
        <a:bodyPr/>
        <a:lstStyle/>
        <a:p>
          <a:r>
            <a:rPr lang="en-US" dirty="0" smtClean="0">
              <a:solidFill>
                <a:srgbClr val="2F2B20"/>
              </a:solidFill>
            </a:rPr>
            <a:t>Decision 15-10-028 establishes CAEECC</a:t>
          </a:r>
          <a:endParaRPr lang="en-US" dirty="0"/>
        </a:p>
      </dgm:t>
    </dgm:pt>
    <dgm:pt modelId="{035704BF-96DD-2E48-BEBB-8A7D1AAB77D0}" type="parTrans" cxnId="{8F4BAE6B-4875-6140-9A8B-EA4E56BE56E4}">
      <dgm:prSet/>
      <dgm:spPr/>
      <dgm:t>
        <a:bodyPr/>
        <a:lstStyle/>
        <a:p>
          <a:endParaRPr lang="en-US"/>
        </a:p>
      </dgm:t>
    </dgm:pt>
    <dgm:pt modelId="{F73A5061-0E72-FF49-A937-29A287C289B3}" type="sibTrans" cxnId="{8F4BAE6B-4875-6140-9A8B-EA4E56BE56E4}">
      <dgm:prSet/>
      <dgm:spPr/>
      <dgm:t>
        <a:bodyPr/>
        <a:lstStyle/>
        <a:p>
          <a:endParaRPr lang="en-US"/>
        </a:p>
      </dgm:t>
    </dgm:pt>
    <dgm:pt modelId="{39E66DC4-5A6D-2145-942F-714FCDCB6EEF}">
      <dgm:prSet phldrT="[Text]"/>
      <dgm:spPr/>
      <dgm:t>
        <a:bodyPr/>
        <a:lstStyle/>
        <a:p>
          <a:r>
            <a:rPr lang="en-US" dirty="0" smtClean="0"/>
            <a:t>August 16 3</a:t>
          </a:r>
          <a:r>
            <a:rPr lang="en-US" baseline="30000" dirty="0" smtClean="0"/>
            <a:t>rd</a:t>
          </a:r>
          <a:r>
            <a:rPr lang="en-US" dirty="0" smtClean="0"/>
            <a:t> Party Decision (at least 60% designed/implemented by 2020)</a:t>
          </a:r>
          <a:endParaRPr lang="en-US" dirty="0"/>
        </a:p>
      </dgm:t>
    </dgm:pt>
    <dgm:pt modelId="{8A55DB6D-76B5-6544-AFC4-1B6B9F74D47E}" type="parTrans" cxnId="{7AC89C1D-AF6F-A641-A898-3C9538A418FF}">
      <dgm:prSet/>
      <dgm:spPr/>
      <dgm:t>
        <a:bodyPr/>
        <a:lstStyle/>
        <a:p>
          <a:endParaRPr lang="en-US"/>
        </a:p>
      </dgm:t>
    </dgm:pt>
    <dgm:pt modelId="{CC7435FD-712E-5048-85F3-839D9AECEFC3}" type="sibTrans" cxnId="{7AC89C1D-AF6F-A641-A898-3C9538A418FF}">
      <dgm:prSet/>
      <dgm:spPr/>
      <dgm:t>
        <a:bodyPr/>
        <a:lstStyle/>
        <a:p>
          <a:endParaRPr lang="en-US"/>
        </a:p>
      </dgm:t>
    </dgm:pt>
    <dgm:pt modelId="{4FEA1FD5-95D9-1942-B9D2-A9A0EC4ED286}">
      <dgm:prSet phldrT="[Text]"/>
      <dgm:spPr/>
      <dgm:t>
        <a:bodyPr/>
        <a:lstStyle/>
        <a:p>
          <a:r>
            <a:rPr lang="en-US" dirty="0" smtClean="0"/>
            <a:t>PA Business Plans filed</a:t>
          </a:r>
          <a:endParaRPr lang="en-US" dirty="0"/>
        </a:p>
      </dgm:t>
    </dgm:pt>
    <dgm:pt modelId="{63F72E9D-6FD1-9A4B-8EE6-C68F56B6BE3B}" type="parTrans" cxnId="{71574B94-DB46-5143-A81B-61FB3B07FDCA}">
      <dgm:prSet/>
      <dgm:spPr/>
      <dgm:t>
        <a:bodyPr/>
        <a:lstStyle/>
        <a:p>
          <a:endParaRPr lang="en-US"/>
        </a:p>
      </dgm:t>
    </dgm:pt>
    <dgm:pt modelId="{A775C7A1-F7F4-6049-A24D-49CCF7A83EC0}" type="sibTrans" cxnId="{71574B94-DB46-5143-A81B-61FB3B07FDCA}">
      <dgm:prSet/>
      <dgm:spPr/>
      <dgm:t>
        <a:bodyPr/>
        <a:lstStyle/>
        <a:p>
          <a:endParaRPr lang="en-US"/>
        </a:p>
      </dgm:t>
    </dgm:pt>
    <dgm:pt modelId="{BAF97421-98BA-594A-A1A3-4C4EA7A03FFB}" type="pres">
      <dgm:prSet presAssocID="{0CB13836-0CFC-D347-AFEC-D7293FBA327F}" presName="linearFlow" presStyleCnt="0">
        <dgm:presLayoutVars>
          <dgm:dir/>
          <dgm:animLvl val="lvl"/>
          <dgm:resizeHandles val="exact"/>
        </dgm:presLayoutVars>
      </dgm:prSet>
      <dgm:spPr/>
      <dgm:t>
        <a:bodyPr/>
        <a:lstStyle/>
        <a:p>
          <a:endParaRPr lang="en-US"/>
        </a:p>
      </dgm:t>
    </dgm:pt>
    <dgm:pt modelId="{239B4D38-6761-0D40-9662-E0999F4B0BCA}" type="pres">
      <dgm:prSet presAssocID="{BCEFB437-B838-BE43-9483-AD447D6FA443}" presName="composite" presStyleCnt="0"/>
      <dgm:spPr/>
    </dgm:pt>
    <dgm:pt modelId="{F653FB0C-3AF8-2841-A792-E5186F02522F}" type="pres">
      <dgm:prSet presAssocID="{BCEFB437-B838-BE43-9483-AD447D6FA443}" presName="parentText" presStyleLbl="alignNode1" presStyleIdx="0" presStyleCnt="7">
        <dgm:presLayoutVars>
          <dgm:chMax val="1"/>
          <dgm:bulletEnabled val="1"/>
        </dgm:presLayoutVars>
      </dgm:prSet>
      <dgm:spPr/>
      <dgm:t>
        <a:bodyPr/>
        <a:lstStyle/>
        <a:p>
          <a:endParaRPr lang="en-US"/>
        </a:p>
      </dgm:t>
    </dgm:pt>
    <dgm:pt modelId="{FFE561E4-2019-7343-91E8-0F857F9092F3}" type="pres">
      <dgm:prSet presAssocID="{BCEFB437-B838-BE43-9483-AD447D6FA443}" presName="descendantText" presStyleLbl="alignAcc1" presStyleIdx="0" presStyleCnt="7">
        <dgm:presLayoutVars>
          <dgm:bulletEnabled val="1"/>
        </dgm:presLayoutVars>
      </dgm:prSet>
      <dgm:spPr/>
      <dgm:t>
        <a:bodyPr/>
        <a:lstStyle/>
        <a:p>
          <a:endParaRPr lang="en-US"/>
        </a:p>
      </dgm:t>
    </dgm:pt>
    <dgm:pt modelId="{06C3C20C-68B5-AE4B-BC4D-85D5499B4FA1}" type="pres">
      <dgm:prSet presAssocID="{4F292F80-FAF5-CC45-9278-C7CD19EBFAED}" presName="sp" presStyleCnt="0"/>
      <dgm:spPr/>
    </dgm:pt>
    <dgm:pt modelId="{6DB02FF6-47C4-6640-AE7C-EF96DFAC58C3}" type="pres">
      <dgm:prSet presAssocID="{A75E0960-54F5-614E-8D27-00397F995213}" presName="composite" presStyleCnt="0"/>
      <dgm:spPr/>
    </dgm:pt>
    <dgm:pt modelId="{574DE342-A77C-964C-A375-935B33F29A79}" type="pres">
      <dgm:prSet presAssocID="{A75E0960-54F5-614E-8D27-00397F995213}" presName="parentText" presStyleLbl="alignNode1" presStyleIdx="1" presStyleCnt="7">
        <dgm:presLayoutVars>
          <dgm:chMax val="1"/>
          <dgm:bulletEnabled val="1"/>
        </dgm:presLayoutVars>
      </dgm:prSet>
      <dgm:spPr/>
      <dgm:t>
        <a:bodyPr/>
        <a:lstStyle/>
        <a:p>
          <a:endParaRPr lang="en-US"/>
        </a:p>
      </dgm:t>
    </dgm:pt>
    <dgm:pt modelId="{4BDB3484-8372-EC42-B7B1-8508278F64AE}" type="pres">
      <dgm:prSet presAssocID="{A75E0960-54F5-614E-8D27-00397F995213}" presName="descendantText" presStyleLbl="alignAcc1" presStyleIdx="1" presStyleCnt="7">
        <dgm:presLayoutVars>
          <dgm:bulletEnabled val="1"/>
        </dgm:presLayoutVars>
      </dgm:prSet>
      <dgm:spPr/>
      <dgm:t>
        <a:bodyPr/>
        <a:lstStyle/>
        <a:p>
          <a:endParaRPr lang="en-US"/>
        </a:p>
      </dgm:t>
    </dgm:pt>
    <dgm:pt modelId="{EB56C1E5-82D7-044D-967C-6E49070F5C53}" type="pres">
      <dgm:prSet presAssocID="{3ACC5BB9-ADCD-794A-A411-253254621AC9}" presName="sp" presStyleCnt="0"/>
      <dgm:spPr/>
    </dgm:pt>
    <dgm:pt modelId="{B734E094-1E64-9243-B27D-E61561F2E3C5}" type="pres">
      <dgm:prSet presAssocID="{F9D05B1C-7CE7-684B-9BBA-B9C9CCE03435}" presName="composite" presStyleCnt="0"/>
      <dgm:spPr/>
    </dgm:pt>
    <dgm:pt modelId="{906A36C7-D057-9C4F-BB33-E8BEB0A7A57E}" type="pres">
      <dgm:prSet presAssocID="{F9D05B1C-7CE7-684B-9BBA-B9C9CCE03435}" presName="parentText" presStyleLbl="alignNode1" presStyleIdx="2" presStyleCnt="7">
        <dgm:presLayoutVars>
          <dgm:chMax val="1"/>
          <dgm:bulletEnabled val="1"/>
        </dgm:presLayoutVars>
      </dgm:prSet>
      <dgm:spPr/>
      <dgm:t>
        <a:bodyPr/>
        <a:lstStyle/>
        <a:p>
          <a:endParaRPr lang="en-US"/>
        </a:p>
      </dgm:t>
    </dgm:pt>
    <dgm:pt modelId="{AAE77253-C8E8-CE4C-B877-D29F06240E6E}" type="pres">
      <dgm:prSet presAssocID="{F9D05B1C-7CE7-684B-9BBA-B9C9CCE03435}" presName="descendantText" presStyleLbl="alignAcc1" presStyleIdx="2" presStyleCnt="7">
        <dgm:presLayoutVars>
          <dgm:bulletEnabled val="1"/>
        </dgm:presLayoutVars>
      </dgm:prSet>
      <dgm:spPr/>
      <dgm:t>
        <a:bodyPr/>
        <a:lstStyle/>
        <a:p>
          <a:endParaRPr lang="en-US"/>
        </a:p>
      </dgm:t>
    </dgm:pt>
    <dgm:pt modelId="{C6ADC289-9E82-C741-A41E-55C232A1829C}" type="pres">
      <dgm:prSet presAssocID="{9EDA1965-40F3-0743-B821-EBF7A981ED3A}" presName="sp" presStyleCnt="0"/>
      <dgm:spPr/>
    </dgm:pt>
    <dgm:pt modelId="{0B606C9F-3F85-E445-80A1-D1B7E89110DF}" type="pres">
      <dgm:prSet presAssocID="{2373B27F-9ACE-A34C-BEFA-C9F65173A611}" presName="composite" presStyleCnt="0"/>
      <dgm:spPr/>
    </dgm:pt>
    <dgm:pt modelId="{0447880C-8E59-EB47-B42D-B41942EE0D98}" type="pres">
      <dgm:prSet presAssocID="{2373B27F-9ACE-A34C-BEFA-C9F65173A611}" presName="parentText" presStyleLbl="alignNode1" presStyleIdx="3" presStyleCnt="7">
        <dgm:presLayoutVars>
          <dgm:chMax val="1"/>
          <dgm:bulletEnabled val="1"/>
        </dgm:presLayoutVars>
      </dgm:prSet>
      <dgm:spPr/>
      <dgm:t>
        <a:bodyPr/>
        <a:lstStyle/>
        <a:p>
          <a:endParaRPr lang="en-US"/>
        </a:p>
      </dgm:t>
    </dgm:pt>
    <dgm:pt modelId="{BAE3BCEE-941F-0147-B1F0-242F1A1D8E6E}" type="pres">
      <dgm:prSet presAssocID="{2373B27F-9ACE-A34C-BEFA-C9F65173A611}" presName="descendantText" presStyleLbl="alignAcc1" presStyleIdx="3" presStyleCnt="7">
        <dgm:presLayoutVars>
          <dgm:bulletEnabled val="1"/>
        </dgm:presLayoutVars>
      </dgm:prSet>
      <dgm:spPr/>
      <dgm:t>
        <a:bodyPr/>
        <a:lstStyle/>
        <a:p>
          <a:endParaRPr lang="en-US"/>
        </a:p>
      </dgm:t>
    </dgm:pt>
    <dgm:pt modelId="{242387F5-A23F-8646-9988-038F75B24BA1}" type="pres">
      <dgm:prSet presAssocID="{8136DBE5-E1CC-F54E-AAE8-430BA9F9A08A}" presName="sp" presStyleCnt="0"/>
      <dgm:spPr/>
    </dgm:pt>
    <dgm:pt modelId="{D6449779-152E-EB4A-AFDC-E5F390790A3A}" type="pres">
      <dgm:prSet presAssocID="{4E7F1224-5E9B-C541-B441-443A7EB5F380}" presName="composite" presStyleCnt="0"/>
      <dgm:spPr/>
    </dgm:pt>
    <dgm:pt modelId="{D4A81576-E306-704E-A936-81FF6D914688}" type="pres">
      <dgm:prSet presAssocID="{4E7F1224-5E9B-C541-B441-443A7EB5F380}" presName="parentText" presStyleLbl="alignNode1" presStyleIdx="4" presStyleCnt="7">
        <dgm:presLayoutVars>
          <dgm:chMax val="1"/>
          <dgm:bulletEnabled val="1"/>
        </dgm:presLayoutVars>
      </dgm:prSet>
      <dgm:spPr/>
      <dgm:t>
        <a:bodyPr/>
        <a:lstStyle/>
        <a:p>
          <a:endParaRPr lang="en-US"/>
        </a:p>
      </dgm:t>
    </dgm:pt>
    <dgm:pt modelId="{3D35AA68-F109-5446-BA38-6156076DE74B}" type="pres">
      <dgm:prSet presAssocID="{4E7F1224-5E9B-C541-B441-443A7EB5F380}" presName="descendantText" presStyleLbl="alignAcc1" presStyleIdx="4" presStyleCnt="7">
        <dgm:presLayoutVars>
          <dgm:bulletEnabled val="1"/>
        </dgm:presLayoutVars>
      </dgm:prSet>
      <dgm:spPr/>
      <dgm:t>
        <a:bodyPr/>
        <a:lstStyle/>
        <a:p>
          <a:endParaRPr lang="en-US"/>
        </a:p>
      </dgm:t>
    </dgm:pt>
    <dgm:pt modelId="{044533CD-55C2-F542-ACFF-6800295A229A}" type="pres">
      <dgm:prSet presAssocID="{063630DC-F2E6-4147-B036-BC0F72F49EB1}" presName="sp" presStyleCnt="0"/>
      <dgm:spPr/>
    </dgm:pt>
    <dgm:pt modelId="{C45E7D7B-291D-8348-952E-D518A996F396}" type="pres">
      <dgm:prSet presAssocID="{15C4533A-5175-F146-B0EB-5B232CC155D8}" presName="composite" presStyleCnt="0"/>
      <dgm:spPr/>
    </dgm:pt>
    <dgm:pt modelId="{8C08C9BC-56A4-324F-B7E6-6F69FDB495BC}" type="pres">
      <dgm:prSet presAssocID="{15C4533A-5175-F146-B0EB-5B232CC155D8}" presName="parentText" presStyleLbl="alignNode1" presStyleIdx="5" presStyleCnt="7">
        <dgm:presLayoutVars>
          <dgm:chMax val="1"/>
          <dgm:bulletEnabled val="1"/>
        </dgm:presLayoutVars>
      </dgm:prSet>
      <dgm:spPr/>
      <dgm:t>
        <a:bodyPr/>
        <a:lstStyle/>
        <a:p>
          <a:endParaRPr lang="en-US"/>
        </a:p>
      </dgm:t>
    </dgm:pt>
    <dgm:pt modelId="{E4763C74-6A01-014F-9953-3ADDF1781BC3}" type="pres">
      <dgm:prSet presAssocID="{15C4533A-5175-F146-B0EB-5B232CC155D8}" presName="descendantText" presStyleLbl="alignAcc1" presStyleIdx="5" presStyleCnt="7">
        <dgm:presLayoutVars>
          <dgm:bulletEnabled val="1"/>
        </dgm:presLayoutVars>
      </dgm:prSet>
      <dgm:spPr/>
      <dgm:t>
        <a:bodyPr/>
        <a:lstStyle/>
        <a:p>
          <a:endParaRPr lang="en-US"/>
        </a:p>
      </dgm:t>
    </dgm:pt>
    <dgm:pt modelId="{41C606B1-3190-8A4E-AD29-A8E2132A40F8}" type="pres">
      <dgm:prSet presAssocID="{A910B36F-9AC1-6A42-A5EC-255BB3CEAF5D}" presName="sp" presStyleCnt="0"/>
      <dgm:spPr/>
    </dgm:pt>
    <dgm:pt modelId="{EB62DD79-37A6-6C4E-9244-7A956B25F778}" type="pres">
      <dgm:prSet presAssocID="{53CA53D6-A101-904B-B4C4-78559A4E6304}" presName="composite" presStyleCnt="0"/>
      <dgm:spPr/>
    </dgm:pt>
    <dgm:pt modelId="{B6D9D1C9-4779-0842-AC40-38DA7A14213A}" type="pres">
      <dgm:prSet presAssocID="{53CA53D6-A101-904B-B4C4-78559A4E6304}" presName="parentText" presStyleLbl="alignNode1" presStyleIdx="6" presStyleCnt="7">
        <dgm:presLayoutVars>
          <dgm:chMax val="1"/>
          <dgm:bulletEnabled val="1"/>
        </dgm:presLayoutVars>
      </dgm:prSet>
      <dgm:spPr/>
      <dgm:t>
        <a:bodyPr/>
        <a:lstStyle/>
        <a:p>
          <a:endParaRPr lang="en-US"/>
        </a:p>
      </dgm:t>
    </dgm:pt>
    <dgm:pt modelId="{67B38E85-35E2-224D-907B-5CE5BE4D901C}" type="pres">
      <dgm:prSet presAssocID="{53CA53D6-A101-904B-B4C4-78559A4E6304}" presName="descendantText" presStyleLbl="alignAcc1" presStyleIdx="6" presStyleCnt="7">
        <dgm:presLayoutVars>
          <dgm:bulletEnabled val="1"/>
        </dgm:presLayoutVars>
      </dgm:prSet>
      <dgm:spPr/>
      <dgm:t>
        <a:bodyPr/>
        <a:lstStyle/>
        <a:p>
          <a:endParaRPr lang="en-US"/>
        </a:p>
      </dgm:t>
    </dgm:pt>
  </dgm:ptLst>
  <dgm:cxnLst>
    <dgm:cxn modelId="{7AC89C1D-AF6F-A641-A898-3C9538A418FF}" srcId="{4E7F1224-5E9B-C541-B441-443A7EB5F380}" destId="{39E66DC4-5A6D-2145-942F-714FCDCB6EEF}" srcOrd="1" destOrd="0" parTransId="{8A55DB6D-76B5-6544-AFC4-1B6B9F74D47E}" sibTransId="{CC7435FD-712E-5048-85F3-839D9AECEFC3}"/>
    <dgm:cxn modelId="{2A44657D-EB50-7641-9FF9-60CD0A03B213}" type="presOf" srcId="{0DD801F6-FEB4-524D-8DB0-7939CDC8A892}" destId="{67B38E85-35E2-224D-907B-5CE5BE4D901C}" srcOrd="0" destOrd="0" presId="urn:microsoft.com/office/officeart/2005/8/layout/chevron2"/>
    <dgm:cxn modelId="{B92750D3-33ED-0744-B4FE-B9D97CAEE083}" srcId="{F9D05B1C-7CE7-684B-9BBA-B9C9CCE03435}" destId="{555EB461-9096-6A46-A05A-FF68A97526D1}" srcOrd="0" destOrd="0" parTransId="{7A370549-703D-214C-8EBF-A9E95255831F}" sibTransId="{B5D98839-95D7-8947-9F23-F2F829CF87FF}"/>
    <dgm:cxn modelId="{429FF62C-A265-A744-98E1-64FD59C4E1B0}" srcId="{15C4533A-5175-F146-B0EB-5B232CC155D8}" destId="{2D5DDCCE-D8C9-CD42-A2D8-3697A0E90CDC}" srcOrd="1" destOrd="0" parTransId="{7CF14F97-A8F9-9A4D-8282-B90AE67D573E}" sibTransId="{6C3A6575-DAFB-384E-BC01-D945F0F1FB7C}"/>
    <dgm:cxn modelId="{4BD3ADEA-B44F-AC4F-BD5A-00756D5D5F6F}" srcId="{53CA53D6-A101-904B-B4C4-78559A4E6304}" destId="{0DD801F6-FEB4-524D-8DB0-7939CDC8A892}" srcOrd="0" destOrd="0" parTransId="{E707395E-0CAD-1F45-AA3C-5E98C1BB8F8F}" sibTransId="{8B6D78EB-948A-4545-98A6-919D90C1A0FE}"/>
    <dgm:cxn modelId="{1BD5E217-02B4-B54F-B7DE-9EEAAE9A5FF2}" type="presOf" srcId="{2373B27F-9ACE-A34C-BEFA-C9F65173A611}" destId="{0447880C-8E59-EB47-B42D-B41942EE0D98}" srcOrd="0" destOrd="0" presId="urn:microsoft.com/office/officeart/2005/8/layout/chevron2"/>
    <dgm:cxn modelId="{2A95562A-6D02-F342-AD67-E64487F22195}" srcId="{0CB13836-0CFC-D347-AFEC-D7293FBA327F}" destId="{BCEFB437-B838-BE43-9483-AD447D6FA443}" srcOrd="0" destOrd="0" parTransId="{018C019C-A333-AE4D-B41A-FA4903E4977A}" sibTransId="{4F292F80-FAF5-CC45-9278-C7CD19EBFAED}"/>
    <dgm:cxn modelId="{5BFE18C1-F026-144E-9B60-0EE07AFCC2B0}" srcId="{4E7F1224-5E9B-C541-B441-443A7EB5F380}" destId="{F1D966A3-0C99-2D4C-AFF7-3AA9C247C1DF}" srcOrd="0" destOrd="0" parTransId="{B3D702B4-7FC0-5346-B33D-CBFB207DBCB3}" sibTransId="{1B5AD8B4-9AF8-1640-A284-707329C3FF4A}"/>
    <dgm:cxn modelId="{2B67855D-D7FC-4642-924B-F405AD932C63}" type="presOf" srcId="{BCEFB437-B838-BE43-9483-AD447D6FA443}" destId="{F653FB0C-3AF8-2841-A792-E5186F02522F}" srcOrd="0" destOrd="0" presId="urn:microsoft.com/office/officeart/2005/8/layout/chevron2"/>
    <dgm:cxn modelId="{1303CC98-DDB5-8B42-A6B7-C9BD917C9213}" srcId="{BCEFB437-B838-BE43-9483-AD447D6FA443}" destId="{B677B201-8DAA-054D-AEB4-FC59177639A0}" srcOrd="0" destOrd="0" parTransId="{F40EFF57-866E-094B-B1D3-8BF992E09754}" sibTransId="{32CF1FBC-7E4F-364B-B02A-0EB26365A617}"/>
    <dgm:cxn modelId="{46F8B92F-AB17-A448-860C-6FB403EF3432}" srcId="{0CB13836-0CFC-D347-AFEC-D7293FBA327F}" destId="{53CA53D6-A101-904B-B4C4-78559A4E6304}" srcOrd="6" destOrd="0" parTransId="{8F0ACD0D-7044-8840-912C-D7DF155F18ED}" sibTransId="{CC6557F4-F34B-CC4F-BB35-65D43DE990E6}"/>
    <dgm:cxn modelId="{5E1B6369-7DFE-5A44-BA15-17C6938F8BAD}" srcId="{0CB13836-0CFC-D347-AFEC-D7293FBA327F}" destId="{F9D05B1C-7CE7-684B-9BBA-B9C9CCE03435}" srcOrd="2" destOrd="0" parTransId="{617F9387-68CB-144B-912D-0ED6AB3B7193}" sibTransId="{9EDA1965-40F3-0743-B821-EBF7A981ED3A}"/>
    <dgm:cxn modelId="{345C48F4-6480-2947-8E03-009687933147}" type="presOf" srcId="{2D5DDCCE-D8C9-CD42-A2D8-3697A0E90CDC}" destId="{E4763C74-6A01-014F-9953-3ADDF1781BC3}" srcOrd="0" destOrd="1" presId="urn:microsoft.com/office/officeart/2005/8/layout/chevron2"/>
    <dgm:cxn modelId="{F90CFFDE-FC9D-5C41-A55C-580DF9EFEF34}" type="presOf" srcId="{C65F9F84-F4F8-5A40-A630-983CA76704D5}" destId="{4BDB3484-8372-EC42-B7B1-8508278F64AE}" srcOrd="0" destOrd="0" presId="urn:microsoft.com/office/officeart/2005/8/layout/chevron2"/>
    <dgm:cxn modelId="{71574B94-DB46-5143-A81B-61FB3B07FDCA}" srcId="{15C4533A-5175-F146-B0EB-5B232CC155D8}" destId="{4FEA1FD5-95D9-1942-B9D2-A9A0EC4ED286}" srcOrd="0" destOrd="0" parTransId="{63F72E9D-6FD1-9A4B-8EE6-C68F56B6BE3B}" sibTransId="{A775C7A1-F7F4-6049-A24D-49CCF7A83EC0}"/>
    <dgm:cxn modelId="{FECCE532-3930-C049-A429-9FE6462BF1F2}" srcId="{A75E0960-54F5-614E-8D27-00397F995213}" destId="{C65F9F84-F4F8-5A40-A630-983CA76704D5}" srcOrd="0" destOrd="0" parTransId="{3B1E465E-8773-574D-B978-626C261F766B}" sibTransId="{3F827FE8-C73A-874D-A69D-82FB4AEE6EF8}"/>
    <dgm:cxn modelId="{D891C880-263A-AF4B-A8B7-65F28BC36C14}" srcId="{0CB13836-0CFC-D347-AFEC-D7293FBA327F}" destId="{2373B27F-9ACE-A34C-BEFA-C9F65173A611}" srcOrd="3" destOrd="0" parTransId="{6AC1221C-B1BC-4B4A-9726-8E9E9F793971}" sibTransId="{8136DBE5-E1CC-F54E-AAE8-430BA9F9A08A}"/>
    <dgm:cxn modelId="{33D591D9-A135-9A4E-BE07-F7399FAC1335}" type="presOf" srcId="{0CB13836-0CFC-D347-AFEC-D7293FBA327F}" destId="{BAF97421-98BA-594A-A1A3-4C4EA7A03FFB}" srcOrd="0" destOrd="0" presId="urn:microsoft.com/office/officeart/2005/8/layout/chevron2"/>
    <dgm:cxn modelId="{E675DF33-F55F-A542-9027-1027D6727CC7}" type="presOf" srcId="{4E7F1224-5E9B-C541-B441-443A7EB5F380}" destId="{D4A81576-E306-704E-A936-81FF6D914688}" srcOrd="0" destOrd="0" presId="urn:microsoft.com/office/officeart/2005/8/layout/chevron2"/>
    <dgm:cxn modelId="{88109572-89F5-C349-9473-F68253646A82}" type="presOf" srcId="{53CA53D6-A101-904B-B4C4-78559A4E6304}" destId="{B6D9D1C9-4779-0842-AC40-38DA7A14213A}" srcOrd="0" destOrd="0" presId="urn:microsoft.com/office/officeart/2005/8/layout/chevron2"/>
    <dgm:cxn modelId="{0CCB1A25-F321-9F43-AB9C-B237B1D1930A}" type="presOf" srcId="{39E66DC4-5A6D-2145-942F-714FCDCB6EEF}" destId="{3D35AA68-F109-5446-BA38-6156076DE74B}" srcOrd="0" destOrd="1" presId="urn:microsoft.com/office/officeart/2005/8/layout/chevron2"/>
    <dgm:cxn modelId="{B34B4BCB-2F80-8941-8503-1F01E970C47A}" srcId="{0CB13836-0CFC-D347-AFEC-D7293FBA327F}" destId="{15C4533A-5175-F146-B0EB-5B232CC155D8}" srcOrd="5" destOrd="0" parTransId="{D25E81D2-9DD2-4A4B-8285-7218963FBB32}" sibTransId="{A910B36F-9AC1-6A42-A5EC-255BB3CEAF5D}"/>
    <dgm:cxn modelId="{36DC2D02-DDC5-C24D-A163-C5FF20B62919}" type="presOf" srcId="{A75E0960-54F5-614E-8D27-00397F995213}" destId="{574DE342-A77C-964C-A375-935B33F29A79}" srcOrd="0" destOrd="0" presId="urn:microsoft.com/office/officeart/2005/8/layout/chevron2"/>
    <dgm:cxn modelId="{CD127D36-956C-904A-81D0-CE83487A9CF2}" type="presOf" srcId="{15C4533A-5175-F146-B0EB-5B232CC155D8}" destId="{8C08C9BC-56A4-324F-B7E6-6F69FDB495BC}" srcOrd="0" destOrd="0" presId="urn:microsoft.com/office/officeart/2005/8/layout/chevron2"/>
    <dgm:cxn modelId="{FE55F2DF-2CB0-7749-90B9-4DE3B17C5A93}" type="presOf" srcId="{555EB461-9096-6A46-A05A-FF68A97526D1}" destId="{AAE77253-C8E8-CE4C-B877-D29F06240E6E}" srcOrd="0" destOrd="0" presId="urn:microsoft.com/office/officeart/2005/8/layout/chevron2"/>
    <dgm:cxn modelId="{B1EC779C-A75E-DC41-9FCA-E5E9F68F0E7D}" srcId="{0CB13836-0CFC-D347-AFEC-D7293FBA327F}" destId="{4E7F1224-5E9B-C541-B441-443A7EB5F380}" srcOrd="4" destOrd="0" parTransId="{FEB6BC6B-2B31-B84C-B2A8-10E45CB79D7A}" sibTransId="{063630DC-F2E6-4147-B036-BC0F72F49EB1}"/>
    <dgm:cxn modelId="{A1255D1E-76A1-5946-B822-672809CE9F27}" type="presOf" srcId="{4FEA1FD5-95D9-1942-B9D2-A9A0EC4ED286}" destId="{E4763C74-6A01-014F-9953-3ADDF1781BC3}" srcOrd="0" destOrd="0" presId="urn:microsoft.com/office/officeart/2005/8/layout/chevron2"/>
    <dgm:cxn modelId="{4D875EA3-6B9F-BE44-B35E-D36D9E53D44D}" srcId="{0CB13836-0CFC-D347-AFEC-D7293FBA327F}" destId="{A75E0960-54F5-614E-8D27-00397F995213}" srcOrd="1" destOrd="0" parTransId="{F6EAEFAF-3244-6B4E-9BE7-F8AA944E0625}" sibTransId="{3ACC5BB9-ADCD-794A-A411-253254621AC9}"/>
    <dgm:cxn modelId="{547F1F4D-8846-D348-ABCD-43D3C9FA83DB}" type="presOf" srcId="{F1D966A3-0C99-2D4C-AFF7-3AA9C247C1DF}" destId="{3D35AA68-F109-5446-BA38-6156076DE74B}" srcOrd="0" destOrd="0" presId="urn:microsoft.com/office/officeart/2005/8/layout/chevron2"/>
    <dgm:cxn modelId="{DC29F665-EBE8-4C48-8AFD-1AC7EC7AB75B}" type="presOf" srcId="{B677B201-8DAA-054D-AEB4-FC59177639A0}" destId="{FFE561E4-2019-7343-91E8-0F857F9092F3}" srcOrd="0" destOrd="0" presId="urn:microsoft.com/office/officeart/2005/8/layout/chevron2"/>
    <dgm:cxn modelId="{8F4BAE6B-4875-6140-9A8B-EA4E56BE56E4}" srcId="{2373B27F-9ACE-A34C-BEFA-C9F65173A611}" destId="{F5ADB720-595A-6F4E-8F84-EC6380BB90D5}" srcOrd="0" destOrd="0" parTransId="{035704BF-96DD-2E48-BEBB-8A7D1AAB77D0}" sibTransId="{F73A5061-0E72-FF49-A937-29A287C289B3}"/>
    <dgm:cxn modelId="{1222189F-F72E-0340-94F1-5B67D1C8D59A}" type="presOf" srcId="{F9D05B1C-7CE7-684B-9BBA-B9C9CCE03435}" destId="{906A36C7-D057-9C4F-BB33-E8BEB0A7A57E}" srcOrd="0" destOrd="0" presId="urn:microsoft.com/office/officeart/2005/8/layout/chevron2"/>
    <dgm:cxn modelId="{8AED977F-D130-484E-AE12-19B2EBBC6564}" type="presOf" srcId="{F5ADB720-595A-6F4E-8F84-EC6380BB90D5}" destId="{BAE3BCEE-941F-0147-B1F0-242F1A1D8E6E}" srcOrd="0" destOrd="0" presId="urn:microsoft.com/office/officeart/2005/8/layout/chevron2"/>
    <dgm:cxn modelId="{859EF05D-B607-A941-B764-3194E4A3B9C1}" type="presParOf" srcId="{BAF97421-98BA-594A-A1A3-4C4EA7A03FFB}" destId="{239B4D38-6761-0D40-9662-E0999F4B0BCA}" srcOrd="0" destOrd="0" presId="urn:microsoft.com/office/officeart/2005/8/layout/chevron2"/>
    <dgm:cxn modelId="{756A7E06-678D-E94C-8E38-853B33272C73}" type="presParOf" srcId="{239B4D38-6761-0D40-9662-E0999F4B0BCA}" destId="{F653FB0C-3AF8-2841-A792-E5186F02522F}" srcOrd="0" destOrd="0" presId="urn:microsoft.com/office/officeart/2005/8/layout/chevron2"/>
    <dgm:cxn modelId="{EDBBCC21-A9E3-0A44-B1BB-407B63263FC4}" type="presParOf" srcId="{239B4D38-6761-0D40-9662-E0999F4B0BCA}" destId="{FFE561E4-2019-7343-91E8-0F857F9092F3}" srcOrd="1" destOrd="0" presId="urn:microsoft.com/office/officeart/2005/8/layout/chevron2"/>
    <dgm:cxn modelId="{EAD25BB9-E4D0-A04D-963C-16EDE7E8FDBD}" type="presParOf" srcId="{BAF97421-98BA-594A-A1A3-4C4EA7A03FFB}" destId="{06C3C20C-68B5-AE4B-BC4D-85D5499B4FA1}" srcOrd="1" destOrd="0" presId="urn:microsoft.com/office/officeart/2005/8/layout/chevron2"/>
    <dgm:cxn modelId="{2E865918-D83D-A648-9D98-3EC13AFE848F}" type="presParOf" srcId="{BAF97421-98BA-594A-A1A3-4C4EA7A03FFB}" destId="{6DB02FF6-47C4-6640-AE7C-EF96DFAC58C3}" srcOrd="2" destOrd="0" presId="urn:microsoft.com/office/officeart/2005/8/layout/chevron2"/>
    <dgm:cxn modelId="{E0566D0A-F1D5-4249-9D95-A3FBC477CCC0}" type="presParOf" srcId="{6DB02FF6-47C4-6640-AE7C-EF96DFAC58C3}" destId="{574DE342-A77C-964C-A375-935B33F29A79}" srcOrd="0" destOrd="0" presId="urn:microsoft.com/office/officeart/2005/8/layout/chevron2"/>
    <dgm:cxn modelId="{8902F29B-1243-9D4E-9120-EBF68EC4B798}" type="presParOf" srcId="{6DB02FF6-47C4-6640-AE7C-EF96DFAC58C3}" destId="{4BDB3484-8372-EC42-B7B1-8508278F64AE}" srcOrd="1" destOrd="0" presId="urn:microsoft.com/office/officeart/2005/8/layout/chevron2"/>
    <dgm:cxn modelId="{D6C4F9F5-04EB-C446-BA69-CCFE2A778F4A}" type="presParOf" srcId="{BAF97421-98BA-594A-A1A3-4C4EA7A03FFB}" destId="{EB56C1E5-82D7-044D-967C-6E49070F5C53}" srcOrd="3" destOrd="0" presId="urn:microsoft.com/office/officeart/2005/8/layout/chevron2"/>
    <dgm:cxn modelId="{D1FACB3C-B630-594C-8091-D46154EE2E4B}" type="presParOf" srcId="{BAF97421-98BA-594A-A1A3-4C4EA7A03FFB}" destId="{B734E094-1E64-9243-B27D-E61561F2E3C5}" srcOrd="4" destOrd="0" presId="urn:microsoft.com/office/officeart/2005/8/layout/chevron2"/>
    <dgm:cxn modelId="{10922BD2-6811-CD49-A0D9-ED4C4FA3E244}" type="presParOf" srcId="{B734E094-1E64-9243-B27D-E61561F2E3C5}" destId="{906A36C7-D057-9C4F-BB33-E8BEB0A7A57E}" srcOrd="0" destOrd="0" presId="urn:microsoft.com/office/officeart/2005/8/layout/chevron2"/>
    <dgm:cxn modelId="{239CF2D2-8F97-AB4F-8F88-2A27A9B83B56}" type="presParOf" srcId="{B734E094-1E64-9243-B27D-E61561F2E3C5}" destId="{AAE77253-C8E8-CE4C-B877-D29F06240E6E}" srcOrd="1" destOrd="0" presId="urn:microsoft.com/office/officeart/2005/8/layout/chevron2"/>
    <dgm:cxn modelId="{6C145B94-0186-2440-B798-E1F20D56A558}" type="presParOf" srcId="{BAF97421-98BA-594A-A1A3-4C4EA7A03FFB}" destId="{C6ADC289-9E82-C741-A41E-55C232A1829C}" srcOrd="5" destOrd="0" presId="urn:microsoft.com/office/officeart/2005/8/layout/chevron2"/>
    <dgm:cxn modelId="{41624DE6-3EC8-5B4B-A8A8-DAB8115B4A8C}" type="presParOf" srcId="{BAF97421-98BA-594A-A1A3-4C4EA7A03FFB}" destId="{0B606C9F-3F85-E445-80A1-D1B7E89110DF}" srcOrd="6" destOrd="0" presId="urn:microsoft.com/office/officeart/2005/8/layout/chevron2"/>
    <dgm:cxn modelId="{87FF4D0E-573E-5949-A3E4-57AE91A7FF4C}" type="presParOf" srcId="{0B606C9F-3F85-E445-80A1-D1B7E89110DF}" destId="{0447880C-8E59-EB47-B42D-B41942EE0D98}" srcOrd="0" destOrd="0" presId="urn:microsoft.com/office/officeart/2005/8/layout/chevron2"/>
    <dgm:cxn modelId="{6D5A996B-0082-0746-99A1-6A14286F6620}" type="presParOf" srcId="{0B606C9F-3F85-E445-80A1-D1B7E89110DF}" destId="{BAE3BCEE-941F-0147-B1F0-242F1A1D8E6E}" srcOrd="1" destOrd="0" presId="urn:microsoft.com/office/officeart/2005/8/layout/chevron2"/>
    <dgm:cxn modelId="{71017918-E1E1-624E-907A-BEB0D9859F1A}" type="presParOf" srcId="{BAF97421-98BA-594A-A1A3-4C4EA7A03FFB}" destId="{242387F5-A23F-8646-9988-038F75B24BA1}" srcOrd="7" destOrd="0" presId="urn:microsoft.com/office/officeart/2005/8/layout/chevron2"/>
    <dgm:cxn modelId="{E4CC3CD7-6973-5048-B4AB-7AADBBBEC4DB}" type="presParOf" srcId="{BAF97421-98BA-594A-A1A3-4C4EA7A03FFB}" destId="{D6449779-152E-EB4A-AFDC-E5F390790A3A}" srcOrd="8" destOrd="0" presId="urn:microsoft.com/office/officeart/2005/8/layout/chevron2"/>
    <dgm:cxn modelId="{593F4FAA-CC2F-C148-9B10-536CA5BE2FB8}" type="presParOf" srcId="{D6449779-152E-EB4A-AFDC-E5F390790A3A}" destId="{D4A81576-E306-704E-A936-81FF6D914688}" srcOrd="0" destOrd="0" presId="urn:microsoft.com/office/officeart/2005/8/layout/chevron2"/>
    <dgm:cxn modelId="{9A3C7810-DEE2-CF44-A35B-592DD4268AE3}" type="presParOf" srcId="{D6449779-152E-EB4A-AFDC-E5F390790A3A}" destId="{3D35AA68-F109-5446-BA38-6156076DE74B}" srcOrd="1" destOrd="0" presId="urn:microsoft.com/office/officeart/2005/8/layout/chevron2"/>
    <dgm:cxn modelId="{5DE2F2B1-EA17-E34F-BFAA-FF72FBD5ABCF}" type="presParOf" srcId="{BAF97421-98BA-594A-A1A3-4C4EA7A03FFB}" destId="{044533CD-55C2-F542-ACFF-6800295A229A}" srcOrd="9" destOrd="0" presId="urn:microsoft.com/office/officeart/2005/8/layout/chevron2"/>
    <dgm:cxn modelId="{870BE4B4-7FD5-D94E-B4B5-E3CAA5CD72F5}" type="presParOf" srcId="{BAF97421-98BA-594A-A1A3-4C4EA7A03FFB}" destId="{C45E7D7B-291D-8348-952E-D518A996F396}" srcOrd="10" destOrd="0" presId="urn:microsoft.com/office/officeart/2005/8/layout/chevron2"/>
    <dgm:cxn modelId="{48A8189F-83AD-B149-BA0A-1ADC870D2DDF}" type="presParOf" srcId="{C45E7D7B-291D-8348-952E-D518A996F396}" destId="{8C08C9BC-56A4-324F-B7E6-6F69FDB495BC}" srcOrd="0" destOrd="0" presId="urn:microsoft.com/office/officeart/2005/8/layout/chevron2"/>
    <dgm:cxn modelId="{B05BAF00-C0F4-4D45-8766-AF3C8FE01557}" type="presParOf" srcId="{C45E7D7B-291D-8348-952E-D518A996F396}" destId="{E4763C74-6A01-014F-9953-3ADDF1781BC3}" srcOrd="1" destOrd="0" presId="urn:microsoft.com/office/officeart/2005/8/layout/chevron2"/>
    <dgm:cxn modelId="{731CB9BC-4959-3E44-9CE1-D4892399676D}" type="presParOf" srcId="{BAF97421-98BA-594A-A1A3-4C4EA7A03FFB}" destId="{41C606B1-3190-8A4E-AD29-A8E2132A40F8}" srcOrd="11" destOrd="0" presId="urn:microsoft.com/office/officeart/2005/8/layout/chevron2"/>
    <dgm:cxn modelId="{4743ED11-5125-E248-AC4E-361AC9C6DD2B}" type="presParOf" srcId="{BAF97421-98BA-594A-A1A3-4C4EA7A03FFB}" destId="{EB62DD79-37A6-6C4E-9244-7A956B25F778}" srcOrd="12" destOrd="0" presId="urn:microsoft.com/office/officeart/2005/8/layout/chevron2"/>
    <dgm:cxn modelId="{F22948DF-4222-2142-9E9F-1A945751D0B8}" type="presParOf" srcId="{EB62DD79-37A6-6C4E-9244-7A956B25F778}" destId="{B6D9D1C9-4779-0842-AC40-38DA7A14213A}" srcOrd="0" destOrd="0" presId="urn:microsoft.com/office/officeart/2005/8/layout/chevron2"/>
    <dgm:cxn modelId="{17293AA9-856C-0147-9F89-1AAC629E5DFF}" type="presParOf" srcId="{EB62DD79-37A6-6C4E-9244-7A956B25F778}" destId="{67B38E85-35E2-224D-907B-5CE5BE4D901C}" srcOrd="1" destOrd="0" presId="urn:microsoft.com/office/officeart/2005/8/layout/chevron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653FB0C-3AF8-2841-A792-E5186F02522F}">
      <dsp:nvSpPr>
        <dsp:cNvPr id="0" name=""/>
        <dsp:cNvSpPr/>
      </dsp:nvSpPr>
      <dsp:spPr>
        <a:xfrm rot="5400000">
          <a:off x="-124001" y="129439"/>
          <a:ext cx="826676" cy="578673"/>
        </a:xfrm>
        <a:prstGeom prst="chevron">
          <a:avLst/>
        </a:prstGeom>
        <a:blipFill rotWithShape="0">
          <a:blip xmlns:r="http://schemas.openxmlformats.org/officeDocument/2006/relationships" r:embed="rId1">
            <a:duotone>
              <a:schemeClr val="accent1">
                <a:hueOff val="0"/>
                <a:satOff val="0"/>
                <a:lumOff val="0"/>
                <a:alphaOff val="0"/>
                <a:satMod val="135000"/>
                <a:lumMod val="80000"/>
              </a:schemeClr>
              <a:schemeClr val="accent1">
                <a:hueOff val="0"/>
                <a:satOff val="0"/>
                <a:lumOff val="0"/>
                <a:alphaOff val="0"/>
                <a:satMod val="250000"/>
                <a:lumMod val="150000"/>
              </a:schemeClr>
            </a:duotone>
          </a:blip>
          <a:stretch/>
        </a:blipFill>
        <a:ln w="12700" cap="flat" cmpd="sng" algn="ctr">
          <a:solidFill>
            <a:schemeClr val="accent1">
              <a:hueOff val="0"/>
              <a:satOff val="0"/>
              <a:lumOff val="0"/>
              <a:alphaOff val="0"/>
            </a:schemeClr>
          </a:solidFill>
          <a:prstDash val="solid"/>
        </a:ln>
        <a:effectLst>
          <a:outerShdw blurRad="63500" sx="101000" sy="101000" algn="ctr" rotWithShape="0">
            <a:srgbClr val="000000">
              <a:alpha val="40000"/>
            </a:srgbClr>
          </a:outerShdw>
        </a:effectLst>
        <a:scene3d>
          <a:camera prst="perspectiveFront" fov="3000000"/>
          <a:lightRig rig="threePt" dir="tl"/>
        </a:scene3d>
        <a:sp3d>
          <a:bevelT w="0" h="0"/>
        </a:sp3d>
      </dsp:spPr>
      <dsp:style>
        <a:lnRef idx="1">
          <a:scrgbClr r="0" g="0" b="0"/>
        </a:lnRef>
        <a:fillRef idx="3">
          <a:scrgbClr r="0" g="0" b="0"/>
        </a:fillRef>
        <a:effectRef idx="2">
          <a:scrgbClr r="0" g="0" b="0"/>
        </a:effectRef>
        <a:fontRef idx="minor">
          <a:schemeClr val="lt1"/>
        </a:fontRef>
      </dsp:style>
      <dsp:txBody>
        <a:bodyPr spcFirstLastPara="0" vert="horz" wrap="square" lIns="6350" tIns="6350" rIns="6350" bIns="6350" numCol="1" spcCol="1270" anchor="ctr" anchorCtr="0">
          <a:noAutofit/>
        </a:bodyPr>
        <a:lstStyle/>
        <a:p>
          <a:pPr lvl="0" algn="ctr" defTabSz="444500">
            <a:lnSpc>
              <a:spcPct val="90000"/>
            </a:lnSpc>
            <a:spcBef>
              <a:spcPct val="0"/>
            </a:spcBef>
            <a:spcAft>
              <a:spcPct val="35000"/>
            </a:spcAft>
          </a:pPr>
          <a:r>
            <a:rPr lang="en-US" sz="1000" kern="1200" dirty="0" smtClean="0">
              <a:solidFill>
                <a:srgbClr val="2F2B20"/>
              </a:solidFill>
            </a:rPr>
            <a:t>2007</a:t>
          </a:r>
          <a:endParaRPr lang="en-US" sz="1000" kern="1200" dirty="0">
            <a:solidFill>
              <a:srgbClr val="2F2B20"/>
            </a:solidFill>
          </a:endParaRPr>
        </a:p>
      </dsp:txBody>
      <dsp:txXfrm rot="-5400000">
        <a:off x="1" y="294775"/>
        <a:ext cx="578673" cy="248003"/>
      </dsp:txXfrm>
    </dsp:sp>
    <dsp:sp modelId="{FFE561E4-2019-7343-91E8-0F857F9092F3}">
      <dsp:nvSpPr>
        <dsp:cNvPr id="0" name=""/>
        <dsp:cNvSpPr/>
      </dsp:nvSpPr>
      <dsp:spPr>
        <a:xfrm rot="5400000">
          <a:off x="4212460" y="-3628349"/>
          <a:ext cx="537339" cy="7804913"/>
        </a:xfrm>
        <a:prstGeom prst="round2Same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106680" tIns="9525" rIns="9525" bIns="9525" numCol="1" spcCol="1270" anchor="ctr" anchorCtr="0">
          <a:noAutofit/>
        </a:bodyPr>
        <a:lstStyle/>
        <a:p>
          <a:pPr marL="114300" lvl="1" indent="-114300" algn="l" defTabSz="666750">
            <a:lnSpc>
              <a:spcPct val="90000"/>
            </a:lnSpc>
            <a:spcBef>
              <a:spcPct val="0"/>
            </a:spcBef>
            <a:spcAft>
              <a:spcPct val="15000"/>
            </a:spcAft>
            <a:buChar char="••"/>
          </a:pPr>
          <a:r>
            <a:rPr lang="en-US" sz="1500" kern="1200" dirty="0" smtClean="0"/>
            <a:t>CPUC adopts Big Bold Energy Efficiency Strategies</a:t>
          </a:r>
          <a:endParaRPr lang="en-US" sz="1500" kern="1200" dirty="0"/>
        </a:p>
      </dsp:txBody>
      <dsp:txXfrm rot="-5400000">
        <a:off x="578674" y="31668"/>
        <a:ext cx="7778682" cy="484877"/>
      </dsp:txXfrm>
    </dsp:sp>
    <dsp:sp modelId="{574DE342-A77C-964C-A375-935B33F29A79}">
      <dsp:nvSpPr>
        <dsp:cNvPr id="0" name=""/>
        <dsp:cNvSpPr/>
      </dsp:nvSpPr>
      <dsp:spPr>
        <a:xfrm rot="5400000">
          <a:off x="-124001" y="872497"/>
          <a:ext cx="826676" cy="578673"/>
        </a:xfrm>
        <a:prstGeom prst="chevron">
          <a:avLst/>
        </a:prstGeom>
        <a:blipFill rotWithShape="0">
          <a:blip xmlns:r="http://schemas.openxmlformats.org/officeDocument/2006/relationships" r:embed="rId1">
            <a:duotone>
              <a:schemeClr val="accent1">
                <a:hueOff val="0"/>
                <a:satOff val="0"/>
                <a:lumOff val="0"/>
                <a:alphaOff val="0"/>
                <a:satMod val="135000"/>
                <a:lumMod val="80000"/>
              </a:schemeClr>
              <a:schemeClr val="accent1">
                <a:hueOff val="0"/>
                <a:satOff val="0"/>
                <a:lumOff val="0"/>
                <a:alphaOff val="0"/>
                <a:satMod val="250000"/>
                <a:lumMod val="150000"/>
              </a:schemeClr>
            </a:duotone>
          </a:blip>
          <a:stretch/>
        </a:blipFill>
        <a:ln w="12700" cap="flat" cmpd="sng" algn="ctr">
          <a:solidFill>
            <a:schemeClr val="accent1">
              <a:hueOff val="0"/>
              <a:satOff val="0"/>
              <a:lumOff val="0"/>
              <a:alphaOff val="0"/>
            </a:schemeClr>
          </a:solidFill>
          <a:prstDash val="solid"/>
        </a:ln>
        <a:effectLst>
          <a:outerShdw blurRad="63500" sx="101000" sy="101000" algn="ctr" rotWithShape="0">
            <a:srgbClr val="000000">
              <a:alpha val="40000"/>
            </a:srgbClr>
          </a:outerShdw>
        </a:effectLst>
        <a:scene3d>
          <a:camera prst="perspectiveFront" fov="3000000"/>
          <a:lightRig rig="threePt" dir="tl"/>
        </a:scene3d>
        <a:sp3d>
          <a:bevelT w="0" h="0"/>
        </a:sp3d>
      </dsp:spPr>
      <dsp:style>
        <a:lnRef idx="1">
          <a:scrgbClr r="0" g="0" b="0"/>
        </a:lnRef>
        <a:fillRef idx="3">
          <a:scrgbClr r="0" g="0" b="0"/>
        </a:fillRef>
        <a:effectRef idx="2">
          <a:scrgbClr r="0" g="0" b="0"/>
        </a:effectRef>
        <a:fontRef idx="minor">
          <a:schemeClr val="lt1"/>
        </a:fontRef>
      </dsp:style>
      <dsp:txBody>
        <a:bodyPr spcFirstLastPara="0" vert="horz" wrap="square" lIns="6350" tIns="6350" rIns="6350" bIns="6350" numCol="1" spcCol="1270" anchor="ctr" anchorCtr="0">
          <a:noAutofit/>
        </a:bodyPr>
        <a:lstStyle/>
        <a:p>
          <a:pPr lvl="0" algn="ctr" defTabSz="444500">
            <a:lnSpc>
              <a:spcPct val="90000"/>
            </a:lnSpc>
            <a:spcBef>
              <a:spcPct val="0"/>
            </a:spcBef>
            <a:spcAft>
              <a:spcPct val="35000"/>
            </a:spcAft>
          </a:pPr>
          <a:r>
            <a:rPr lang="en-US" sz="1000" kern="1200" dirty="0" smtClean="0">
              <a:solidFill>
                <a:srgbClr val="2F2B20"/>
              </a:solidFill>
            </a:rPr>
            <a:t>2008</a:t>
          </a:r>
          <a:endParaRPr lang="en-US" sz="1000" kern="1200" dirty="0">
            <a:solidFill>
              <a:srgbClr val="2F2B20"/>
            </a:solidFill>
          </a:endParaRPr>
        </a:p>
      </dsp:txBody>
      <dsp:txXfrm rot="-5400000">
        <a:off x="1" y="1037833"/>
        <a:ext cx="578673" cy="248003"/>
      </dsp:txXfrm>
    </dsp:sp>
    <dsp:sp modelId="{4BDB3484-8372-EC42-B7B1-8508278F64AE}">
      <dsp:nvSpPr>
        <dsp:cNvPr id="0" name=""/>
        <dsp:cNvSpPr/>
      </dsp:nvSpPr>
      <dsp:spPr>
        <a:xfrm rot="5400000">
          <a:off x="4212460" y="-2885291"/>
          <a:ext cx="537339" cy="7804913"/>
        </a:xfrm>
        <a:prstGeom prst="round2Same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106680" tIns="9525" rIns="9525" bIns="9525" numCol="1" spcCol="1270" anchor="ctr" anchorCtr="0">
          <a:noAutofit/>
        </a:bodyPr>
        <a:lstStyle/>
        <a:p>
          <a:pPr marL="114300" lvl="1" indent="-114300" algn="l" defTabSz="666750">
            <a:lnSpc>
              <a:spcPct val="90000"/>
            </a:lnSpc>
            <a:spcBef>
              <a:spcPct val="0"/>
            </a:spcBef>
            <a:spcAft>
              <a:spcPct val="15000"/>
            </a:spcAft>
            <a:buChar char="••"/>
          </a:pPr>
          <a:r>
            <a:rPr lang="en-US" sz="1500" kern="1200" dirty="0" smtClean="0"/>
            <a:t>CPUC adopts Strategic Plan to achieve “all cost-effective energy efficiency”</a:t>
          </a:r>
          <a:endParaRPr lang="en-US" sz="1500" kern="1200" dirty="0"/>
        </a:p>
      </dsp:txBody>
      <dsp:txXfrm rot="-5400000">
        <a:off x="578674" y="774726"/>
        <a:ext cx="7778682" cy="484877"/>
      </dsp:txXfrm>
    </dsp:sp>
    <dsp:sp modelId="{906A36C7-D057-9C4F-BB33-E8BEB0A7A57E}">
      <dsp:nvSpPr>
        <dsp:cNvPr id="0" name=""/>
        <dsp:cNvSpPr/>
      </dsp:nvSpPr>
      <dsp:spPr>
        <a:xfrm rot="5400000">
          <a:off x="-124001" y="1615555"/>
          <a:ext cx="826676" cy="578673"/>
        </a:xfrm>
        <a:prstGeom prst="chevron">
          <a:avLst/>
        </a:prstGeom>
        <a:blipFill rotWithShape="0">
          <a:blip xmlns:r="http://schemas.openxmlformats.org/officeDocument/2006/relationships" r:embed="rId1">
            <a:duotone>
              <a:schemeClr val="accent1">
                <a:hueOff val="0"/>
                <a:satOff val="0"/>
                <a:lumOff val="0"/>
                <a:alphaOff val="0"/>
                <a:satMod val="135000"/>
                <a:lumMod val="80000"/>
              </a:schemeClr>
              <a:schemeClr val="accent1">
                <a:hueOff val="0"/>
                <a:satOff val="0"/>
                <a:lumOff val="0"/>
                <a:alphaOff val="0"/>
                <a:satMod val="250000"/>
                <a:lumMod val="150000"/>
              </a:schemeClr>
            </a:duotone>
          </a:blip>
          <a:stretch/>
        </a:blipFill>
        <a:ln w="12700" cap="flat" cmpd="sng" algn="ctr">
          <a:solidFill>
            <a:schemeClr val="accent1">
              <a:hueOff val="0"/>
              <a:satOff val="0"/>
              <a:lumOff val="0"/>
              <a:alphaOff val="0"/>
            </a:schemeClr>
          </a:solidFill>
          <a:prstDash val="solid"/>
        </a:ln>
        <a:effectLst>
          <a:outerShdw blurRad="63500" sx="101000" sy="101000" algn="ctr" rotWithShape="0">
            <a:srgbClr val="000000">
              <a:alpha val="40000"/>
            </a:srgbClr>
          </a:outerShdw>
        </a:effectLst>
        <a:scene3d>
          <a:camera prst="perspectiveFront" fov="3000000"/>
          <a:lightRig rig="threePt" dir="tl"/>
        </a:scene3d>
        <a:sp3d>
          <a:bevelT w="0" h="0"/>
        </a:sp3d>
      </dsp:spPr>
      <dsp:style>
        <a:lnRef idx="1">
          <a:scrgbClr r="0" g="0" b="0"/>
        </a:lnRef>
        <a:fillRef idx="3">
          <a:scrgbClr r="0" g="0" b="0"/>
        </a:fillRef>
        <a:effectRef idx="2">
          <a:scrgbClr r="0" g="0" b="0"/>
        </a:effectRef>
        <a:fontRef idx="minor">
          <a:schemeClr val="lt1"/>
        </a:fontRef>
      </dsp:style>
      <dsp:txBody>
        <a:bodyPr spcFirstLastPara="0" vert="horz" wrap="square" lIns="6350" tIns="6350" rIns="6350" bIns="6350" numCol="1" spcCol="1270" anchor="ctr" anchorCtr="0">
          <a:noAutofit/>
        </a:bodyPr>
        <a:lstStyle/>
        <a:p>
          <a:pPr lvl="0" algn="ctr" defTabSz="444500">
            <a:lnSpc>
              <a:spcPct val="90000"/>
            </a:lnSpc>
            <a:spcBef>
              <a:spcPct val="0"/>
            </a:spcBef>
            <a:spcAft>
              <a:spcPct val="35000"/>
            </a:spcAft>
          </a:pPr>
          <a:r>
            <a:rPr lang="en-US" sz="1000" kern="1200" dirty="0" smtClean="0">
              <a:solidFill>
                <a:srgbClr val="2F2B20"/>
              </a:solidFill>
            </a:rPr>
            <a:t>Multiple dates</a:t>
          </a:r>
          <a:endParaRPr lang="en-US" sz="1000" kern="1200" dirty="0">
            <a:solidFill>
              <a:srgbClr val="2F2B20"/>
            </a:solidFill>
          </a:endParaRPr>
        </a:p>
      </dsp:txBody>
      <dsp:txXfrm rot="-5400000">
        <a:off x="1" y="1780891"/>
        <a:ext cx="578673" cy="248003"/>
      </dsp:txXfrm>
    </dsp:sp>
    <dsp:sp modelId="{AAE77253-C8E8-CE4C-B877-D29F06240E6E}">
      <dsp:nvSpPr>
        <dsp:cNvPr id="0" name=""/>
        <dsp:cNvSpPr/>
      </dsp:nvSpPr>
      <dsp:spPr>
        <a:xfrm rot="5400000">
          <a:off x="4212319" y="-2142091"/>
          <a:ext cx="537622" cy="7804913"/>
        </a:xfrm>
        <a:prstGeom prst="round2Same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106680" tIns="9525" rIns="9525" bIns="9525" numCol="1" spcCol="1270" anchor="ctr" anchorCtr="0">
          <a:noAutofit/>
        </a:bodyPr>
        <a:lstStyle/>
        <a:p>
          <a:pPr marL="114300" lvl="1" indent="-114300" algn="l" defTabSz="666750">
            <a:lnSpc>
              <a:spcPct val="90000"/>
            </a:lnSpc>
            <a:spcBef>
              <a:spcPct val="0"/>
            </a:spcBef>
            <a:spcAft>
              <a:spcPct val="15000"/>
            </a:spcAft>
            <a:buChar char="••"/>
          </a:pPr>
          <a:r>
            <a:rPr lang="en-US" sz="1500" kern="1200" dirty="0" smtClean="0"/>
            <a:t>Multiple stakeholder groups promoted including EE Peer Review Groups and Program Advisory Groups</a:t>
          </a:r>
          <a:endParaRPr lang="en-US" sz="1500" kern="1200" dirty="0"/>
        </a:p>
      </dsp:txBody>
      <dsp:txXfrm rot="-5400000">
        <a:off x="578674" y="1517799"/>
        <a:ext cx="7778668" cy="485132"/>
      </dsp:txXfrm>
    </dsp:sp>
    <dsp:sp modelId="{0447880C-8E59-EB47-B42D-B41942EE0D98}">
      <dsp:nvSpPr>
        <dsp:cNvPr id="0" name=""/>
        <dsp:cNvSpPr/>
      </dsp:nvSpPr>
      <dsp:spPr>
        <a:xfrm rot="5400000">
          <a:off x="-124001" y="2358613"/>
          <a:ext cx="826676" cy="578673"/>
        </a:xfrm>
        <a:prstGeom prst="chevron">
          <a:avLst/>
        </a:prstGeom>
        <a:blipFill rotWithShape="0">
          <a:blip xmlns:r="http://schemas.openxmlformats.org/officeDocument/2006/relationships" r:embed="rId1">
            <a:duotone>
              <a:schemeClr val="accent1">
                <a:hueOff val="0"/>
                <a:satOff val="0"/>
                <a:lumOff val="0"/>
                <a:alphaOff val="0"/>
                <a:satMod val="135000"/>
                <a:lumMod val="80000"/>
              </a:schemeClr>
              <a:schemeClr val="accent1">
                <a:hueOff val="0"/>
                <a:satOff val="0"/>
                <a:lumOff val="0"/>
                <a:alphaOff val="0"/>
                <a:satMod val="250000"/>
                <a:lumMod val="150000"/>
              </a:schemeClr>
            </a:duotone>
          </a:blip>
          <a:stretch/>
        </a:blipFill>
        <a:ln w="12700" cap="flat" cmpd="sng" algn="ctr">
          <a:solidFill>
            <a:schemeClr val="accent1">
              <a:hueOff val="0"/>
              <a:satOff val="0"/>
              <a:lumOff val="0"/>
              <a:alphaOff val="0"/>
            </a:schemeClr>
          </a:solidFill>
          <a:prstDash val="solid"/>
        </a:ln>
        <a:effectLst>
          <a:outerShdw blurRad="63500" sx="101000" sy="101000" algn="ctr" rotWithShape="0">
            <a:srgbClr val="000000">
              <a:alpha val="40000"/>
            </a:srgbClr>
          </a:outerShdw>
        </a:effectLst>
        <a:scene3d>
          <a:camera prst="perspectiveFront" fov="3000000"/>
          <a:lightRig rig="threePt" dir="tl"/>
        </a:scene3d>
        <a:sp3d>
          <a:bevelT w="0" h="0"/>
        </a:sp3d>
      </dsp:spPr>
      <dsp:style>
        <a:lnRef idx="1">
          <a:scrgbClr r="0" g="0" b="0"/>
        </a:lnRef>
        <a:fillRef idx="3">
          <a:scrgbClr r="0" g="0" b="0"/>
        </a:fillRef>
        <a:effectRef idx="2">
          <a:scrgbClr r="0" g="0" b="0"/>
        </a:effectRef>
        <a:fontRef idx="minor">
          <a:schemeClr val="lt1"/>
        </a:fontRef>
      </dsp:style>
      <dsp:txBody>
        <a:bodyPr spcFirstLastPara="0" vert="horz" wrap="square" lIns="6350" tIns="6350" rIns="6350" bIns="6350" numCol="1" spcCol="1270" anchor="ctr" anchorCtr="0">
          <a:noAutofit/>
        </a:bodyPr>
        <a:lstStyle/>
        <a:p>
          <a:pPr lvl="0" algn="ctr" defTabSz="444500">
            <a:lnSpc>
              <a:spcPct val="90000"/>
            </a:lnSpc>
            <a:spcBef>
              <a:spcPct val="0"/>
            </a:spcBef>
            <a:spcAft>
              <a:spcPct val="35000"/>
            </a:spcAft>
          </a:pPr>
          <a:r>
            <a:rPr lang="en-US" sz="1000" kern="1200" dirty="0" smtClean="0">
              <a:solidFill>
                <a:srgbClr val="2F2B20"/>
              </a:solidFill>
            </a:rPr>
            <a:t>2015</a:t>
          </a:r>
          <a:endParaRPr lang="en-US" sz="1000" kern="1200" dirty="0">
            <a:solidFill>
              <a:srgbClr val="2F2B20"/>
            </a:solidFill>
          </a:endParaRPr>
        </a:p>
      </dsp:txBody>
      <dsp:txXfrm rot="-5400000">
        <a:off x="1" y="2523949"/>
        <a:ext cx="578673" cy="248003"/>
      </dsp:txXfrm>
    </dsp:sp>
    <dsp:sp modelId="{BAE3BCEE-941F-0147-B1F0-242F1A1D8E6E}">
      <dsp:nvSpPr>
        <dsp:cNvPr id="0" name=""/>
        <dsp:cNvSpPr/>
      </dsp:nvSpPr>
      <dsp:spPr>
        <a:xfrm rot="5400000">
          <a:off x="4212460" y="-1399175"/>
          <a:ext cx="537339" cy="7804913"/>
        </a:xfrm>
        <a:prstGeom prst="round2Same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106680" tIns="9525" rIns="9525" bIns="9525" numCol="1" spcCol="1270" anchor="ctr" anchorCtr="0">
          <a:noAutofit/>
        </a:bodyPr>
        <a:lstStyle/>
        <a:p>
          <a:pPr marL="114300" lvl="1" indent="-114300" algn="l" defTabSz="666750">
            <a:lnSpc>
              <a:spcPct val="90000"/>
            </a:lnSpc>
            <a:spcBef>
              <a:spcPct val="0"/>
            </a:spcBef>
            <a:spcAft>
              <a:spcPct val="15000"/>
            </a:spcAft>
            <a:buChar char="••"/>
          </a:pPr>
          <a:r>
            <a:rPr lang="en-US" sz="1500" kern="1200" dirty="0" smtClean="0">
              <a:solidFill>
                <a:srgbClr val="2F2B20"/>
              </a:solidFill>
            </a:rPr>
            <a:t>Decision 15-10-028 establishes CAEECC</a:t>
          </a:r>
          <a:endParaRPr lang="en-US" sz="1500" kern="1200" dirty="0"/>
        </a:p>
      </dsp:txBody>
      <dsp:txXfrm rot="-5400000">
        <a:off x="578674" y="2260842"/>
        <a:ext cx="7778682" cy="484877"/>
      </dsp:txXfrm>
    </dsp:sp>
    <dsp:sp modelId="{D4A81576-E306-704E-A936-81FF6D914688}">
      <dsp:nvSpPr>
        <dsp:cNvPr id="0" name=""/>
        <dsp:cNvSpPr/>
      </dsp:nvSpPr>
      <dsp:spPr>
        <a:xfrm rot="5400000">
          <a:off x="-124001" y="3101671"/>
          <a:ext cx="826676" cy="578673"/>
        </a:xfrm>
        <a:prstGeom prst="chevron">
          <a:avLst/>
        </a:prstGeom>
        <a:blipFill rotWithShape="0">
          <a:blip xmlns:r="http://schemas.openxmlformats.org/officeDocument/2006/relationships" r:embed="rId1">
            <a:duotone>
              <a:schemeClr val="accent1">
                <a:hueOff val="0"/>
                <a:satOff val="0"/>
                <a:lumOff val="0"/>
                <a:alphaOff val="0"/>
                <a:satMod val="135000"/>
                <a:lumMod val="80000"/>
              </a:schemeClr>
              <a:schemeClr val="accent1">
                <a:hueOff val="0"/>
                <a:satOff val="0"/>
                <a:lumOff val="0"/>
                <a:alphaOff val="0"/>
                <a:satMod val="250000"/>
                <a:lumMod val="150000"/>
              </a:schemeClr>
            </a:duotone>
          </a:blip>
          <a:stretch/>
        </a:blipFill>
        <a:ln w="12700" cap="flat" cmpd="sng" algn="ctr">
          <a:solidFill>
            <a:schemeClr val="accent1">
              <a:hueOff val="0"/>
              <a:satOff val="0"/>
              <a:lumOff val="0"/>
              <a:alphaOff val="0"/>
            </a:schemeClr>
          </a:solidFill>
          <a:prstDash val="solid"/>
        </a:ln>
        <a:effectLst>
          <a:outerShdw blurRad="63500" sx="101000" sy="101000" algn="ctr" rotWithShape="0">
            <a:srgbClr val="000000">
              <a:alpha val="40000"/>
            </a:srgbClr>
          </a:outerShdw>
        </a:effectLst>
        <a:scene3d>
          <a:camera prst="perspectiveFront" fov="3000000"/>
          <a:lightRig rig="threePt" dir="tl"/>
        </a:scene3d>
        <a:sp3d>
          <a:bevelT w="0" h="0"/>
        </a:sp3d>
      </dsp:spPr>
      <dsp:style>
        <a:lnRef idx="1">
          <a:scrgbClr r="0" g="0" b="0"/>
        </a:lnRef>
        <a:fillRef idx="3">
          <a:scrgbClr r="0" g="0" b="0"/>
        </a:fillRef>
        <a:effectRef idx="2">
          <a:scrgbClr r="0" g="0" b="0"/>
        </a:effectRef>
        <a:fontRef idx="minor">
          <a:schemeClr val="lt1"/>
        </a:fontRef>
      </dsp:style>
      <dsp:txBody>
        <a:bodyPr spcFirstLastPara="0" vert="horz" wrap="square" lIns="6350" tIns="6350" rIns="6350" bIns="6350" numCol="1" spcCol="1270" anchor="ctr" anchorCtr="0">
          <a:noAutofit/>
        </a:bodyPr>
        <a:lstStyle/>
        <a:p>
          <a:pPr lvl="0" algn="ctr" defTabSz="444500">
            <a:lnSpc>
              <a:spcPct val="90000"/>
            </a:lnSpc>
            <a:spcBef>
              <a:spcPct val="0"/>
            </a:spcBef>
            <a:spcAft>
              <a:spcPct val="35000"/>
            </a:spcAft>
          </a:pPr>
          <a:r>
            <a:rPr lang="en-US" sz="1000" kern="1200" dirty="0" smtClean="0">
              <a:solidFill>
                <a:srgbClr val="2F2B20"/>
              </a:solidFill>
            </a:rPr>
            <a:t>2016</a:t>
          </a:r>
          <a:endParaRPr lang="en-US" sz="1000" kern="1200" dirty="0">
            <a:solidFill>
              <a:srgbClr val="2F2B20"/>
            </a:solidFill>
          </a:endParaRPr>
        </a:p>
      </dsp:txBody>
      <dsp:txXfrm rot="-5400000">
        <a:off x="1" y="3267007"/>
        <a:ext cx="578673" cy="248003"/>
      </dsp:txXfrm>
    </dsp:sp>
    <dsp:sp modelId="{3D35AA68-F109-5446-BA38-6156076DE74B}">
      <dsp:nvSpPr>
        <dsp:cNvPr id="0" name=""/>
        <dsp:cNvSpPr/>
      </dsp:nvSpPr>
      <dsp:spPr>
        <a:xfrm rot="5400000">
          <a:off x="4212460" y="-656117"/>
          <a:ext cx="537339" cy="7804913"/>
        </a:xfrm>
        <a:prstGeom prst="round2Same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106680" tIns="9525" rIns="9525" bIns="9525" numCol="1" spcCol="1270" anchor="ctr" anchorCtr="0">
          <a:noAutofit/>
        </a:bodyPr>
        <a:lstStyle/>
        <a:p>
          <a:pPr marL="114300" lvl="1" indent="-114300" algn="l" defTabSz="666750">
            <a:lnSpc>
              <a:spcPct val="90000"/>
            </a:lnSpc>
            <a:spcBef>
              <a:spcPct val="0"/>
            </a:spcBef>
            <a:spcAft>
              <a:spcPct val="15000"/>
            </a:spcAft>
            <a:buChar char="••"/>
          </a:pPr>
          <a:r>
            <a:rPr lang="en-US" sz="1500" kern="1200" dirty="0" smtClean="0"/>
            <a:t>13 CAEECC </a:t>
          </a:r>
          <a:r>
            <a:rPr lang="en-US" sz="1500" kern="1200" dirty="0" smtClean="0"/>
            <a:t>meetings </a:t>
          </a:r>
          <a:r>
            <a:rPr lang="en-US" sz="1500" kern="1200" dirty="0" smtClean="0"/>
            <a:t>held and multiple sub-committees</a:t>
          </a:r>
          <a:endParaRPr lang="en-US" sz="1500" kern="1200" dirty="0"/>
        </a:p>
        <a:p>
          <a:pPr marL="114300" lvl="1" indent="-114300" algn="l" defTabSz="666750">
            <a:lnSpc>
              <a:spcPct val="90000"/>
            </a:lnSpc>
            <a:spcBef>
              <a:spcPct val="0"/>
            </a:spcBef>
            <a:spcAft>
              <a:spcPct val="15000"/>
            </a:spcAft>
            <a:buChar char="••"/>
          </a:pPr>
          <a:r>
            <a:rPr lang="en-US" sz="1500" kern="1200" dirty="0" smtClean="0"/>
            <a:t>August 16 3</a:t>
          </a:r>
          <a:r>
            <a:rPr lang="en-US" sz="1500" kern="1200" baseline="30000" dirty="0" smtClean="0"/>
            <a:t>rd</a:t>
          </a:r>
          <a:r>
            <a:rPr lang="en-US" sz="1500" kern="1200" dirty="0" smtClean="0"/>
            <a:t> Party Decision (at least 60% designed/implemented by 2020)</a:t>
          </a:r>
          <a:endParaRPr lang="en-US" sz="1500" kern="1200" dirty="0"/>
        </a:p>
      </dsp:txBody>
      <dsp:txXfrm rot="-5400000">
        <a:off x="578674" y="3003900"/>
        <a:ext cx="7778682" cy="484877"/>
      </dsp:txXfrm>
    </dsp:sp>
    <dsp:sp modelId="{8C08C9BC-56A4-324F-B7E6-6F69FDB495BC}">
      <dsp:nvSpPr>
        <dsp:cNvPr id="0" name=""/>
        <dsp:cNvSpPr/>
      </dsp:nvSpPr>
      <dsp:spPr>
        <a:xfrm rot="5400000">
          <a:off x="-124001" y="3844729"/>
          <a:ext cx="826676" cy="578673"/>
        </a:xfrm>
        <a:prstGeom prst="chevron">
          <a:avLst/>
        </a:prstGeom>
        <a:blipFill rotWithShape="0">
          <a:blip xmlns:r="http://schemas.openxmlformats.org/officeDocument/2006/relationships" r:embed="rId1">
            <a:duotone>
              <a:schemeClr val="accent1">
                <a:hueOff val="0"/>
                <a:satOff val="0"/>
                <a:lumOff val="0"/>
                <a:alphaOff val="0"/>
                <a:satMod val="135000"/>
                <a:lumMod val="80000"/>
              </a:schemeClr>
              <a:schemeClr val="accent1">
                <a:hueOff val="0"/>
                <a:satOff val="0"/>
                <a:lumOff val="0"/>
                <a:alphaOff val="0"/>
                <a:satMod val="250000"/>
                <a:lumMod val="150000"/>
              </a:schemeClr>
            </a:duotone>
          </a:blip>
          <a:stretch/>
        </a:blipFill>
        <a:ln w="12700" cap="flat" cmpd="sng" algn="ctr">
          <a:solidFill>
            <a:schemeClr val="accent1">
              <a:hueOff val="0"/>
              <a:satOff val="0"/>
              <a:lumOff val="0"/>
              <a:alphaOff val="0"/>
            </a:schemeClr>
          </a:solidFill>
          <a:prstDash val="solid"/>
        </a:ln>
        <a:effectLst>
          <a:outerShdw blurRad="63500" sx="101000" sy="101000" algn="ctr" rotWithShape="0">
            <a:srgbClr val="000000">
              <a:alpha val="40000"/>
            </a:srgbClr>
          </a:outerShdw>
        </a:effectLst>
        <a:scene3d>
          <a:camera prst="perspectiveFront" fov="3000000"/>
          <a:lightRig rig="threePt" dir="tl"/>
        </a:scene3d>
        <a:sp3d>
          <a:bevelT w="0" h="0"/>
        </a:sp3d>
      </dsp:spPr>
      <dsp:style>
        <a:lnRef idx="1">
          <a:scrgbClr r="0" g="0" b="0"/>
        </a:lnRef>
        <a:fillRef idx="3">
          <a:scrgbClr r="0" g="0" b="0"/>
        </a:fillRef>
        <a:effectRef idx="2">
          <a:scrgbClr r="0" g="0" b="0"/>
        </a:effectRef>
        <a:fontRef idx="minor">
          <a:schemeClr val="lt1"/>
        </a:fontRef>
      </dsp:style>
      <dsp:txBody>
        <a:bodyPr spcFirstLastPara="0" vert="horz" wrap="square" lIns="6350" tIns="6350" rIns="6350" bIns="6350" numCol="1" spcCol="1270" anchor="ctr" anchorCtr="0">
          <a:noAutofit/>
        </a:bodyPr>
        <a:lstStyle/>
        <a:p>
          <a:pPr lvl="0" algn="ctr" defTabSz="444500">
            <a:lnSpc>
              <a:spcPct val="90000"/>
            </a:lnSpc>
            <a:spcBef>
              <a:spcPct val="0"/>
            </a:spcBef>
            <a:spcAft>
              <a:spcPct val="35000"/>
            </a:spcAft>
          </a:pPr>
          <a:r>
            <a:rPr lang="en-US" sz="1000" kern="1200" dirty="0" smtClean="0">
              <a:solidFill>
                <a:srgbClr val="2F2B20"/>
              </a:solidFill>
            </a:rPr>
            <a:t>2017</a:t>
          </a:r>
          <a:endParaRPr lang="en-US" sz="1000" kern="1200" dirty="0">
            <a:solidFill>
              <a:srgbClr val="2F2B20"/>
            </a:solidFill>
          </a:endParaRPr>
        </a:p>
      </dsp:txBody>
      <dsp:txXfrm rot="-5400000">
        <a:off x="1" y="4010065"/>
        <a:ext cx="578673" cy="248003"/>
      </dsp:txXfrm>
    </dsp:sp>
    <dsp:sp modelId="{E4763C74-6A01-014F-9953-3ADDF1781BC3}">
      <dsp:nvSpPr>
        <dsp:cNvPr id="0" name=""/>
        <dsp:cNvSpPr/>
      </dsp:nvSpPr>
      <dsp:spPr>
        <a:xfrm rot="5400000">
          <a:off x="4212460" y="86940"/>
          <a:ext cx="537339" cy="7804913"/>
        </a:xfrm>
        <a:prstGeom prst="round2Same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106680" tIns="9525" rIns="9525" bIns="9525" numCol="1" spcCol="1270" anchor="ctr" anchorCtr="0">
          <a:noAutofit/>
        </a:bodyPr>
        <a:lstStyle/>
        <a:p>
          <a:pPr marL="114300" lvl="1" indent="-114300" algn="l" defTabSz="666750">
            <a:lnSpc>
              <a:spcPct val="90000"/>
            </a:lnSpc>
            <a:spcBef>
              <a:spcPct val="0"/>
            </a:spcBef>
            <a:spcAft>
              <a:spcPct val="15000"/>
            </a:spcAft>
            <a:buChar char="••"/>
          </a:pPr>
          <a:r>
            <a:rPr lang="en-US" sz="1500" kern="1200" dirty="0" smtClean="0"/>
            <a:t>PA Business Plans filed</a:t>
          </a:r>
          <a:endParaRPr lang="en-US" sz="1500" kern="1200" dirty="0"/>
        </a:p>
        <a:p>
          <a:pPr marL="114300" lvl="1" indent="-114300" algn="l" defTabSz="666750">
            <a:lnSpc>
              <a:spcPct val="90000"/>
            </a:lnSpc>
            <a:spcBef>
              <a:spcPct val="0"/>
            </a:spcBef>
            <a:spcAft>
              <a:spcPct val="15000"/>
            </a:spcAft>
            <a:buChar char="••"/>
          </a:pPr>
          <a:r>
            <a:rPr lang="en-US" sz="1500" kern="1200" dirty="0" smtClean="0"/>
            <a:t>6 Ad Hoc meetings and 1 CC meeting</a:t>
          </a:r>
          <a:endParaRPr lang="en-US" sz="1500" kern="1200" dirty="0"/>
        </a:p>
      </dsp:txBody>
      <dsp:txXfrm rot="-5400000">
        <a:off x="578674" y="3746958"/>
        <a:ext cx="7778682" cy="484877"/>
      </dsp:txXfrm>
    </dsp:sp>
    <dsp:sp modelId="{B6D9D1C9-4779-0842-AC40-38DA7A14213A}">
      <dsp:nvSpPr>
        <dsp:cNvPr id="0" name=""/>
        <dsp:cNvSpPr/>
      </dsp:nvSpPr>
      <dsp:spPr>
        <a:xfrm rot="5400000">
          <a:off x="-124001" y="4587787"/>
          <a:ext cx="826676" cy="578673"/>
        </a:xfrm>
        <a:prstGeom prst="chevron">
          <a:avLst/>
        </a:prstGeom>
        <a:blipFill rotWithShape="0">
          <a:blip xmlns:r="http://schemas.openxmlformats.org/officeDocument/2006/relationships" r:embed="rId1">
            <a:duotone>
              <a:schemeClr val="accent1">
                <a:hueOff val="0"/>
                <a:satOff val="0"/>
                <a:lumOff val="0"/>
                <a:alphaOff val="0"/>
                <a:satMod val="135000"/>
                <a:lumMod val="80000"/>
              </a:schemeClr>
              <a:schemeClr val="accent1">
                <a:hueOff val="0"/>
                <a:satOff val="0"/>
                <a:lumOff val="0"/>
                <a:alphaOff val="0"/>
                <a:satMod val="250000"/>
                <a:lumMod val="150000"/>
              </a:schemeClr>
            </a:duotone>
          </a:blip>
          <a:stretch/>
        </a:blipFill>
        <a:ln w="12700" cap="flat" cmpd="sng" algn="ctr">
          <a:solidFill>
            <a:schemeClr val="accent1">
              <a:hueOff val="0"/>
              <a:satOff val="0"/>
              <a:lumOff val="0"/>
              <a:alphaOff val="0"/>
            </a:schemeClr>
          </a:solidFill>
          <a:prstDash val="solid"/>
        </a:ln>
        <a:effectLst>
          <a:outerShdw blurRad="63500" sx="101000" sy="101000" algn="ctr" rotWithShape="0">
            <a:srgbClr val="000000">
              <a:alpha val="40000"/>
            </a:srgbClr>
          </a:outerShdw>
        </a:effectLst>
        <a:scene3d>
          <a:camera prst="perspectiveFront" fov="3000000"/>
          <a:lightRig rig="threePt" dir="tl"/>
        </a:scene3d>
        <a:sp3d>
          <a:bevelT w="0" h="0"/>
        </a:sp3d>
      </dsp:spPr>
      <dsp:style>
        <a:lnRef idx="1">
          <a:scrgbClr r="0" g="0" b="0"/>
        </a:lnRef>
        <a:fillRef idx="3">
          <a:scrgbClr r="0" g="0" b="0"/>
        </a:fillRef>
        <a:effectRef idx="2">
          <a:scrgbClr r="0" g="0" b="0"/>
        </a:effectRef>
        <a:fontRef idx="minor">
          <a:schemeClr val="lt1"/>
        </a:fontRef>
      </dsp:style>
      <dsp:txBody>
        <a:bodyPr spcFirstLastPara="0" vert="horz" wrap="square" lIns="6350" tIns="6350" rIns="6350" bIns="6350" numCol="1" spcCol="1270" anchor="ctr" anchorCtr="0">
          <a:noAutofit/>
        </a:bodyPr>
        <a:lstStyle/>
        <a:p>
          <a:pPr lvl="0" algn="ctr" defTabSz="444500">
            <a:lnSpc>
              <a:spcPct val="90000"/>
            </a:lnSpc>
            <a:spcBef>
              <a:spcPct val="0"/>
            </a:spcBef>
            <a:spcAft>
              <a:spcPct val="35000"/>
            </a:spcAft>
          </a:pPr>
          <a:r>
            <a:rPr lang="en-US" sz="1000" kern="1200" dirty="0" smtClean="0">
              <a:solidFill>
                <a:srgbClr val="2F2B20"/>
              </a:solidFill>
            </a:rPr>
            <a:t>2018 </a:t>
          </a:r>
          <a:endParaRPr lang="en-US" sz="1000" kern="1200" dirty="0">
            <a:solidFill>
              <a:srgbClr val="2F2B20"/>
            </a:solidFill>
          </a:endParaRPr>
        </a:p>
      </dsp:txBody>
      <dsp:txXfrm rot="-5400000">
        <a:off x="1" y="4753123"/>
        <a:ext cx="578673" cy="248003"/>
      </dsp:txXfrm>
    </dsp:sp>
    <dsp:sp modelId="{67B38E85-35E2-224D-907B-5CE5BE4D901C}">
      <dsp:nvSpPr>
        <dsp:cNvPr id="0" name=""/>
        <dsp:cNvSpPr/>
      </dsp:nvSpPr>
      <dsp:spPr>
        <a:xfrm rot="5400000">
          <a:off x="4212460" y="829998"/>
          <a:ext cx="537339" cy="7804913"/>
        </a:xfrm>
        <a:prstGeom prst="round2Same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106680" tIns="9525" rIns="9525" bIns="9525" numCol="1" spcCol="1270" anchor="ctr" anchorCtr="0">
          <a:noAutofit/>
        </a:bodyPr>
        <a:lstStyle/>
        <a:p>
          <a:pPr marL="114300" lvl="1" indent="-114300" algn="l" defTabSz="666750">
            <a:lnSpc>
              <a:spcPct val="90000"/>
            </a:lnSpc>
            <a:spcBef>
              <a:spcPct val="0"/>
            </a:spcBef>
            <a:spcAft>
              <a:spcPct val="15000"/>
            </a:spcAft>
            <a:buChar char="••"/>
          </a:pPr>
          <a:r>
            <a:rPr lang="en-US" sz="1500" kern="1200" dirty="0" smtClean="0"/>
            <a:t>Redefine roles of the CAEECC</a:t>
          </a:r>
          <a:endParaRPr lang="en-US" sz="1500" kern="1200" dirty="0"/>
        </a:p>
      </dsp:txBody>
      <dsp:txXfrm rot="-5400000">
        <a:off x="578674" y="4490016"/>
        <a:ext cx="7778682" cy="484877"/>
      </dsp:txXfrm>
    </dsp:sp>
  </dsp:spTree>
</dsp:drawing>
</file>

<file path=ppt/diagrams/layout1.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963735EC-3932-1943-9446-646ACDD7D77B}" type="datetimeFigureOut">
              <a:rPr lang="en-US" smtClean="0"/>
              <a:t>2/14/18</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2B974B0C-2E4F-F749-A7E2-49D51A6F5889}" type="slidenum">
              <a:rPr lang="en-US" smtClean="0"/>
              <a:t>‹#›</a:t>
            </a:fld>
            <a:endParaRPr lang="en-US"/>
          </a:p>
        </p:txBody>
      </p:sp>
    </p:spTree>
    <p:extLst>
      <p:ext uri="{BB962C8B-B14F-4D97-AF65-F5344CB8AC3E}">
        <p14:creationId xmlns:p14="http://schemas.microsoft.com/office/powerpoint/2010/main" val="2598915682"/>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2BC3E45-4307-8A42-ADF1-767413AED8BC}" type="datetimeFigureOut">
              <a:rPr lang="en-US" smtClean="0"/>
              <a:t>2/14/18</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671BA96-5516-4B4C-A410-0729CA70318B}" type="slidenum">
              <a:rPr lang="en-US" smtClean="0"/>
              <a:t>‹#›</a:t>
            </a:fld>
            <a:endParaRPr lang="en-US"/>
          </a:p>
        </p:txBody>
      </p:sp>
    </p:spTree>
    <p:extLst>
      <p:ext uri="{BB962C8B-B14F-4D97-AF65-F5344CB8AC3E}">
        <p14:creationId xmlns:p14="http://schemas.microsoft.com/office/powerpoint/2010/main" val="3638682584"/>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grpSp>
        <p:nvGrpSpPr>
          <p:cNvPr id="9" name="Group 8"/>
          <p:cNvGrpSpPr/>
          <p:nvPr/>
        </p:nvGrpSpPr>
        <p:grpSpPr>
          <a:xfrm>
            <a:off x="486873" y="411480"/>
            <a:ext cx="8170254" cy="6035040"/>
            <a:chOff x="486873" y="411480"/>
            <a:chExt cx="8170254" cy="6035040"/>
          </a:xfrm>
        </p:grpSpPr>
        <p:sp>
          <p:nvSpPr>
            <p:cNvPr id="8" name="Rectangle 7"/>
            <p:cNvSpPr/>
            <p:nvPr/>
          </p:nvSpPr>
          <p:spPr>
            <a:xfrm>
              <a:off x="486873" y="411480"/>
              <a:ext cx="8170254" cy="6035040"/>
            </a:xfrm>
            <a:prstGeom prst="rect">
              <a:avLst/>
            </a:prstGeom>
            <a:solidFill>
              <a:schemeClr val="bg1">
                <a:lumMod val="95000"/>
              </a:schemeClr>
            </a:solidFill>
            <a:ln w="12700">
              <a:noFill/>
            </a:ln>
            <a:effectLst>
              <a:outerShdw blurRad="63500" sx="101000" sy="101000" algn="ctr" rotWithShape="0">
                <a:prstClr val="black">
                  <a:alpha val="40000"/>
                </a:prstClr>
              </a:outerShdw>
            </a:effectLst>
            <a:scene3d>
              <a:camera prst="perspectiveFront" fov="4800000"/>
              <a:lightRig rig="threePt" dir="t"/>
            </a:scene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4" name="Rectangle 13"/>
            <p:cNvSpPr>
              <a:spLocks/>
            </p:cNvSpPr>
            <p:nvPr/>
          </p:nvSpPr>
          <p:spPr>
            <a:xfrm>
              <a:off x="562843" y="475488"/>
              <a:ext cx="7982712" cy="5888736"/>
            </a:xfrm>
            <a:prstGeom prst="rect">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cxnSp>
          <p:nvCxnSpPr>
            <p:cNvPr id="15" name="Straight Connector 14"/>
            <p:cNvCxnSpPr/>
            <p:nvPr/>
          </p:nvCxnSpPr>
          <p:spPr>
            <a:xfrm>
              <a:off x="562842" y="6133646"/>
              <a:ext cx="7982712" cy="1472"/>
            </a:xfrm>
            <a:prstGeom prst="line">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cxnSp>
        <p:sp>
          <p:nvSpPr>
            <p:cNvPr id="17" name="Rectangle 16"/>
            <p:cNvSpPr/>
            <p:nvPr/>
          </p:nvSpPr>
          <p:spPr>
            <a:xfrm>
              <a:off x="562843" y="457200"/>
              <a:ext cx="7982712" cy="2578608"/>
            </a:xfrm>
            <a:prstGeom prst="rect">
              <a:avLst/>
            </a:prstGeom>
            <a:solidFill>
              <a:schemeClr val="bg2">
                <a:lumMod val="40000"/>
                <a:lumOff val="60000"/>
              </a:schemeClr>
            </a:solidFill>
            <a:ln w="3175">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2" name="Title 1"/>
          <p:cNvSpPr>
            <a:spLocks noGrp="1"/>
          </p:cNvSpPr>
          <p:nvPr>
            <p:ph type="ctrTitle"/>
          </p:nvPr>
        </p:nvSpPr>
        <p:spPr>
          <a:xfrm>
            <a:off x="914400" y="1123950"/>
            <a:ext cx="7342188" cy="1924050"/>
          </a:xfrm>
        </p:spPr>
        <p:txBody>
          <a:bodyPr anchor="b" anchorCtr="0">
            <a:noAutofit/>
          </a:bodyPr>
          <a:lstStyle>
            <a:lvl1pPr>
              <a:defRPr sz="5400" kern="1200">
                <a:solidFill>
                  <a:schemeClr val="tx1">
                    <a:lumMod val="75000"/>
                    <a:lumOff val="25000"/>
                  </a:schemeClr>
                </a:solidFill>
                <a:latin typeface="+mj-lt"/>
                <a:ea typeface="+mj-ea"/>
                <a:cs typeface="+mj-cs"/>
              </a:defRPr>
            </a:lvl1pPr>
          </a:lstStyle>
          <a:p>
            <a:r>
              <a:rPr lang="en-US" smtClean="0"/>
              <a:t>Click to edit Master title style</a:t>
            </a:r>
            <a:endParaRPr dirty="0"/>
          </a:p>
        </p:txBody>
      </p:sp>
      <p:sp>
        <p:nvSpPr>
          <p:cNvPr id="3" name="Subtitle 2"/>
          <p:cNvSpPr>
            <a:spLocks noGrp="1"/>
          </p:cNvSpPr>
          <p:nvPr>
            <p:ph type="subTitle" idx="1"/>
          </p:nvPr>
        </p:nvSpPr>
        <p:spPr>
          <a:xfrm>
            <a:off x="914400" y="3429000"/>
            <a:ext cx="7342188" cy="1752600"/>
          </a:xfrm>
        </p:spPr>
        <p:txBody>
          <a:bodyPr vert="horz" lIns="91440" tIns="45720" rIns="91440" bIns="45720" rtlCol="0">
            <a:normAutofit/>
          </a:bodyPr>
          <a:lstStyle>
            <a:lvl1pPr marL="0" indent="0" algn="ctr" defTabSz="914400" rtl="0" eaLnBrk="1" latinLnBrk="0" hangingPunct="1">
              <a:spcBef>
                <a:spcPts val="300"/>
              </a:spcBef>
              <a:buClr>
                <a:schemeClr val="tx1">
                  <a:lumMod val="75000"/>
                  <a:lumOff val="25000"/>
                </a:schemeClr>
              </a:buClr>
              <a:buFont typeface="Arial" pitchFamily="34" charset="0"/>
              <a:buNone/>
              <a:defRPr sz="2000" kern="1200">
                <a:solidFill>
                  <a:schemeClr val="tx1">
                    <a:lumMod val="75000"/>
                    <a:lumOff val="25000"/>
                  </a:schemeClr>
                </a:solidFill>
                <a:latin typeface="+mn-lt"/>
                <a:ea typeface="+mn-ea"/>
                <a:cs typeface="+mn-c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dirty="0"/>
          </a:p>
        </p:txBody>
      </p:sp>
      <p:sp>
        <p:nvSpPr>
          <p:cNvPr id="4" name="Date Placeholder 3"/>
          <p:cNvSpPr>
            <a:spLocks noGrp="1"/>
          </p:cNvSpPr>
          <p:nvPr>
            <p:ph type="dt" sz="half" idx="10"/>
          </p:nvPr>
        </p:nvSpPr>
        <p:spPr>
          <a:xfrm>
            <a:off x="573741" y="6122894"/>
            <a:ext cx="2133600" cy="259317"/>
          </a:xfrm>
        </p:spPr>
        <p:txBody>
          <a:bodyPr/>
          <a:lstStyle/>
          <a:p>
            <a:fld id="{B973F274-B734-1F43-A620-8367BACEA29F}" type="datetime1">
              <a:rPr lang="en-US" smtClean="0"/>
              <a:t>2/14/18</a:t>
            </a:fld>
            <a:endParaRPr lang="en-US"/>
          </a:p>
        </p:txBody>
      </p:sp>
      <p:sp>
        <p:nvSpPr>
          <p:cNvPr id="5" name="Footer Placeholder 4"/>
          <p:cNvSpPr>
            <a:spLocks noGrp="1"/>
          </p:cNvSpPr>
          <p:nvPr>
            <p:ph type="ftr" sz="quarter" idx="11"/>
          </p:nvPr>
        </p:nvSpPr>
        <p:spPr>
          <a:xfrm>
            <a:off x="5638800" y="6122894"/>
            <a:ext cx="2895600" cy="257810"/>
          </a:xfrm>
        </p:spPr>
        <p:txBody>
          <a:bodyPr/>
          <a:lstStyle/>
          <a:p>
            <a:endParaRPr lang="en-US"/>
          </a:p>
        </p:txBody>
      </p:sp>
      <p:sp>
        <p:nvSpPr>
          <p:cNvPr id="6" name="Slide Number Placeholder 5"/>
          <p:cNvSpPr>
            <a:spLocks noGrp="1"/>
          </p:cNvSpPr>
          <p:nvPr>
            <p:ph type="sldNum" sz="quarter" idx="12"/>
          </p:nvPr>
        </p:nvSpPr>
        <p:spPr>
          <a:xfrm>
            <a:off x="4191000" y="6122894"/>
            <a:ext cx="762000" cy="271463"/>
          </a:xfrm>
        </p:spPr>
        <p:txBody>
          <a:bodyPr/>
          <a:lstStyle/>
          <a:p>
            <a:fld id="{2C6B1FF6-39B9-40F5-8B67-33C6354A3D4F}" type="slidenum">
              <a:rPr kumimoji="0" lang="en-US" smtClean="0"/>
              <a:pPr eaLnBrk="1" latinLnBrk="0" hangingPunct="1"/>
              <a:t>‹#›</a:t>
            </a:fld>
            <a:endParaRPr kumimoji="0" lang="en-US" dirty="0">
              <a:solidFill>
                <a:schemeClr val="accent3">
                  <a:shade val="75000"/>
                </a:schemeClr>
              </a:solidFill>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Content, Picture, and Caption">
    <p:spTree>
      <p:nvGrpSpPr>
        <p:cNvPr id="1" name=""/>
        <p:cNvGrpSpPr/>
        <p:nvPr/>
      </p:nvGrpSpPr>
      <p:grpSpPr>
        <a:xfrm>
          <a:off x="0" y="0"/>
          <a:ext cx="0" cy="0"/>
          <a:chOff x="0" y="0"/>
          <a:chExt cx="0" cy="0"/>
        </a:xfrm>
      </p:grpSpPr>
      <p:grpSp>
        <p:nvGrpSpPr>
          <p:cNvPr id="8" name="Group 7"/>
          <p:cNvGrpSpPr/>
          <p:nvPr/>
        </p:nvGrpSpPr>
        <p:grpSpPr>
          <a:xfrm>
            <a:off x="182880" y="173699"/>
            <a:ext cx="8778240" cy="6510602"/>
            <a:chOff x="182880" y="173699"/>
            <a:chExt cx="8778240" cy="6510602"/>
          </a:xfrm>
        </p:grpSpPr>
        <p:grpSp>
          <p:nvGrpSpPr>
            <p:cNvPr id="26" name="Group 25"/>
            <p:cNvGrpSpPr/>
            <p:nvPr/>
          </p:nvGrpSpPr>
          <p:grpSpPr>
            <a:xfrm>
              <a:off x="182880" y="173699"/>
              <a:ext cx="8778240" cy="6510602"/>
              <a:chOff x="182880" y="173699"/>
              <a:chExt cx="8778240" cy="6510602"/>
            </a:xfrm>
          </p:grpSpPr>
          <p:grpSp>
            <p:nvGrpSpPr>
              <p:cNvPr id="27" name="Group 26"/>
              <p:cNvGrpSpPr/>
              <p:nvPr/>
            </p:nvGrpSpPr>
            <p:grpSpPr>
              <a:xfrm>
                <a:off x="182880" y="173699"/>
                <a:ext cx="8778240" cy="6510602"/>
                <a:chOff x="182880" y="173699"/>
                <a:chExt cx="8778240" cy="6510602"/>
              </a:xfrm>
            </p:grpSpPr>
            <p:sp>
              <p:nvSpPr>
                <p:cNvPr id="29" name="Rectangle 28"/>
                <p:cNvSpPr/>
                <p:nvPr/>
              </p:nvSpPr>
              <p:spPr>
                <a:xfrm>
                  <a:off x="182880" y="173699"/>
                  <a:ext cx="8778240" cy="6510602"/>
                </a:xfrm>
                <a:prstGeom prst="rect">
                  <a:avLst/>
                </a:prstGeom>
                <a:solidFill>
                  <a:schemeClr val="bg1">
                    <a:lumMod val="95000"/>
                  </a:schemeClr>
                </a:solidFill>
                <a:ln w="12700">
                  <a:noFill/>
                </a:ln>
                <a:effectLst>
                  <a:outerShdw blurRad="63500" sx="101000" sy="101000" algn="ctr" rotWithShape="0">
                    <a:prstClr val="black">
                      <a:alpha val="40000"/>
                    </a:prstClr>
                  </a:outerShdw>
                </a:effectLst>
                <a:scene3d>
                  <a:camera prst="perspectiveFront" fov="4800000"/>
                  <a:lightRig rig="threePt" dir="t"/>
                </a:scene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nvGrpSpPr>
                <p:cNvPr id="30" name="Group 10"/>
                <p:cNvGrpSpPr/>
                <p:nvPr/>
              </p:nvGrpSpPr>
              <p:grpSpPr>
                <a:xfrm>
                  <a:off x="256032" y="237744"/>
                  <a:ext cx="8622792" cy="6364224"/>
                  <a:chOff x="247157" y="247430"/>
                  <a:chExt cx="8622792" cy="6364224"/>
                </a:xfrm>
              </p:grpSpPr>
              <p:sp>
                <p:nvSpPr>
                  <p:cNvPr id="31" name="Rectangle 30"/>
                  <p:cNvSpPr>
                    <a:spLocks/>
                  </p:cNvSpPr>
                  <p:nvPr/>
                </p:nvSpPr>
                <p:spPr>
                  <a:xfrm>
                    <a:off x="247157" y="247430"/>
                    <a:ext cx="8622792" cy="6364224"/>
                  </a:xfrm>
                  <a:prstGeom prst="rect">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cxnSp>
                <p:nvCxnSpPr>
                  <p:cNvPr id="32" name="Straight Connector 31"/>
                  <p:cNvCxnSpPr/>
                  <p:nvPr/>
                </p:nvCxnSpPr>
                <p:spPr>
                  <a:xfrm>
                    <a:off x="247157" y="6389024"/>
                    <a:ext cx="8622792" cy="1588"/>
                  </a:xfrm>
                  <a:prstGeom prst="line">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cxnSp>
            </p:grpSp>
          </p:grpSp>
          <p:sp>
            <p:nvSpPr>
              <p:cNvPr id="28" name="Rectangle 27"/>
              <p:cNvSpPr/>
              <p:nvPr/>
            </p:nvSpPr>
            <p:spPr>
              <a:xfrm rot="5400000">
                <a:off x="801086" y="3274090"/>
                <a:ext cx="6135624" cy="64008"/>
              </a:xfrm>
              <a:prstGeom prst="rect">
                <a:avLst/>
              </a:prstGeom>
              <a:solidFill>
                <a:schemeClr val="bg2">
                  <a:lumMod val="40000"/>
                  <a:lumOff val="60000"/>
                </a:schemeClr>
              </a:solidFill>
              <a:ln w="3175">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25" name="Rectangle 24"/>
            <p:cNvSpPr/>
            <p:nvPr/>
          </p:nvSpPr>
          <p:spPr>
            <a:xfrm rot="10800000">
              <a:off x="258763" y="1594462"/>
              <a:ext cx="3575304" cy="64008"/>
            </a:xfrm>
            <a:prstGeom prst="rect">
              <a:avLst/>
            </a:prstGeom>
            <a:solidFill>
              <a:schemeClr val="bg2">
                <a:lumMod val="40000"/>
                <a:lumOff val="60000"/>
              </a:schemeClr>
            </a:solidFill>
            <a:ln w="3175">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2" name="Title 1"/>
          <p:cNvSpPr>
            <a:spLocks noGrp="1"/>
          </p:cNvSpPr>
          <p:nvPr>
            <p:ph type="title"/>
          </p:nvPr>
        </p:nvSpPr>
        <p:spPr>
          <a:xfrm>
            <a:off x="530225" y="1694329"/>
            <a:ext cx="3008313" cy="914400"/>
          </a:xfrm>
        </p:spPr>
        <p:txBody>
          <a:bodyPr anchor="b">
            <a:normAutofit/>
          </a:bodyPr>
          <a:lstStyle>
            <a:lvl1pPr algn="l">
              <a:defRPr sz="2800" b="0"/>
            </a:lvl1pPr>
          </a:lstStyle>
          <a:p>
            <a:r>
              <a:rPr lang="en-US" smtClean="0"/>
              <a:t>Click to edit Master title style</a:t>
            </a:r>
            <a:endParaRPr dirty="0"/>
          </a:p>
        </p:txBody>
      </p:sp>
      <p:sp>
        <p:nvSpPr>
          <p:cNvPr id="3" name="Content Placeholder 2"/>
          <p:cNvSpPr>
            <a:spLocks noGrp="1"/>
          </p:cNvSpPr>
          <p:nvPr>
            <p:ph idx="1"/>
          </p:nvPr>
        </p:nvSpPr>
        <p:spPr>
          <a:xfrm>
            <a:off x="4328319" y="609600"/>
            <a:ext cx="4114800" cy="5465763"/>
          </a:xfrm>
        </p:spPr>
        <p:txBody>
          <a:bodyPr>
            <a:normAutofit/>
          </a:bodyPr>
          <a:lstStyle>
            <a:lvl1pPr>
              <a:defRPr sz="2400" baseline="0"/>
            </a:lvl1pPr>
            <a:lvl2pPr>
              <a:defRPr sz="2200" baseline="0"/>
            </a:lvl2pPr>
            <a:lvl3pPr>
              <a:defRPr sz="2000" baseline="0"/>
            </a:lvl3pPr>
            <a:lvl4pPr>
              <a:defRPr sz="1800" baseline="0"/>
            </a:lvl4pPr>
            <a:lvl5pPr>
              <a:defRPr sz="1800" baseline="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Text Placeholder 3"/>
          <p:cNvSpPr>
            <a:spLocks noGrp="1"/>
          </p:cNvSpPr>
          <p:nvPr>
            <p:ph type="body" sz="half" idx="2"/>
          </p:nvPr>
        </p:nvSpPr>
        <p:spPr>
          <a:xfrm>
            <a:off x="530225" y="2672323"/>
            <a:ext cx="3008313" cy="3403040"/>
          </a:xfrm>
        </p:spPr>
        <p:txBody>
          <a:bodyPr>
            <a:normAutofit/>
          </a:bodyPr>
          <a:lstStyle>
            <a:lvl1pPr marL="0" indent="0">
              <a:lnSpc>
                <a:spcPct val="120000"/>
              </a:lnSpc>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AA229D5-CE0B-4D49-9FA9-E5C794CFD836}" type="datetime1">
              <a:rPr lang="en-US" smtClean="0"/>
              <a:t>2/14/18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FE4BAC9-6D41-4691-9299-18EF07EF0177}" type="slidenum">
              <a:rPr lang="en-US" smtClean="0"/>
              <a:t>‹#›</a:t>
            </a:fld>
            <a:endParaRPr lang="en-US"/>
          </a:p>
        </p:txBody>
      </p:sp>
      <p:sp>
        <p:nvSpPr>
          <p:cNvPr id="17" name="Picture Placeholder 16"/>
          <p:cNvSpPr>
            <a:spLocks noGrp="1"/>
          </p:cNvSpPr>
          <p:nvPr>
            <p:ph type="pic" sz="quarter" idx="13"/>
          </p:nvPr>
        </p:nvSpPr>
        <p:spPr>
          <a:xfrm>
            <a:off x="352892" y="310123"/>
            <a:ext cx="3398837" cy="1204912"/>
          </a:xfrm>
        </p:spPr>
        <p:txBody>
          <a:bodyPr>
            <a:normAutofit/>
          </a:bodyPr>
          <a:lstStyle>
            <a:lvl1pPr>
              <a:buNone/>
              <a:defRPr sz="1800"/>
            </a:lvl1pPr>
          </a:lstStyle>
          <a:p>
            <a:r>
              <a:rPr lang="en-US" smtClean="0"/>
              <a:t>Drag picture to placeholder or click icon to add</a:t>
            </a:r>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15" name="Group 14"/>
          <p:cNvGrpSpPr/>
          <p:nvPr/>
        </p:nvGrpSpPr>
        <p:grpSpPr>
          <a:xfrm>
            <a:off x="182880" y="173699"/>
            <a:ext cx="8778240" cy="6510602"/>
            <a:chOff x="182880" y="173699"/>
            <a:chExt cx="8778240" cy="6510602"/>
          </a:xfrm>
        </p:grpSpPr>
        <p:grpSp>
          <p:nvGrpSpPr>
            <p:cNvPr id="16" name="Group 15"/>
            <p:cNvGrpSpPr/>
            <p:nvPr/>
          </p:nvGrpSpPr>
          <p:grpSpPr>
            <a:xfrm>
              <a:off x="182880" y="173699"/>
              <a:ext cx="8778240" cy="6510602"/>
              <a:chOff x="182880" y="173699"/>
              <a:chExt cx="8778240" cy="6510602"/>
            </a:xfrm>
          </p:grpSpPr>
          <p:sp>
            <p:nvSpPr>
              <p:cNvPr id="18" name="Rectangle 17"/>
              <p:cNvSpPr/>
              <p:nvPr/>
            </p:nvSpPr>
            <p:spPr>
              <a:xfrm>
                <a:off x="182880" y="173699"/>
                <a:ext cx="8778240" cy="6510602"/>
              </a:xfrm>
              <a:prstGeom prst="rect">
                <a:avLst/>
              </a:prstGeom>
              <a:solidFill>
                <a:schemeClr val="bg1">
                  <a:lumMod val="95000"/>
                </a:schemeClr>
              </a:solidFill>
              <a:ln w="12700">
                <a:noFill/>
              </a:ln>
              <a:effectLst>
                <a:outerShdw blurRad="63500" sx="101000" sy="101000" algn="ctr" rotWithShape="0">
                  <a:prstClr val="black">
                    <a:alpha val="40000"/>
                  </a:prstClr>
                </a:outerShdw>
              </a:effectLst>
              <a:scene3d>
                <a:camera prst="perspectiveFront" fov="4800000"/>
                <a:lightRig rig="threePt" dir="t"/>
              </a:scene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nvGrpSpPr>
              <p:cNvPr id="19" name="Group 10"/>
              <p:cNvGrpSpPr/>
              <p:nvPr/>
            </p:nvGrpSpPr>
            <p:grpSpPr>
              <a:xfrm>
                <a:off x="256032" y="237744"/>
                <a:ext cx="8622792" cy="6364224"/>
                <a:chOff x="247157" y="247430"/>
                <a:chExt cx="8622792" cy="6364224"/>
              </a:xfrm>
            </p:grpSpPr>
            <p:sp>
              <p:nvSpPr>
                <p:cNvPr id="20" name="Rectangle 19"/>
                <p:cNvSpPr>
                  <a:spLocks/>
                </p:cNvSpPr>
                <p:nvPr/>
              </p:nvSpPr>
              <p:spPr>
                <a:xfrm>
                  <a:off x="247157" y="247430"/>
                  <a:ext cx="8622792" cy="6364224"/>
                </a:xfrm>
                <a:prstGeom prst="rect">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cxnSp>
              <p:nvCxnSpPr>
                <p:cNvPr id="21" name="Straight Connector 20"/>
                <p:cNvCxnSpPr/>
                <p:nvPr/>
              </p:nvCxnSpPr>
              <p:spPr>
                <a:xfrm>
                  <a:off x="247157" y="6389024"/>
                  <a:ext cx="8622792" cy="1588"/>
                </a:xfrm>
                <a:prstGeom prst="line">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cxnSp>
          </p:grpSp>
        </p:grpSp>
        <p:sp>
          <p:nvSpPr>
            <p:cNvPr id="17" name="Rectangle 16"/>
            <p:cNvSpPr/>
            <p:nvPr/>
          </p:nvSpPr>
          <p:spPr>
            <a:xfrm rot="5400000">
              <a:off x="801086" y="3274090"/>
              <a:ext cx="6135624" cy="64008"/>
            </a:xfrm>
            <a:prstGeom prst="rect">
              <a:avLst/>
            </a:prstGeom>
            <a:solidFill>
              <a:schemeClr val="bg2">
                <a:lumMod val="40000"/>
                <a:lumOff val="60000"/>
              </a:schemeClr>
            </a:solidFill>
            <a:ln w="3175">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2" name="Title 1"/>
          <p:cNvSpPr>
            <a:spLocks noGrp="1"/>
          </p:cNvSpPr>
          <p:nvPr>
            <p:ph type="title"/>
          </p:nvPr>
        </p:nvSpPr>
        <p:spPr>
          <a:xfrm>
            <a:off x="530352" y="1691640"/>
            <a:ext cx="3008376" cy="914400"/>
          </a:xfrm>
        </p:spPr>
        <p:txBody>
          <a:bodyPr anchor="b">
            <a:noAutofit/>
          </a:bodyPr>
          <a:lstStyle>
            <a:lvl1pPr algn="l">
              <a:defRPr sz="2800" b="0"/>
            </a:lvl1pPr>
          </a:lstStyle>
          <a:p>
            <a:r>
              <a:rPr lang="en-US" smtClean="0"/>
              <a:t>Click to edit Master title style</a:t>
            </a:r>
            <a:endParaRPr/>
          </a:p>
        </p:txBody>
      </p:sp>
      <p:sp>
        <p:nvSpPr>
          <p:cNvPr id="3" name="Picture Placeholder 2"/>
          <p:cNvSpPr>
            <a:spLocks noGrp="1"/>
          </p:cNvSpPr>
          <p:nvPr>
            <p:ph type="pic" idx="1"/>
          </p:nvPr>
        </p:nvSpPr>
        <p:spPr>
          <a:xfrm>
            <a:off x="4338559" y="612775"/>
            <a:ext cx="4114800" cy="5468112"/>
          </a:xfrm>
        </p:spPr>
        <p:txBody>
          <a:bodyPr>
            <a:normAutofit/>
          </a:bodyPr>
          <a:lstStyle>
            <a:lvl1pPr marL="0" indent="0">
              <a:buNone/>
              <a:defRPr sz="24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a:p>
        </p:txBody>
      </p:sp>
      <p:sp>
        <p:nvSpPr>
          <p:cNvPr id="4" name="Text Placeholder 3"/>
          <p:cNvSpPr>
            <a:spLocks noGrp="1"/>
          </p:cNvSpPr>
          <p:nvPr>
            <p:ph type="body" sz="half" idx="2"/>
          </p:nvPr>
        </p:nvSpPr>
        <p:spPr>
          <a:xfrm>
            <a:off x="530352" y="2670048"/>
            <a:ext cx="3008376" cy="3401568"/>
          </a:xfrm>
        </p:spPr>
        <p:txBody>
          <a:bodyPr vert="horz" lIns="91440" tIns="45720" rIns="91440" bIns="45720" rtlCol="0">
            <a:normAutofit/>
          </a:bodyPr>
          <a:lstStyle>
            <a:lvl1pPr marL="0" indent="0">
              <a:lnSpc>
                <a:spcPct val="120000"/>
              </a:lnSpc>
              <a:spcBef>
                <a:spcPts val="600"/>
              </a:spcBef>
              <a:buNone/>
              <a:defRPr sz="1600" kern="1200">
                <a:solidFill>
                  <a:schemeClr val="tx1">
                    <a:lumMod val="75000"/>
                    <a:lumOff val="25000"/>
                  </a:schemeClr>
                </a:solidFill>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lgn="l" defTabSz="914400" rtl="0" eaLnBrk="1" latinLnBrk="0" hangingPunct="1">
              <a:lnSpc>
                <a:spcPct val="120000"/>
              </a:lnSpc>
              <a:spcBef>
                <a:spcPts val="2000"/>
              </a:spcBef>
              <a:buClr>
                <a:schemeClr val="bg1">
                  <a:lumMod val="75000"/>
                  <a:lumOff val="25000"/>
                </a:schemeClr>
              </a:buClr>
              <a:buFont typeface="Arial" pitchFamily="34" charset="0"/>
              <a:buNone/>
            </a:pPr>
            <a:r>
              <a:rPr lang="en-US" smtClean="0"/>
              <a:t>Click to edit Master text styles</a:t>
            </a:r>
          </a:p>
        </p:txBody>
      </p:sp>
      <p:sp>
        <p:nvSpPr>
          <p:cNvPr id="5" name="Date Placeholder 4"/>
          <p:cNvSpPr>
            <a:spLocks noGrp="1"/>
          </p:cNvSpPr>
          <p:nvPr>
            <p:ph type="dt" sz="half" idx="10"/>
          </p:nvPr>
        </p:nvSpPr>
        <p:spPr/>
        <p:txBody>
          <a:bodyPr/>
          <a:lstStyle/>
          <a:p>
            <a:fld id="{AA521A9A-A9DF-0A49-B2F5-FFA256BAF450}" type="datetime1">
              <a:rPr lang="en-US" smtClean="0"/>
              <a:t>2/14/18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FE4BAC9-6D41-4691-9299-18EF07EF0177}" type="slidenum">
              <a:rPr lang="en-US" smtClean="0"/>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picTx" preserve="1">
  <p:cSld name="Picture above Caption">
    <p:spTree>
      <p:nvGrpSpPr>
        <p:cNvPr id="1" name=""/>
        <p:cNvGrpSpPr/>
        <p:nvPr/>
      </p:nvGrpSpPr>
      <p:grpSpPr>
        <a:xfrm>
          <a:off x="0" y="0"/>
          <a:ext cx="0" cy="0"/>
          <a:chOff x="0" y="0"/>
          <a:chExt cx="0" cy="0"/>
        </a:xfrm>
      </p:grpSpPr>
      <p:grpSp>
        <p:nvGrpSpPr>
          <p:cNvPr id="10" name="Group 9"/>
          <p:cNvGrpSpPr/>
          <p:nvPr/>
        </p:nvGrpSpPr>
        <p:grpSpPr>
          <a:xfrm>
            <a:off x="182880" y="173699"/>
            <a:ext cx="8778240" cy="6510602"/>
            <a:chOff x="182880" y="173699"/>
            <a:chExt cx="8778240" cy="6510602"/>
          </a:xfrm>
        </p:grpSpPr>
        <p:grpSp>
          <p:nvGrpSpPr>
            <p:cNvPr id="17" name="Group 16"/>
            <p:cNvGrpSpPr/>
            <p:nvPr/>
          </p:nvGrpSpPr>
          <p:grpSpPr>
            <a:xfrm>
              <a:off x="182880" y="173699"/>
              <a:ext cx="8778240" cy="6510602"/>
              <a:chOff x="182880" y="173699"/>
              <a:chExt cx="8778240" cy="6510602"/>
            </a:xfrm>
          </p:grpSpPr>
          <p:sp>
            <p:nvSpPr>
              <p:cNvPr id="19" name="Rectangle 18"/>
              <p:cNvSpPr/>
              <p:nvPr/>
            </p:nvSpPr>
            <p:spPr>
              <a:xfrm>
                <a:off x="182880" y="173699"/>
                <a:ext cx="8778240" cy="6510602"/>
              </a:xfrm>
              <a:prstGeom prst="rect">
                <a:avLst/>
              </a:prstGeom>
              <a:solidFill>
                <a:schemeClr val="bg1">
                  <a:lumMod val="95000"/>
                </a:schemeClr>
              </a:solidFill>
              <a:ln w="12700">
                <a:noFill/>
              </a:ln>
              <a:effectLst>
                <a:outerShdw blurRad="63500" sx="101000" sy="101000" algn="ctr" rotWithShape="0">
                  <a:prstClr val="black">
                    <a:alpha val="40000"/>
                  </a:prstClr>
                </a:outerShdw>
              </a:effectLst>
              <a:scene3d>
                <a:camera prst="perspectiveFront" fov="4800000"/>
                <a:lightRig rig="threePt" dir="t"/>
              </a:scene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nvGrpSpPr>
              <p:cNvPr id="21" name="Group 10"/>
              <p:cNvGrpSpPr/>
              <p:nvPr/>
            </p:nvGrpSpPr>
            <p:grpSpPr>
              <a:xfrm>
                <a:off x="256032" y="237744"/>
                <a:ext cx="8622792" cy="6364224"/>
                <a:chOff x="247157" y="247430"/>
                <a:chExt cx="8622792" cy="6364224"/>
              </a:xfrm>
            </p:grpSpPr>
            <p:sp>
              <p:nvSpPr>
                <p:cNvPr id="22" name="Rectangle 21"/>
                <p:cNvSpPr>
                  <a:spLocks/>
                </p:cNvSpPr>
                <p:nvPr/>
              </p:nvSpPr>
              <p:spPr>
                <a:xfrm>
                  <a:off x="247157" y="247430"/>
                  <a:ext cx="8622792" cy="6364224"/>
                </a:xfrm>
                <a:prstGeom prst="rect">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cxnSp>
              <p:nvCxnSpPr>
                <p:cNvPr id="23" name="Straight Connector 22"/>
                <p:cNvCxnSpPr/>
                <p:nvPr/>
              </p:nvCxnSpPr>
              <p:spPr>
                <a:xfrm>
                  <a:off x="247157" y="6389024"/>
                  <a:ext cx="8622792" cy="1588"/>
                </a:xfrm>
                <a:prstGeom prst="line">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cxnSp>
          </p:grpSp>
        </p:grpSp>
        <p:sp>
          <p:nvSpPr>
            <p:cNvPr id="20" name="Rectangle 19"/>
            <p:cNvSpPr/>
            <p:nvPr/>
          </p:nvSpPr>
          <p:spPr>
            <a:xfrm>
              <a:off x="256032" y="4203192"/>
              <a:ext cx="8622792" cy="64008"/>
            </a:xfrm>
            <a:prstGeom prst="rect">
              <a:avLst/>
            </a:prstGeom>
            <a:solidFill>
              <a:schemeClr val="bg2">
                <a:lumMod val="40000"/>
                <a:lumOff val="60000"/>
              </a:schemeClr>
            </a:solidFill>
            <a:ln w="3175">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2" name="Title 1"/>
          <p:cNvSpPr>
            <a:spLocks noGrp="1"/>
          </p:cNvSpPr>
          <p:nvPr>
            <p:ph type="title"/>
          </p:nvPr>
        </p:nvSpPr>
        <p:spPr>
          <a:xfrm>
            <a:off x="530351" y="4287819"/>
            <a:ext cx="8021977" cy="916193"/>
          </a:xfrm>
        </p:spPr>
        <p:txBody>
          <a:bodyPr anchor="b">
            <a:noAutofit/>
          </a:bodyPr>
          <a:lstStyle>
            <a:lvl1pPr algn="l">
              <a:defRPr sz="3600" b="0"/>
            </a:lvl1pPr>
          </a:lstStyle>
          <a:p>
            <a:r>
              <a:rPr lang="en-US" smtClean="0"/>
              <a:t>Click to edit Master title style</a:t>
            </a:r>
            <a:endParaRPr dirty="0"/>
          </a:p>
        </p:txBody>
      </p:sp>
      <p:sp>
        <p:nvSpPr>
          <p:cNvPr id="3" name="Picture Placeholder 2"/>
          <p:cNvSpPr>
            <a:spLocks noGrp="1"/>
          </p:cNvSpPr>
          <p:nvPr>
            <p:ph type="pic" idx="1"/>
          </p:nvPr>
        </p:nvSpPr>
        <p:spPr>
          <a:xfrm>
            <a:off x="356347" y="331694"/>
            <a:ext cx="8421624" cy="3783106"/>
          </a:xfrm>
        </p:spPr>
        <p:txBody>
          <a:bodyPr>
            <a:normAutofit/>
          </a:bodyPr>
          <a:lstStyle>
            <a:lvl1pPr marL="0" indent="0">
              <a:buNone/>
              <a:defRPr sz="24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a:p>
        </p:txBody>
      </p:sp>
      <p:sp>
        <p:nvSpPr>
          <p:cNvPr id="4" name="Text Placeholder 3"/>
          <p:cNvSpPr>
            <a:spLocks noGrp="1"/>
          </p:cNvSpPr>
          <p:nvPr>
            <p:ph type="body" sz="half" idx="2"/>
          </p:nvPr>
        </p:nvSpPr>
        <p:spPr>
          <a:xfrm>
            <a:off x="530351" y="5271247"/>
            <a:ext cx="8021977" cy="1013011"/>
          </a:xfrm>
        </p:spPr>
        <p:txBody>
          <a:bodyPr vert="horz" lIns="91440" tIns="45720" rIns="91440" bIns="45720" rtlCol="0">
            <a:normAutofit/>
          </a:bodyPr>
          <a:lstStyle>
            <a:lvl1pPr marL="0" indent="0">
              <a:spcBef>
                <a:spcPts val="0"/>
              </a:spcBef>
              <a:buNone/>
              <a:defRPr sz="1800" kern="1200">
                <a:solidFill>
                  <a:schemeClr val="tx1">
                    <a:lumMod val="75000"/>
                    <a:lumOff val="25000"/>
                  </a:schemeClr>
                </a:solidFill>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lgn="l" defTabSz="914400" rtl="0" eaLnBrk="1" latinLnBrk="0" hangingPunct="1">
              <a:lnSpc>
                <a:spcPct val="120000"/>
              </a:lnSpc>
              <a:spcBef>
                <a:spcPts val="2000"/>
              </a:spcBef>
              <a:buClr>
                <a:schemeClr val="bg1">
                  <a:lumMod val="75000"/>
                  <a:lumOff val="25000"/>
                </a:schemeClr>
              </a:buClr>
              <a:buFont typeface="Arial" pitchFamily="34" charset="0"/>
              <a:buNone/>
            </a:pPr>
            <a:r>
              <a:rPr lang="en-US" smtClean="0"/>
              <a:t>Click to edit Master text styles</a:t>
            </a:r>
          </a:p>
        </p:txBody>
      </p:sp>
      <p:sp>
        <p:nvSpPr>
          <p:cNvPr id="5" name="Date Placeholder 4"/>
          <p:cNvSpPr>
            <a:spLocks noGrp="1"/>
          </p:cNvSpPr>
          <p:nvPr>
            <p:ph type="dt" sz="half" idx="10"/>
          </p:nvPr>
        </p:nvSpPr>
        <p:spPr/>
        <p:txBody>
          <a:bodyPr/>
          <a:lstStyle/>
          <a:p>
            <a:fld id="{4BDFE6BC-6866-3343-9B3B-C415473EF688}" type="datetime1">
              <a:rPr lang="en-US" smtClean="0"/>
              <a:t>2/14/18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FE4BAC9-6D41-4691-9299-18EF07EF0177}" type="slidenum">
              <a:rPr lang="en-US" smtClean="0"/>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grpSp>
        <p:nvGrpSpPr>
          <p:cNvPr id="13" name="Group 12"/>
          <p:cNvGrpSpPr/>
          <p:nvPr/>
        </p:nvGrpSpPr>
        <p:grpSpPr>
          <a:xfrm>
            <a:off x="182880" y="173699"/>
            <a:ext cx="8778240" cy="6510602"/>
            <a:chOff x="182880" y="173699"/>
            <a:chExt cx="8778240" cy="6510602"/>
          </a:xfrm>
        </p:grpSpPr>
        <p:sp>
          <p:nvSpPr>
            <p:cNvPr id="14" name="Rectangle 13"/>
            <p:cNvSpPr/>
            <p:nvPr/>
          </p:nvSpPr>
          <p:spPr>
            <a:xfrm>
              <a:off x="182880" y="173699"/>
              <a:ext cx="8778240" cy="6510602"/>
            </a:xfrm>
            <a:prstGeom prst="rect">
              <a:avLst/>
            </a:prstGeom>
            <a:solidFill>
              <a:schemeClr val="bg1">
                <a:lumMod val="95000"/>
              </a:schemeClr>
            </a:solidFill>
            <a:ln w="12700">
              <a:noFill/>
            </a:ln>
            <a:effectLst>
              <a:outerShdw blurRad="63500" sx="101000" sy="101000" algn="ctr" rotWithShape="0">
                <a:prstClr val="black">
                  <a:alpha val="40000"/>
                </a:prstClr>
              </a:outerShdw>
            </a:effectLst>
            <a:scene3d>
              <a:camera prst="perspectiveFront" fov="4800000"/>
              <a:lightRig rig="threePt" dir="t"/>
            </a:scene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nvGrpSpPr>
            <p:cNvPr id="15" name="Group 10"/>
            <p:cNvGrpSpPr/>
            <p:nvPr/>
          </p:nvGrpSpPr>
          <p:grpSpPr>
            <a:xfrm>
              <a:off x="256032" y="237744"/>
              <a:ext cx="8622792" cy="6364224"/>
              <a:chOff x="247157" y="247430"/>
              <a:chExt cx="8622792" cy="6364224"/>
            </a:xfrm>
          </p:grpSpPr>
          <p:sp>
            <p:nvSpPr>
              <p:cNvPr id="16" name="Rectangle 15"/>
              <p:cNvSpPr>
                <a:spLocks/>
              </p:cNvSpPr>
              <p:nvPr/>
            </p:nvSpPr>
            <p:spPr>
              <a:xfrm>
                <a:off x="247157" y="247430"/>
                <a:ext cx="8622792" cy="6364224"/>
              </a:xfrm>
              <a:prstGeom prst="rect">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cxnSp>
            <p:nvCxnSpPr>
              <p:cNvPr id="17" name="Straight Connector 16"/>
              <p:cNvCxnSpPr/>
              <p:nvPr/>
            </p:nvCxnSpPr>
            <p:spPr>
              <a:xfrm>
                <a:off x="247157" y="6389024"/>
                <a:ext cx="8622792" cy="1588"/>
              </a:xfrm>
              <a:prstGeom prst="line">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cxnSp>
          <p:sp>
            <p:nvSpPr>
              <p:cNvPr id="18" name="Rectangle 17"/>
              <p:cNvSpPr/>
              <p:nvPr/>
            </p:nvSpPr>
            <p:spPr>
              <a:xfrm>
                <a:off x="247157" y="1612392"/>
                <a:ext cx="8622792" cy="64008"/>
              </a:xfrm>
              <a:prstGeom prst="rect">
                <a:avLst/>
              </a:prstGeom>
              <a:solidFill>
                <a:schemeClr val="bg2">
                  <a:lumMod val="40000"/>
                  <a:lumOff val="60000"/>
                </a:schemeClr>
              </a:solidFill>
              <a:ln w="3175">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grpSp>
      <p:sp>
        <p:nvSpPr>
          <p:cNvPr id="2" name="Title 1"/>
          <p:cNvSpPr>
            <a:spLocks noGrp="1"/>
          </p:cNvSpPr>
          <p:nvPr>
            <p:ph type="title"/>
          </p:nvPr>
        </p:nvSpPr>
        <p:spPr/>
        <p:txBody>
          <a:bodyPr/>
          <a:lstStyle/>
          <a:p>
            <a:r>
              <a:rPr lang="en-US" smtClean="0"/>
              <a:t>Click to edit Master title style</a:t>
            </a:r>
            <a:endParaRPr/>
          </a:p>
        </p:txBody>
      </p:sp>
      <p:sp>
        <p:nvSpPr>
          <p:cNvPr id="3" name="Vertical Text Placeholder 2"/>
          <p:cNvSpPr>
            <a:spLocks noGrp="1"/>
          </p:cNvSpPr>
          <p:nvPr>
            <p:ph type="body" orient="vert" idx="1"/>
          </p:nvPr>
        </p:nvSpPr>
        <p:spPr/>
        <p:txBody>
          <a:bodyPr vert="eaVert"/>
          <a:lstStyle>
            <a:lvl5pP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10"/>
          </p:nvPr>
        </p:nvSpPr>
        <p:spPr/>
        <p:txBody>
          <a:bodyPr/>
          <a:lstStyle/>
          <a:p>
            <a:fld id="{77B135E8-A5E7-A845-93BE-A09976FA848E}" type="datetime1">
              <a:rPr lang="en-US" smtClean="0"/>
              <a:t>2/14/18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FE4BAC9-6D41-4691-9299-18EF07EF0177}" type="slidenum">
              <a:rPr lang="en-US" smtClean="0"/>
              <a:t>‹#›</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grpSp>
        <p:nvGrpSpPr>
          <p:cNvPr id="9" name="Group 8"/>
          <p:cNvGrpSpPr/>
          <p:nvPr/>
        </p:nvGrpSpPr>
        <p:grpSpPr>
          <a:xfrm>
            <a:off x="182880" y="173699"/>
            <a:ext cx="8778240" cy="6510602"/>
            <a:chOff x="182880" y="173699"/>
            <a:chExt cx="8778240" cy="6510602"/>
          </a:xfrm>
        </p:grpSpPr>
        <p:grpSp>
          <p:nvGrpSpPr>
            <p:cNvPr id="14" name="Group 13"/>
            <p:cNvGrpSpPr/>
            <p:nvPr/>
          </p:nvGrpSpPr>
          <p:grpSpPr>
            <a:xfrm>
              <a:off x="182880" y="173699"/>
              <a:ext cx="8778240" cy="6510602"/>
              <a:chOff x="182880" y="173699"/>
              <a:chExt cx="8778240" cy="6510602"/>
            </a:xfrm>
          </p:grpSpPr>
          <p:sp>
            <p:nvSpPr>
              <p:cNvPr id="15" name="Rectangle 14"/>
              <p:cNvSpPr/>
              <p:nvPr/>
            </p:nvSpPr>
            <p:spPr>
              <a:xfrm>
                <a:off x="182880" y="173699"/>
                <a:ext cx="8778240" cy="6510602"/>
              </a:xfrm>
              <a:prstGeom prst="rect">
                <a:avLst/>
              </a:prstGeom>
              <a:solidFill>
                <a:schemeClr val="bg1">
                  <a:lumMod val="95000"/>
                </a:schemeClr>
              </a:solidFill>
              <a:ln w="12700">
                <a:noFill/>
              </a:ln>
              <a:effectLst>
                <a:outerShdw blurRad="63500" sx="101000" sy="101000" algn="ctr" rotWithShape="0">
                  <a:prstClr val="black">
                    <a:alpha val="40000"/>
                  </a:prstClr>
                </a:outerShdw>
              </a:effectLst>
              <a:scene3d>
                <a:camera prst="perspectiveFront" fov="4800000"/>
                <a:lightRig rig="threePt" dir="t"/>
              </a:scene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nvGrpSpPr>
              <p:cNvPr id="16" name="Group 10"/>
              <p:cNvGrpSpPr/>
              <p:nvPr/>
            </p:nvGrpSpPr>
            <p:grpSpPr>
              <a:xfrm>
                <a:off x="256032" y="237744"/>
                <a:ext cx="8622792" cy="6364224"/>
                <a:chOff x="247157" y="247430"/>
                <a:chExt cx="8622792" cy="6364224"/>
              </a:xfrm>
            </p:grpSpPr>
            <p:sp>
              <p:nvSpPr>
                <p:cNvPr id="17" name="Rectangle 16"/>
                <p:cNvSpPr>
                  <a:spLocks/>
                </p:cNvSpPr>
                <p:nvPr/>
              </p:nvSpPr>
              <p:spPr>
                <a:xfrm>
                  <a:off x="247157" y="247430"/>
                  <a:ext cx="8622792" cy="6364224"/>
                </a:xfrm>
                <a:prstGeom prst="rect">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cxnSp>
              <p:nvCxnSpPr>
                <p:cNvPr id="19" name="Straight Connector 18"/>
                <p:cNvCxnSpPr/>
                <p:nvPr/>
              </p:nvCxnSpPr>
              <p:spPr>
                <a:xfrm>
                  <a:off x="247157" y="6389024"/>
                  <a:ext cx="8622792" cy="1588"/>
                </a:xfrm>
                <a:prstGeom prst="line">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cxnSp>
          </p:grpSp>
        </p:grpSp>
        <p:sp>
          <p:nvSpPr>
            <p:cNvPr id="18" name="Rectangle 17"/>
            <p:cNvSpPr/>
            <p:nvPr/>
          </p:nvSpPr>
          <p:spPr>
            <a:xfrm rot="5400000">
              <a:off x="4242277" y="3274090"/>
              <a:ext cx="6135624" cy="64008"/>
            </a:xfrm>
            <a:prstGeom prst="rect">
              <a:avLst/>
            </a:prstGeom>
            <a:solidFill>
              <a:schemeClr val="bg2">
                <a:lumMod val="40000"/>
                <a:lumOff val="60000"/>
              </a:schemeClr>
            </a:solidFill>
            <a:ln w="3175">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2" name="Vertical Title 1"/>
          <p:cNvSpPr>
            <a:spLocks noGrp="1"/>
          </p:cNvSpPr>
          <p:nvPr>
            <p:ph type="title" orient="vert"/>
          </p:nvPr>
        </p:nvSpPr>
        <p:spPr>
          <a:xfrm>
            <a:off x="7391399" y="609600"/>
            <a:ext cx="1416423" cy="5516563"/>
          </a:xfrm>
        </p:spPr>
        <p:txBody>
          <a:bodyPr vert="eaVert">
            <a:normAutofit/>
          </a:bodyPr>
          <a:lstStyle>
            <a:lvl1pPr>
              <a:defRPr sz="3600"/>
            </a:lvl1pPr>
          </a:lstStyle>
          <a:p>
            <a:r>
              <a:rPr lang="en-US" smtClean="0"/>
              <a:t>Click to edit Master title style</a:t>
            </a:r>
            <a:endParaRPr/>
          </a:p>
        </p:txBody>
      </p:sp>
      <p:sp>
        <p:nvSpPr>
          <p:cNvPr id="3" name="Vertical Text Placeholder 2"/>
          <p:cNvSpPr>
            <a:spLocks noGrp="1"/>
          </p:cNvSpPr>
          <p:nvPr>
            <p:ph type="body" orient="vert" idx="1"/>
          </p:nvPr>
        </p:nvSpPr>
        <p:spPr>
          <a:xfrm>
            <a:off x="578222" y="609600"/>
            <a:ext cx="6279777" cy="5516563"/>
          </a:xfrm>
        </p:spPr>
        <p:txBody>
          <a:bodyPr vert="eaVert"/>
          <a:lstStyle>
            <a:lvl5pP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10"/>
          </p:nvPr>
        </p:nvSpPr>
        <p:spPr/>
        <p:txBody>
          <a:bodyPr/>
          <a:lstStyle/>
          <a:p>
            <a:fld id="{7C930893-2604-E446-9A69-B5539B00882A}" type="datetime1">
              <a:rPr lang="en-US" smtClean="0"/>
              <a:t>2/14/18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FE4BAC9-6D41-4691-9299-18EF07EF0177}"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grpSp>
        <p:nvGrpSpPr>
          <p:cNvPr id="9" name="Group 8"/>
          <p:cNvGrpSpPr/>
          <p:nvPr/>
        </p:nvGrpSpPr>
        <p:grpSpPr>
          <a:xfrm>
            <a:off x="182880" y="173699"/>
            <a:ext cx="8778240" cy="6510602"/>
            <a:chOff x="182880" y="173699"/>
            <a:chExt cx="8778240" cy="6510602"/>
          </a:xfrm>
        </p:grpSpPr>
        <p:sp>
          <p:nvSpPr>
            <p:cNvPr id="13" name="Rectangle 12"/>
            <p:cNvSpPr/>
            <p:nvPr/>
          </p:nvSpPr>
          <p:spPr>
            <a:xfrm>
              <a:off x="182880" y="173699"/>
              <a:ext cx="8778240" cy="6510602"/>
            </a:xfrm>
            <a:prstGeom prst="rect">
              <a:avLst/>
            </a:prstGeom>
            <a:solidFill>
              <a:schemeClr val="bg1">
                <a:lumMod val="95000"/>
              </a:schemeClr>
            </a:solidFill>
            <a:ln w="12700">
              <a:noFill/>
            </a:ln>
            <a:effectLst>
              <a:outerShdw blurRad="63500" sx="101000" sy="101000" algn="ctr" rotWithShape="0">
                <a:prstClr val="black">
                  <a:alpha val="40000"/>
                </a:prstClr>
              </a:outerShdw>
            </a:effectLst>
            <a:scene3d>
              <a:camera prst="perspectiveFront" fov="4800000"/>
              <a:lightRig rig="threePt" dir="t"/>
            </a:scene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nvGrpSpPr>
            <p:cNvPr id="8" name="Group 10"/>
            <p:cNvGrpSpPr/>
            <p:nvPr/>
          </p:nvGrpSpPr>
          <p:grpSpPr>
            <a:xfrm>
              <a:off x="256032" y="237744"/>
              <a:ext cx="8622792" cy="6364224"/>
              <a:chOff x="247157" y="247430"/>
              <a:chExt cx="8622792" cy="6364224"/>
            </a:xfrm>
          </p:grpSpPr>
          <p:sp>
            <p:nvSpPr>
              <p:cNvPr id="19" name="Rectangle 18"/>
              <p:cNvSpPr>
                <a:spLocks/>
              </p:cNvSpPr>
              <p:nvPr/>
            </p:nvSpPr>
            <p:spPr>
              <a:xfrm>
                <a:off x="247157" y="247430"/>
                <a:ext cx="8622792" cy="6364224"/>
              </a:xfrm>
              <a:prstGeom prst="rect">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cxnSp>
            <p:nvCxnSpPr>
              <p:cNvPr id="20" name="Straight Connector 19"/>
              <p:cNvCxnSpPr/>
              <p:nvPr/>
            </p:nvCxnSpPr>
            <p:spPr>
              <a:xfrm>
                <a:off x="247157" y="6389024"/>
                <a:ext cx="8622792" cy="1588"/>
              </a:xfrm>
              <a:prstGeom prst="line">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cxnSp>
          <p:sp>
            <p:nvSpPr>
              <p:cNvPr id="21" name="Rectangle 20"/>
              <p:cNvSpPr/>
              <p:nvPr/>
            </p:nvSpPr>
            <p:spPr>
              <a:xfrm>
                <a:off x="247157" y="1612392"/>
                <a:ext cx="8622792" cy="64008"/>
              </a:xfrm>
              <a:prstGeom prst="rect">
                <a:avLst/>
              </a:prstGeom>
              <a:solidFill>
                <a:schemeClr val="bg2">
                  <a:lumMod val="40000"/>
                  <a:lumOff val="60000"/>
                </a:schemeClr>
              </a:solidFill>
              <a:ln w="3175">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grpSp>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idx="1"/>
          </p:nvPr>
        </p:nvSpPr>
        <p:spPr/>
        <p:txBody>
          <a:bodyPr/>
          <a:lstStyle>
            <a:lvl5pP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10"/>
          </p:nvPr>
        </p:nvSpPr>
        <p:spPr/>
        <p:txBody>
          <a:bodyPr/>
          <a:lstStyle/>
          <a:p>
            <a:fld id="{8132A745-D2F4-1743-A4CB-26AB43A0CCA4}" type="datetime1">
              <a:rPr lang="en-US" smtClean="0"/>
              <a:t>2/14/18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FE4BAC9-6D41-4691-9299-18EF07EF0177}"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grpSp>
        <p:nvGrpSpPr>
          <p:cNvPr id="10" name="Group 9"/>
          <p:cNvGrpSpPr/>
          <p:nvPr/>
        </p:nvGrpSpPr>
        <p:grpSpPr>
          <a:xfrm>
            <a:off x="486873" y="411480"/>
            <a:ext cx="8170254" cy="6035040"/>
            <a:chOff x="486873" y="411480"/>
            <a:chExt cx="8170254" cy="6035040"/>
          </a:xfrm>
        </p:grpSpPr>
        <p:sp>
          <p:nvSpPr>
            <p:cNvPr id="12" name="Rectangle 11"/>
            <p:cNvSpPr/>
            <p:nvPr/>
          </p:nvSpPr>
          <p:spPr>
            <a:xfrm>
              <a:off x="486873" y="411480"/>
              <a:ext cx="8170254" cy="6035040"/>
            </a:xfrm>
            <a:prstGeom prst="rect">
              <a:avLst/>
            </a:prstGeom>
            <a:solidFill>
              <a:schemeClr val="bg1">
                <a:lumMod val="95000"/>
              </a:schemeClr>
            </a:solidFill>
            <a:ln w="12700">
              <a:noFill/>
            </a:ln>
            <a:effectLst>
              <a:outerShdw blurRad="63500" sx="101000" sy="101000" algn="ctr" rotWithShape="0">
                <a:prstClr val="black">
                  <a:alpha val="40000"/>
                </a:prstClr>
              </a:outerShdw>
            </a:effectLst>
            <a:scene3d>
              <a:camera prst="perspectiveFront" fov="4800000"/>
              <a:lightRig rig="threePt" dir="t"/>
            </a:scene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nvGrpSpPr>
            <p:cNvPr id="6" name="Group 11"/>
            <p:cNvGrpSpPr/>
            <p:nvPr/>
          </p:nvGrpSpPr>
          <p:grpSpPr>
            <a:xfrm>
              <a:off x="562842" y="475488"/>
              <a:ext cx="7982713" cy="5888736"/>
              <a:chOff x="562842" y="475488"/>
              <a:chExt cx="7982713" cy="5888736"/>
            </a:xfrm>
          </p:grpSpPr>
          <p:sp>
            <p:nvSpPr>
              <p:cNvPr id="8" name="Rectangle 7"/>
              <p:cNvSpPr>
                <a:spLocks/>
              </p:cNvSpPr>
              <p:nvPr/>
            </p:nvSpPr>
            <p:spPr>
              <a:xfrm>
                <a:off x="562843" y="475488"/>
                <a:ext cx="7982712" cy="5888736"/>
              </a:xfrm>
              <a:prstGeom prst="rect">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cxnSp>
            <p:nvCxnSpPr>
              <p:cNvPr id="9" name="Straight Connector 8"/>
              <p:cNvCxnSpPr/>
              <p:nvPr/>
            </p:nvCxnSpPr>
            <p:spPr>
              <a:xfrm>
                <a:off x="562842" y="6133646"/>
                <a:ext cx="7982712" cy="1472"/>
              </a:xfrm>
              <a:prstGeom prst="line">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cxnSp>
          <p:cxnSp>
            <p:nvCxnSpPr>
              <p:cNvPr id="11" name="Straight Connector 10"/>
              <p:cNvCxnSpPr/>
              <p:nvPr/>
            </p:nvCxnSpPr>
            <p:spPr>
              <a:xfrm>
                <a:off x="562842" y="3427528"/>
                <a:ext cx="7982712" cy="1472"/>
              </a:xfrm>
              <a:prstGeom prst="line">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cxnSp>
        </p:grpSp>
      </p:grpSp>
      <p:sp>
        <p:nvSpPr>
          <p:cNvPr id="2" name="Title 1"/>
          <p:cNvSpPr>
            <a:spLocks noGrp="1"/>
          </p:cNvSpPr>
          <p:nvPr>
            <p:ph type="ctrTitle"/>
          </p:nvPr>
        </p:nvSpPr>
        <p:spPr>
          <a:xfrm>
            <a:off x="900113" y="3442447"/>
            <a:ext cx="7345362" cy="1532965"/>
          </a:xfrm>
        </p:spPr>
        <p:txBody>
          <a:bodyPr anchor="b" anchorCtr="0">
            <a:normAutofit/>
          </a:bodyPr>
          <a:lstStyle>
            <a:lvl1pPr>
              <a:defRPr sz="5400"/>
            </a:lvl1pPr>
          </a:lstStyle>
          <a:p>
            <a:r>
              <a:rPr lang="en-US" smtClean="0"/>
              <a:t>Click to edit Master title style</a:t>
            </a:r>
            <a:endParaRPr/>
          </a:p>
        </p:txBody>
      </p:sp>
      <p:sp>
        <p:nvSpPr>
          <p:cNvPr id="3" name="Subtitle 2"/>
          <p:cNvSpPr>
            <a:spLocks noGrp="1"/>
          </p:cNvSpPr>
          <p:nvPr>
            <p:ph type="subTitle" idx="1"/>
          </p:nvPr>
        </p:nvSpPr>
        <p:spPr>
          <a:xfrm>
            <a:off x="900113" y="5029200"/>
            <a:ext cx="7345362" cy="990600"/>
          </a:xfrm>
        </p:spPr>
        <p:txBody>
          <a:bodyPr>
            <a:normAutofit/>
          </a:bodyPr>
          <a:lstStyle>
            <a:lvl1pPr marL="0" indent="0" algn="ctr">
              <a:spcBef>
                <a:spcPts val="300"/>
              </a:spcBef>
              <a:buNone/>
              <a:defRPr sz="2000">
                <a:solidFill>
                  <a:schemeClr val="tx1">
                    <a:lumMod val="75000"/>
                    <a:lumOff val="2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dirty="0"/>
          </a:p>
        </p:txBody>
      </p:sp>
      <p:sp>
        <p:nvSpPr>
          <p:cNvPr id="4" name="Date Placeholder 3"/>
          <p:cNvSpPr>
            <a:spLocks noGrp="1"/>
          </p:cNvSpPr>
          <p:nvPr>
            <p:ph type="dt" sz="half" idx="10"/>
          </p:nvPr>
        </p:nvSpPr>
        <p:spPr>
          <a:xfrm>
            <a:off x="569259" y="6122894"/>
            <a:ext cx="2133600" cy="259317"/>
          </a:xfrm>
        </p:spPr>
        <p:txBody>
          <a:bodyPr/>
          <a:lstStyle/>
          <a:p>
            <a:fld id="{D9525DB2-79FB-C441-B487-01F3B222AE50}" type="datetime1">
              <a:rPr lang="en-US" smtClean="0"/>
              <a:t>2/14/18</a:t>
            </a:fld>
            <a:endParaRPr lang="en-US"/>
          </a:p>
        </p:txBody>
      </p:sp>
      <p:sp>
        <p:nvSpPr>
          <p:cNvPr id="5" name="Footer Placeholder 4"/>
          <p:cNvSpPr>
            <a:spLocks noGrp="1"/>
          </p:cNvSpPr>
          <p:nvPr>
            <p:ph type="ftr" sz="quarter" idx="11"/>
          </p:nvPr>
        </p:nvSpPr>
        <p:spPr>
          <a:xfrm>
            <a:off x="5638800" y="6124401"/>
            <a:ext cx="2895600" cy="257810"/>
          </a:xfrm>
        </p:spPr>
        <p:txBody>
          <a:bodyPr/>
          <a:lstStyle/>
          <a:p>
            <a:endParaRPr lang="en-US"/>
          </a:p>
        </p:txBody>
      </p:sp>
      <p:sp>
        <p:nvSpPr>
          <p:cNvPr id="14" name="Picture Placeholder 13"/>
          <p:cNvSpPr>
            <a:spLocks noGrp="1"/>
          </p:cNvSpPr>
          <p:nvPr>
            <p:ph type="pic" sz="quarter" idx="12"/>
          </p:nvPr>
        </p:nvSpPr>
        <p:spPr>
          <a:xfrm>
            <a:off x="636493" y="533400"/>
            <a:ext cx="7836408" cy="2828925"/>
          </a:xfrm>
        </p:spPr>
        <p:txBody>
          <a:bodyPr>
            <a:normAutofit/>
          </a:bodyPr>
          <a:lstStyle>
            <a:lvl1pPr>
              <a:buNone/>
              <a:defRPr sz="2000"/>
            </a:lvl1pPr>
          </a:lstStyle>
          <a:p>
            <a:r>
              <a:rPr lang="en-US" smtClean="0"/>
              <a:t>Drag picture to placeholder or click icon to add</a:t>
            </a:r>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grpSp>
        <p:nvGrpSpPr>
          <p:cNvPr id="9" name="Group 8"/>
          <p:cNvGrpSpPr/>
          <p:nvPr/>
        </p:nvGrpSpPr>
        <p:grpSpPr>
          <a:xfrm>
            <a:off x="182880" y="173699"/>
            <a:ext cx="8778240" cy="6510602"/>
            <a:chOff x="182880" y="173699"/>
            <a:chExt cx="8778240" cy="6510602"/>
          </a:xfrm>
        </p:grpSpPr>
        <p:sp>
          <p:nvSpPr>
            <p:cNvPr id="12" name="Rectangle 11"/>
            <p:cNvSpPr/>
            <p:nvPr/>
          </p:nvSpPr>
          <p:spPr>
            <a:xfrm>
              <a:off x="182880" y="173699"/>
              <a:ext cx="8778240" cy="6510602"/>
            </a:xfrm>
            <a:prstGeom prst="rect">
              <a:avLst/>
            </a:prstGeom>
            <a:solidFill>
              <a:schemeClr val="bg1">
                <a:lumMod val="95000"/>
              </a:schemeClr>
            </a:solidFill>
            <a:ln w="12700">
              <a:noFill/>
            </a:ln>
            <a:effectLst>
              <a:outerShdw blurRad="63500" sx="101000" sy="101000" algn="ctr" rotWithShape="0">
                <a:prstClr val="black">
                  <a:alpha val="40000"/>
                </a:prstClr>
              </a:outerShdw>
            </a:effectLst>
            <a:scene3d>
              <a:camera prst="perspectiveFront" fov="4800000"/>
              <a:lightRig rig="threePt" dir="t"/>
            </a:scene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nvGrpSpPr>
            <p:cNvPr id="8" name="Group 10"/>
            <p:cNvGrpSpPr/>
            <p:nvPr/>
          </p:nvGrpSpPr>
          <p:grpSpPr>
            <a:xfrm>
              <a:off x="256032" y="237744"/>
              <a:ext cx="8622792" cy="6364224"/>
              <a:chOff x="247157" y="247430"/>
              <a:chExt cx="8622792" cy="6364224"/>
            </a:xfrm>
          </p:grpSpPr>
          <p:sp>
            <p:nvSpPr>
              <p:cNvPr id="27" name="Rectangle 26"/>
              <p:cNvSpPr>
                <a:spLocks/>
              </p:cNvSpPr>
              <p:nvPr/>
            </p:nvSpPr>
            <p:spPr>
              <a:xfrm>
                <a:off x="247157" y="247430"/>
                <a:ext cx="8622792" cy="6364224"/>
              </a:xfrm>
              <a:prstGeom prst="rect">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cxnSp>
            <p:nvCxnSpPr>
              <p:cNvPr id="28" name="Straight Connector 27"/>
              <p:cNvCxnSpPr/>
              <p:nvPr/>
            </p:nvCxnSpPr>
            <p:spPr>
              <a:xfrm>
                <a:off x="247157" y="6389024"/>
                <a:ext cx="8622792" cy="1588"/>
              </a:xfrm>
              <a:prstGeom prst="line">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cxnSp>
        </p:grpSp>
      </p:grpSp>
      <p:sp>
        <p:nvSpPr>
          <p:cNvPr id="2" name="Title 1"/>
          <p:cNvSpPr>
            <a:spLocks noGrp="1"/>
          </p:cNvSpPr>
          <p:nvPr>
            <p:ph type="title"/>
          </p:nvPr>
        </p:nvSpPr>
        <p:spPr>
          <a:xfrm>
            <a:off x="900113" y="1371600"/>
            <a:ext cx="7345362" cy="1676400"/>
          </a:xfrm>
        </p:spPr>
        <p:txBody>
          <a:bodyPr anchor="b" anchorCtr="0">
            <a:noAutofit/>
          </a:bodyPr>
          <a:lstStyle>
            <a:lvl1pPr algn="ctr">
              <a:defRPr sz="5400" b="0" i="0" cap="none" baseline="0">
                <a:solidFill>
                  <a:schemeClr val="tx1">
                    <a:lumMod val="75000"/>
                    <a:lumOff val="25000"/>
                  </a:schemeClr>
                </a:solidFill>
              </a:defRPr>
            </a:lvl1pPr>
          </a:lstStyle>
          <a:p>
            <a:r>
              <a:rPr lang="en-US" smtClean="0"/>
              <a:t>Click to edit Master title style</a:t>
            </a:r>
            <a:endParaRPr dirty="0"/>
          </a:p>
        </p:txBody>
      </p:sp>
      <p:sp>
        <p:nvSpPr>
          <p:cNvPr id="3" name="Text Placeholder 2"/>
          <p:cNvSpPr>
            <a:spLocks noGrp="1"/>
          </p:cNvSpPr>
          <p:nvPr>
            <p:ph type="body" idx="1"/>
          </p:nvPr>
        </p:nvSpPr>
        <p:spPr>
          <a:xfrm>
            <a:off x="900113" y="3134566"/>
            <a:ext cx="7345362" cy="1500187"/>
          </a:xfrm>
        </p:spPr>
        <p:txBody>
          <a:bodyPr anchor="t" anchorCtr="0"/>
          <a:lstStyle>
            <a:lvl1pPr marL="0" indent="0" algn="ctr">
              <a:spcBef>
                <a:spcPts val="300"/>
              </a:spcBef>
              <a:buNone/>
              <a:defRPr sz="20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4FA4205-ED41-D24D-9F17-E7312A202B52}" type="datetime1">
              <a:rPr lang="en-US" smtClean="0"/>
              <a:t>2/14/18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FE4BAC9-6D41-4691-9299-18EF07EF0177}"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20" name="Group 19"/>
          <p:cNvGrpSpPr/>
          <p:nvPr/>
        </p:nvGrpSpPr>
        <p:grpSpPr>
          <a:xfrm>
            <a:off x="182880" y="173699"/>
            <a:ext cx="8778240" cy="6510602"/>
            <a:chOff x="182880" y="173699"/>
            <a:chExt cx="8778240" cy="6510602"/>
          </a:xfrm>
        </p:grpSpPr>
        <p:sp>
          <p:nvSpPr>
            <p:cNvPr id="21" name="Rectangle 20"/>
            <p:cNvSpPr/>
            <p:nvPr/>
          </p:nvSpPr>
          <p:spPr>
            <a:xfrm>
              <a:off x="182880" y="173699"/>
              <a:ext cx="8778240" cy="6510602"/>
            </a:xfrm>
            <a:prstGeom prst="rect">
              <a:avLst/>
            </a:prstGeom>
            <a:solidFill>
              <a:schemeClr val="bg1">
                <a:lumMod val="95000"/>
              </a:schemeClr>
            </a:solidFill>
            <a:ln w="12700">
              <a:noFill/>
            </a:ln>
            <a:effectLst>
              <a:outerShdw blurRad="63500" sx="101000" sy="101000" algn="ctr" rotWithShape="0">
                <a:prstClr val="black">
                  <a:alpha val="40000"/>
                </a:prstClr>
              </a:outerShdw>
            </a:effectLst>
            <a:scene3d>
              <a:camera prst="perspectiveFront" fov="4800000"/>
              <a:lightRig rig="threePt" dir="t"/>
            </a:scene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nvGrpSpPr>
            <p:cNvPr id="22" name="Group 10"/>
            <p:cNvGrpSpPr/>
            <p:nvPr/>
          </p:nvGrpSpPr>
          <p:grpSpPr>
            <a:xfrm>
              <a:off x="256032" y="237744"/>
              <a:ext cx="8622792" cy="6364224"/>
              <a:chOff x="247157" y="247430"/>
              <a:chExt cx="8622792" cy="6364224"/>
            </a:xfrm>
          </p:grpSpPr>
          <p:sp>
            <p:nvSpPr>
              <p:cNvPr id="23" name="Rectangle 22"/>
              <p:cNvSpPr>
                <a:spLocks/>
              </p:cNvSpPr>
              <p:nvPr/>
            </p:nvSpPr>
            <p:spPr>
              <a:xfrm>
                <a:off x="247157" y="247430"/>
                <a:ext cx="8622792" cy="6364224"/>
              </a:xfrm>
              <a:prstGeom prst="rect">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cxnSp>
            <p:nvCxnSpPr>
              <p:cNvPr id="24" name="Straight Connector 23"/>
              <p:cNvCxnSpPr/>
              <p:nvPr/>
            </p:nvCxnSpPr>
            <p:spPr>
              <a:xfrm>
                <a:off x="247157" y="6389024"/>
                <a:ext cx="8622792" cy="1588"/>
              </a:xfrm>
              <a:prstGeom prst="line">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cxnSp>
          <p:sp>
            <p:nvSpPr>
              <p:cNvPr id="25" name="Rectangle 24"/>
              <p:cNvSpPr/>
              <p:nvPr/>
            </p:nvSpPr>
            <p:spPr>
              <a:xfrm>
                <a:off x="247157" y="1612392"/>
                <a:ext cx="8622792" cy="64008"/>
              </a:xfrm>
              <a:prstGeom prst="rect">
                <a:avLst/>
              </a:prstGeom>
              <a:solidFill>
                <a:schemeClr val="bg2">
                  <a:lumMod val="40000"/>
                  <a:lumOff val="60000"/>
                </a:schemeClr>
              </a:solidFill>
              <a:ln w="3175">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grpSp>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sz="half" idx="1"/>
          </p:nvPr>
        </p:nvSpPr>
        <p:spPr>
          <a:xfrm>
            <a:off x="900111" y="2147888"/>
            <a:ext cx="3566160" cy="3927475"/>
          </a:xfrm>
        </p:spPr>
        <p:txBody>
          <a:bodyPr>
            <a:normAutofit/>
          </a:bodyPr>
          <a:lstStyle>
            <a:lvl1pPr>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Content Placeholder 3"/>
          <p:cNvSpPr>
            <a:spLocks noGrp="1"/>
          </p:cNvSpPr>
          <p:nvPr>
            <p:ph sz="half" idx="2"/>
          </p:nvPr>
        </p:nvSpPr>
        <p:spPr>
          <a:xfrm>
            <a:off x="4648199" y="2147888"/>
            <a:ext cx="3566160" cy="3927475"/>
          </a:xfrm>
        </p:spPr>
        <p:txBody>
          <a:bodyPr>
            <a:normAutofit/>
          </a:bodyPr>
          <a:lstStyle>
            <a:lvl1pPr>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5" name="Date Placeholder 4"/>
          <p:cNvSpPr>
            <a:spLocks noGrp="1"/>
          </p:cNvSpPr>
          <p:nvPr>
            <p:ph type="dt" sz="half" idx="10"/>
          </p:nvPr>
        </p:nvSpPr>
        <p:spPr/>
        <p:txBody>
          <a:bodyPr/>
          <a:lstStyle/>
          <a:p>
            <a:fld id="{E549FE75-F42F-9E44-BB92-C648351D7879}" type="datetime1">
              <a:rPr lang="en-US" smtClean="0"/>
              <a:t>2/14/18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FE4BAC9-6D41-4691-9299-18EF07EF0177}"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10" name="Group 9"/>
          <p:cNvGrpSpPr/>
          <p:nvPr/>
        </p:nvGrpSpPr>
        <p:grpSpPr>
          <a:xfrm>
            <a:off x="182880" y="173699"/>
            <a:ext cx="8778240" cy="6510602"/>
            <a:chOff x="182880" y="173699"/>
            <a:chExt cx="8778240" cy="6510602"/>
          </a:xfrm>
        </p:grpSpPr>
        <p:grpSp>
          <p:nvGrpSpPr>
            <p:cNvPr id="26" name="Group 25"/>
            <p:cNvGrpSpPr/>
            <p:nvPr/>
          </p:nvGrpSpPr>
          <p:grpSpPr>
            <a:xfrm>
              <a:off x="182880" y="173699"/>
              <a:ext cx="8778240" cy="6510602"/>
              <a:chOff x="182880" y="173699"/>
              <a:chExt cx="8778240" cy="6510602"/>
            </a:xfrm>
          </p:grpSpPr>
          <p:sp>
            <p:nvSpPr>
              <p:cNvPr id="27" name="Rectangle 26"/>
              <p:cNvSpPr/>
              <p:nvPr/>
            </p:nvSpPr>
            <p:spPr>
              <a:xfrm>
                <a:off x="182880" y="173699"/>
                <a:ext cx="8778240" cy="6510602"/>
              </a:xfrm>
              <a:prstGeom prst="rect">
                <a:avLst/>
              </a:prstGeom>
              <a:solidFill>
                <a:schemeClr val="bg1">
                  <a:lumMod val="95000"/>
                </a:schemeClr>
              </a:solidFill>
              <a:ln w="12700">
                <a:noFill/>
              </a:ln>
              <a:effectLst>
                <a:outerShdw blurRad="63500" sx="101000" sy="101000" algn="ctr" rotWithShape="0">
                  <a:prstClr val="black">
                    <a:alpha val="40000"/>
                  </a:prstClr>
                </a:outerShdw>
              </a:effectLst>
              <a:scene3d>
                <a:camera prst="perspectiveFront" fov="4800000"/>
                <a:lightRig rig="threePt" dir="t"/>
              </a:scene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nvGrpSpPr>
              <p:cNvPr id="28" name="Group 10"/>
              <p:cNvGrpSpPr/>
              <p:nvPr/>
            </p:nvGrpSpPr>
            <p:grpSpPr>
              <a:xfrm>
                <a:off x="256032" y="237744"/>
                <a:ext cx="8622792" cy="6364224"/>
                <a:chOff x="247157" y="247430"/>
                <a:chExt cx="8622792" cy="6364224"/>
              </a:xfrm>
            </p:grpSpPr>
            <p:sp>
              <p:nvSpPr>
                <p:cNvPr id="29" name="Rectangle 28"/>
                <p:cNvSpPr>
                  <a:spLocks/>
                </p:cNvSpPr>
                <p:nvPr/>
              </p:nvSpPr>
              <p:spPr>
                <a:xfrm>
                  <a:off x="247157" y="247430"/>
                  <a:ext cx="8622792" cy="6364224"/>
                </a:xfrm>
                <a:prstGeom prst="rect">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cxnSp>
              <p:nvCxnSpPr>
                <p:cNvPr id="31" name="Straight Connector 30"/>
                <p:cNvCxnSpPr/>
                <p:nvPr/>
              </p:nvCxnSpPr>
              <p:spPr>
                <a:xfrm>
                  <a:off x="247157" y="6389024"/>
                  <a:ext cx="8622792" cy="1588"/>
                </a:xfrm>
                <a:prstGeom prst="line">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cxnSp>
            <p:sp>
              <p:nvSpPr>
                <p:cNvPr id="32" name="Rectangle 31"/>
                <p:cNvSpPr/>
                <p:nvPr/>
              </p:nvSpPr>
              <p:spPr>
                <a:xfrm>
                  <a:off x="247157" y="1612392"/>
                  <a:ext cx="8622792" cy="64008"/>
                </a:xfrm>
                <a:prstGeom prst="rect">
                  <a:avLst/>
                </a:prstGeom>
                <a:solidFill>
                  <a:schemeClr val="bg2">
                    <a:lumMod val="40000"/>
                    <a:lumOff val="60000"/>
                  </a:schemeClr>
                </a:solidFill>
                <a:ln w="3175">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grpSp>
        <p:cxnSp>
          <p:nvCxnSpPr>
            <p:cNvPr id="23" name="Straight Connector 22"/>
            <p:cNvCxnSpPr/>
            <p:nvPr/>
          </p:nvCxnSpPr>
          <p:spPr>
            <a:xfrm rot="16200000" flipH="1">
              <a:off x="2217480" y="4026438"/>
              <a:ext cx="4711326" cy="2286"/>
            </a:xfrm>
            <a:prstGeom prst="line">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cxnSp>
      </p:grpSp>
      <p:sp>
        <p:nvSpPr>
          <p:cNvPr id="2" name="Title 1"/>
          <p:cNvSpPr>
            <a:spLocks noGrp="1"/>
          </p:cNvSpPr>
          <p:nvPr>
            <p:ph type="title"/>
          </p:nvPr>
        </p:nvSpPr>
        <p:spPr/>
        <p:txBody>
          <a:bodyPr/>
          <a:lstStyle>
            <a:lvl1pPr>
              <a:defRPr/>
            </a:lvl1pPr>
          </a:lstStyle>
          <a:p>
            <a:r>
              <a:rPr lang="en-US" smtClean="0"/>
              <a:t>Click to edit Master title style</a:t>
            </a:r>
            <a:endParaRPr/>
          </a:p>
        </p:txBody>
      </p:sp>
      <p:sp>
        <p:nvSpPr>
          <p:cNvPr id="3" name="Text Placeholder 2"/>
          <p:cNvSpPr>
            <a:spLocks noGrp="1"/>
          </p:cNvSpPr>
          <p:nvPr>
            <p:ph type="body" idx="1"/>
          </p:nvPr>
        </p:nvSpPr>
        <p:spPr>
          <a:xfrm>
            <a:off x="632301" y="1708990"/>
            <a:ext cx="3566160" cy="832503"/>
          </a:xfrm>
        </p:spPr>
        <p:txBody>
          <a:bodyPr anchor="ctr" anchorCtr="0">
            <a:noAutofit/>
          </a:bodyPr>
          <a:lstStyle>
            <a:lvl1pPr marL="0" indent="0" algn="ctr">
              <a:spcBef>
                <a:spcPts val="300"/>
              </a:spcBef>
              <a:buNone/>
              <a:defRPr sz="28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32301" y="2590801"/>
            <a:ext cx="3566160" cy="3484562"/>
          </a:xfrm>
        </p:spPr>
        <p:txBody>
          <a:bodyPr>
            <a:normAutofit/>
          </a:bodyPr>
          <a:lstStyle>
            <a:lvl1pPr>
              <a:defRPr sz="20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5" name="Text Placeholder 4"/>
          <p:cNvSpPr>
            <a:spLocks noGrp="1"/>
          </p:cNvSpPr>
          <p:nvPr>
            <p:ph type="body" sz="quarter" idx="3"/>
          </p:nvPr>
        </p:nvSpPr>
        <p:spPr>
          <a:xfrm>
            <a:off x="4945539" y="1708990"/>
            <a:ext cx="3566160" cy="832503"/>
          </a:xfrm>
        </p:spPr>
        <p:txBody>
          <a:bodyPr anchor="ctr" anchorCtr="0">
            <a:noAutofit/>
          </a:bodyPr>
          <a:lstStyle>
            <a:lvl1pPr marL="0" indent="0" algn="ctr">
              <a:spcBef>
                <a:spcPts val="300"/>
              </a:spcBef>
              <a:buNone/>
              <a:defRPr sz="28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945539" y="2590801"/>
            <a:ext cx="3566160" cy="3484562"/>
          </a:xfrm>
        </p:spPr>
        <p:txBody>
          <a:bodyPr>
            <a:normAutofit/>
          </a:bodyPr>
          <a:lstStyle>
            <a:lvl1pPr>
              <a:defRPr sz="20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7" name="Date Placeholder 6"/>
          <p:cNvSpPr>
            <a:spLocks noGrp="1"/>
          </p:cNvSpPr>
          <p:nvPr>
            <p:ph type="dt" sz="half" idx="10"/>
          </p:nvPr>
        </p:nvSpPr>
        <p:spPr/>
        <p:txBody>
          <a:bodyPr/>
          <a:lstStyle/>
          <a:p>
            <a:fld id="{0E98DA7B-94F4-854E-B56E-45C7ADD770E2}" type="datetime1">
              <a:rPr lang="en-US" smtClean="0"/>
              <a:t>2/14/18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FE4BAC9-6D41-4691-9299-18EF07EF0177}"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12" name="Group 11"/>
          <p:cNvGrpSpPr/>
          <p:nvPr/>
        </p:nvGrpSpPr>
        <p:grpSpPr>
          <a:xfrm>
            <a:off x="182880" y="173699"/>
            <a:ext cx="8778240" cy="6510602"/>
            <a:chOff x="182880" y="173699"/>
            <a:chExt cx="8778240" cy="6510602"/>
          </a:xfrm>
        </p:grpSpPr>
        <p:sp>
          <p:nvSpPr>
            <p:cNvPr id="13" name="Rectangle 12"/>
            <p:cNvSpPr/>
            <p:nvPr/>
          </p:nvSpPr>
          <p:spPr>
            <a:xfrm>
              <a:off x="182880" y="173699"/>
              <a:ext cx="8778240" cy="6510602"/>
            </a:xfrm>
            <a:prstGeom prst="rect">
              <a:avLst/>
            </a:prstGeom>
            <a:solidFill>
              <a:schemeClr val="bg1">
                <a:lumMod val="95000"/>
              </a:schemeClr>
            </a:solidFill>
            <a:ln w="12700">
              <a:noFill/>
            </a:ln>
            <a:effectLst>
              <a:outerShdw blurRad="63500" sx="101000" sy="101000" algn="ctr" rotWithShape="0">
                <a:prstClr val="black">
                  <a:alpha val="40000"/>
                </a:prstClr>
              </a:outerShdw>
            </a:effectLst>
            <a:scene3d>
              <a:camera prst="perspectiveFront" fov="4800000"/>
              <a:lightRig rig="threePt" dir="t"/>
            </a:scene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nvGrpSpPr>
            <p:cNvPr id="14" name="Group 10"/>
            <p:cNvGrpSpPr/>
            <p:nvPr/>
          </p:nvGrpSpPr>
          <p:grpSpPr>
            <a:xfrm>
              <a:off x="256032" y="237744"/>
              <a:ext cx="8622792" cy="6364224"/>
              <a:chOff x="247157" y="247430"/>
              <a:chExt cx="8622792" cy="6364224"/>
            </a:xfrm>
          </p:grpSpPr>
          <p:sp>
            <p:nvSpPr>
              <p:cNvPr id="15" name="Rectangle 14"/>
              <p:cNvSpPr>
                <a:spLocks/>
              </p:cNvSpPr>
              <p:nvPr/>
            </p:nvSpPr>
            <p:spPr>
              <a:xfrm>
                <a:off x="247157" y="247430"/>
                <a:ext cx="8622792" cy="6364224"/>
              </a:xfrm>
              <a:prstGeom prst="rect">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cxnSp>
            <p:nvCxnSpPr>
              <p:cNvPr id="16" name="Straight Connector 15"/>
              <p:cNvCxnSpPr/>
              <p:nvPr/>
            </p:nvCxnSpPr>
            <p:spPr>
              <a:xfrm>
                <a:off x="247157" y="6389024"/>
                <a:ext cx="8622792" cy="1588"/>
              </a:xfrm>
              <a:prstGeom prst="line">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cxnSp>
          <p:sp>
            <p:nvSpPr>
              <p:cNvPr id="17" name="Rectangle 16"/>
              <p:cNvSpPr/>
              <p:nvPr/>
            </p:nvSpPr>
            <p:spPr>
              <a:xfrm>
                <a:off x="247157" y="1612392"/>
                <a:ext cx="8622792" cy="64008"/>
              </a:xfrm>
              <a:prstGeom prst="rect">
                <a:avLst/>
              </a:prstGeom>
              <a:solidFill>
                <a:schemeClr val="bg2">
                  <a:lumMod val="40000"/>
                  <a:lumOff val="60000"/>
                </a:schemeClr>
              </a:solidFill>
              <a:ln w="3175">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grpSp>
      <p:sp>
        <p:nvSpPr>
          <p:cNvPr id="2" name="Title 1"/>
          <p:cNvSpPr>
            <a:spLocks noGrp="1"/>
          </p:cNvSpPr>
          <p:nvPr>
            <p:ph type="title"/>
          </p:nvPr>
        </p:nvSpPr>
        <p:spPr/>
        <p:txBody>
          <a:bodyPr/>
          <a:lstStyle/>
          <a:p>
            <a:r>
              <a:rPr lang="en-US" smtClean="0"/>
              <a:t>Click to edit Master title style</a:t>
            </a:r>
            <a:endParaRPr/>
          </a:p>
        </p:txBody>
      </p:sp>
      <p:sp>
        <p:nvSpPr>
          <p:cNvPr id="3" name="Date Placeholder 2"/>
          <p:cNvSpPr>
            <a:spLocks noGrp="1"/>
          </p:cNvSpPr>
          <p:nvPr>
            <p:ph type="dt" sz="half" idx="10"/>
          </p:nvPr>
        </p:nvSpPr>
        <p:spPr/>
        <p:txBody>
          <a:bodyPr/>
          <a:lstStyle/>
          <a:p>
            <a:fld id="{962C9829-6874-2E43-8B98-48EF4E526233}" type="datetime1">
              <a:rPr lang="en-US" smtClean="0"/>
              <a:t>2/14/18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FE4BAC9-6D41-4691-9299-18EF07EF0177}"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10" name="Group 9"/>
          <p:cNvGrpSpPr/>
          <p:nvPr/>
        </p:nvGrpSpPr>
        <p:grpSpPr>
          <a:xfrm>
            <a:off x="182880" y="173699"/>
            <a:ext cx="8778240" cy="6510602"/>
            <a:chOff x="182880" y="173699"/>
            <a:chExt cx="8778240" cy="6510602"/>
          </a:xfrm>
        </p:grpSpPr>
        <p:sp>
          <p:nvSpPr>
            <p:cNvPr id="11" name="Rectangle 10"/>
            <p:cNvSpPr/>
            <p:nvPr/>
          </p:nvSpPr>
          <p:spPr>
            <a:xfrm>
              <a:off x="182880" y="173699"/>
              <a:ext cx="8778240" cy="6510602"/>
            </a:xfrm>
            <a:prstGeom prst="rect">
              <a:avLst/>
            </a:prstGeom>
            <a:solidFill>
              <a:schemeClr val="bg1">
                <a:lumMod val="95000"/>
              </a:schemeClr>
            </a:solidFill>
            <a:ln w="12700">
              <a:noFill/>
            </a:ln>
            <a:effectLst>
              <a:outerShdw blurRad="63500" sx="101000" sy="101000" algn="ctr" rotWithShape="0">
                <a:prstClr val="black">
                  <a:alpha val="40000"/>
                </a:prstClr>
              </a:outerShdw>
            </a:effectLst>
            <a:scene3d>
              <a:camera prst="perspectiveFront" fov="4800000"/>
              <a:lightRig rig="threePt" dir="t"/>
            </a:scene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nvGrpSpPr>
            <p:cNvPr id="12" name="Group 10"/>
            <p:cNvGrpSpPr/>
            <p:nvPr/>
          </p:nvGrpSpPr>
          <p:grpSpPr>
            <a:xfrm>
              <a:off x="256032" y="237744"/>
              <a:ext cx="8622792" cy="6364224"/>
              <a:chOff x="247157" y="247430"/>
              <a:chExt cx="8622792" cy="6364224"/>
            </a:xfrm>
          </p:grpSpPr>
          <p:sp>
            <p:nvSpPr>
              <p:cNvPr id="13" name="Rectangle 12"/>
              <p:cNvSpPr>
                <a:spLocks/>
              </p:cNvSpPr>
              <p:nvPr/>
            </p:nvSpPr>
            <p:spPr>
              <a:xfrm>
                <a:off x="247157" y="247430"/>
                <a:ext cx="8622792" cy="6364224"/>
              </a:xfrm>
              <a:prstGeom prst="rect">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cxnSp>
            <p:nvCxnSpPr>
              <p:cNvPr id="14" name="Straight Connector 13"/>
              <p:cNvCxnSpPr/>
              <p:nvPr/>
            </p:nvCxnSpPr>
            <p:spPr>
              <a:xfrm>
                <a:off x="247157" y="6389024"/>
                <a:ext cx="8622792" cy="1588"/>
              </a:xfrm>
              <a:prstGeom prst="line">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cxnSp>
        </p:grpSp>
      </p:grpSp>
      <p:sp>
        <p:nvSpPr>
          <p:cNvPr id="2" name="Date Placeholder 1"/>
          <p:cNvSpPr>
            <a:spLocks noGrp="1"/>
          </p:cNvSpPr>
          <p:nvPr>
            <p:ph type="dt" sz="half" idx="10"/>
          </p:nvPr>
        </p:nvSpPr>
        <p:spPr/>
        <p:txBody>
          <a:bodyPr/>
          <a:lstStyle/>
          <a:p>
            <a:fld id="{0FCAAF4B-F336-354F-8E1C-96C48B417DE7}" type="datetime1">
              <a:rPr lang="en-US" smtClean="0"/>
              <a:t>2/14/18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FE4BAC9-6D41-4691-9299-18EF07EF0177}"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grpSp>
        <p:nvGrpSpPr>
          <p:cNvPr id="11" name="Group 10"/>
          <p:cNvGrpSpPr/>
          <p:nvPr/>
        </p:nvGrpSpPr>
        <p:grpSpPr>
          <a:xfrm>
            <a:off x="182880" y="173699"/>
            <a:ext cx="8778240" cy="6510602"/>
            <a:chOff x="182880" y="173699"/>
            <a:chExt cx="8778240" cy="6510602"/>
          </a:xfrm>
        </p:grpSpPr>
        <p:grpSp>
          <p:nvGrpSpPr>
            <p:cNvPr id="16" name="Group 15"/>
            <p:cNvGrpSpPr/>
            <p:nvPr/>
          </p:nvGrpSpPr>
          <p:grpSpPr>
            <a:xfrm>
              <a:off x="182880" y="173699"/>
              <a:ext cx="8778240" cy="6510602"/>
              <a:chOff x="182880" y="173699"/>
              <a:chExt cx="8778240" cy="6510602"/>
            </a:xfrm>
          </p:grpSpPr>
          <p:sp>
            <p:nvSpPr>
              <p:cNvPr id="17" name="Rectangle 16"/>
              <p:cNvSpPr/>
              <p:nvPr/>
            </p:nvSpPr>
            <p:spPr>
              <a:xfrm>
                <a:off x="182880" y="173699"/>
                <a:ext cx="8778240" cy="6510602"/>
              </a:xfrm>
              <a:prstGeom prst="rect">
                <a:avLst/>
              </a:prstGeom>
              <a:solidFill>
                <a:schemeClr val="bg1">
                  <a:lumMod val="95000"/>
                </a:schemeClr>
              </a:solidFill>
              <a:ln w="12700">
                <a:noFill/>
              </a:ln>
              <a:effectLst>
                <a:outerShdw blurRad="63500" sx="101000" sy="101000" algn="ctr" rotWithShape="0">
                  <a:prstClr val="black">
                    <a:alpha val="40000"/>
                  </a:prstClr>
                </a:outerShdw>
              </a:effectLst>
              <a:scene3d>
                <a:camera prst="perspectiveFront" fov="4800000"/>
                <a:lightRig rig="threePt" dir="t"/>
              </a:scene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nvGrpSpPr>
              <p:cNvPr id="18" name="Group 10"/>
              <p:cNvGrpSpPr/>
              <p:nvPr/>
            </p:nvGrpSpPr>
            <p:grpSpPr>
              <a:xfrm>
                <a:off x="256032" y="237744"/>
                <a:ext cx="8622792" cy="6364224"/>
                <a:chOff x="247157" y="247430"/>
                <a:chExt cx="8622792" cy="6364224"/>
              </a:xfrm>
            </p:grpSpPr>
            <p:sp>
              <p:nvSpPr>
                <p:cNvPr id="19" name="Rectangle 18"/>
                <p:cNvSpPr>
                  <a:spLocks/>
                </p:cNvSpPr>
                <p:nvPr/>
              </p:nvSpPr>
              <p:spPr>
                <a:xfrm>
                  <a:off x="247157" y="247430"/>
                  <a:ext cx="8622792" cy="6364224"/>
                </a:xfrm>
                <a:prstGeom prst="rect">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cxnSp>
              <p:nvCxnSpPr>
                <p:cNvPr id="20" name="Straight Connector 19"/>
                <p:cNvCxnSpPr/>
                <p:nvPr/>
              </p:nvCxnSpPr>
              <p:spPr>
                <a:xfrm>
                  <a:off x="247157" y="6389024"/>
                  <a:ext cx="8622792" cy="1588"/>
                </a:xfrm>
                <a:prstGeom prst="line">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cxnSp>
          </p:grpSp>
        </p:grpSp>
        <p:sp>
          <p:nvSpPr>
            <p:cNvPr id="33" name="Rectangle 32"/>
            <p:cNvSpPr/>
            <p:nvPr/>
          </p:nvSpPr>
          <p:spPr>
            <a:xfrm rot="5400000">
              <a:off x="801086" y="3274090"/>
              <a:ext cx="6135624" cy="64008"/>
            </a:xfrm>
            <a:prstGeom prst="rect">
              <a:avLst/>
            </a:prstGeom>
            <a:solidFill>
              <a:schemeClr val="bg2">
                <a:lumMod val="40000"/>
                <a:lumOff val="60000"/>
              </a:schemeClr>
            </a:solidFill>
            <a:ln w="3175">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2" name="Title 1"/>
          <p:cNvSpPr>
            <a:spLocks noGrp="1"/>
          </p:cNvSpPr>
          <p:nvPr>
            <p:ph type="title"/>
          </p:nvPr>
        </p:nvSpPr>
        <p:spPr>
          <a:xfrm>
            <a:off x="530225" y="1169892"/>
            <a:ext cx="3008313" cy="914400"/>
          </a:xfrm>
        </p:spPr>
        <p:txBody>
          <a:bodyPr anchor="b">
            <a:normAutofit/>
          </a:bodyPr>
          <a:lstStyle>
            <a:lvl1pPr algn="l">
              <a:defRPr sz="2800" b="0"/>
            </a:lvl1pPr>
          </a:lstStyle>
          <a:p>
            <a:r>
              <a:rPr lang="en-US" smtClean="0"/>
              <a:t>Click to edit Master title style</a:t>
            </a:r>
            <a:endParaRPr dirty="0"/>
          </a:p>
        </p:txBody>
      </p:sp>
      <p:sp>
        <p:nvSpPr>
          <p:cNvPr id="3" name="Content Placeholder 2"/>
          <p:cNvSpPr>
            <a:spLocks noGrp="1"/>
          </p:cNvSpPr>
          <p:nvPr>
            <p:ph idx="1"/>
          </p:nvPr>
        </p:nvSpPr>
        <p:spPr>
          <a:xfrm>
            <a:off x="4328319" y="609600"/>
            <a:ext cx="4114800" cy="5465763"/>
          </a:xfrm>
        </p:spPr>
        <p:txBody>
          <a:bodyPr>
            <a:normAutofit/>
          </a:bodyPr>
          <a:lstStyle>
            <a:lvl1pPr>
              <a:defRPr sz="2400" baseline="0"/>
            </a:lvl1pPr>
            <a:lvl2pPr>
              <a:defRPr sz="2200" baseline="0"/>
            </a:lvl2pPr>
            <a:lvl3pPr>
              <a:defRPr sz="2000" baseline="0"/>
            </a:lvl3pPr>
            <a:lvl4pPr>
              <a:defRPr sz="1800" baseline="0"/>
            </a:lvl4pPr>
            <a:lvl5pPr>
              <a:defRPr sz="1800" baseline="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Text Placeholder 3"/>
          <p:cNvSpPr>
            <a:spLocks noGrp="1"/>
          </p:cNvSpPr>
          <p:nvPr>
            <p:ph type="body" sz="half" idx="2"/>
          </p:nvPr>
        </p:nvSpPr>
        <p:spPr>
          <a:xfrm>
            <a:off x="530225" y="2147888"/>
            <a:ext cx="3008313" cy="3262313"/>
          </a:xfrm>
        </p:spPr>
        <p:txBody>
          <a:bodyPr vert="horz" lIns="91440" tIns="45720" rIns="91440" bIns="45720" rtlCol="0">
            <a:normAutofit/>
          </a:bodyPr>
          <a:lstStyle>
            <a:lvl1pPr marL="0" indent="0">
              <a:lnSpc>
                <a:spcPct val="120000"/>
              </a:lnSpc>
              <a:spcBef>
                <a:spcPts val="600"/>
              </a:spcBef>
              <a:buNone/>
              <a:defRPr sz="1600" kern="1200">
                <a:solidFill>
                  <a:schemeClr val="tx1">
                    <a:lumMod val="75000"/>
                    <a:lumOff val="25000"/>
                  </a:schemeClr>
                </a:solidFill>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lgn="l" defTabSz="914400" rtl="0" eaLnBrk="1" latinLnBrk="0" hangingPunct="1">
              <a:lnSpc>
                <a:spcPct val="110000"/>
              </a:lnSpc>
              <a:spcBef>
                <a:spcPts val="2000"/>
              </a:spcBef>
              <a:buClr>
                <a:schemeClr val="bg1">
                  <a:lumMod val="75000"/>
                  <a:lumOff val="25000"/>
                </a:schemeClr>
              </a:buClr>
              <a:buFont typeface="Arial" pitchFamily="34" charset="0"/>
              <a:buNone/>
            </a:pPr>
            <a:r>
              <a:rPr lang="en-US" smtClean="0"/>
              <a:t>Click to edit Master text styles</a:t>
            </a:r>
          </a:p>
        </p:txBody>
      </p:sp>
      <p:sp>
        <p:nvSpPr>
          <p:cNvPr id="5" name="Date Placeholder 4"/>
          <p:cNvSpPr>
            <a:spLocks noGrp="1"/>
          </p:cNvSpPr>
          <p:nvPr>
            <p:ph type="dt" sz="half" idx="10"/>
          </p:nvPr>
        </p:nvSpPr>
        <p:spPr/>
        <p:txBody>
          <a:bodyPr/>
          <a:lstStyle/>
          <a:p>
            <a:fld id="{8CEEB9EC-6CC6-224A-ADAF-92734C2414E7}" type="datetime1">
              <a:rPr lang="en-US" smtClean="0"/>
              <a:t>2/14/18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FE4BAC9-6D41-4691-9299-18EF07EF0177}"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900113" y="244158"/>
            <a:ext cx="7345362" cy="1339850"/>
          </a:xfrm>
          <a:prstGeom prst="rect">
            <a:avLst/>
          </a:prstGeom>
        </p:spPr>
        <p:txBody>
          <a:bodyPr vert="horz" lIns="91440" tIns="45720" rIns="91440" bIns="45720" rtlCol="0" anchor="ctr">
            <a:normAutofit/>
          </a:bodyPr>
          <a:lstStyle/>
          <a:p>
            <a:r>
              <a:rPr lang="en-US" smtClean="0"/>
              <a:t>Click to edit Master title style</a:t>
            </a:r>
            <a:endParaRPr dirty="0"/>
          </a:p>
        </p:txBody>
      </p:sp>
      <p:sp>
        <p:nvSpPr>
          <p:cNvPr id="3" name="Text Placeholder 2"/>
          <p:cNvSpPr>
            <a:spLocks noGrp="1"/>
          </p:cNvSpPr>
          <p:nvPr>
            <p:ph type="body" idx="1"/>
          </p:nvPr>
        </p:nvSpPr>
        <p:spPr>
          <a:xfrm>
            <a:off x="900112" y="2133601"/>
            <a:ext cx="7345363" cy="393192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2"/>
          </p:nvPr>
        </p:nvSpPr>
        <p:spPr>
          <a:xfrm>
            <a:off x="243840" y="6371591"/>
            <a:ext cx="2133600" cy="259317"/>
          </a:xfrm>
          <a:prstGeom prst="rect">
            <a:avLst/>
          </a:prstGeom>
        </p:spPr>
        <p:txBody>
          <a:bodyPr vert="horz" lIns="91440" tIns="45720" rIns="91440" bIns="45720" rtlCol="0" anchor="ctr"/>
          <a:lstStyle>
            <a:lvl1pPr algn="l">
              <a:defRPr sz="1200">
                <a:solidFill>
                  <a:schemeClr val="bg2">
                    <a:lumMod val="60000"/>
                    <a:lumOff val="40000"/>
                  </a:schemeClr>
                </a:solidFill>
                <a:latin typeface="Brush Script MT" pitchFamily="66" charset="0"/>
              </a:defRPr>
            </a:lvl1pPr>
          </a:lstStyle>
          <a:p>
            <a:fld id="{EE20D992-2FA7-E244-89E7-B884F31145B3}" type="datetime1">
              <a:rPr lang="en-US" smtClean="0"/>
              <a:t>2/14/18</a:t>
            </a:fld>
            <a:endParaRPr lang="en-US"/>
          </a:p>
        </p:txBody>
      </p:sp>
      <p:sp>
        <p:nvSpPr>
          <p:cNvPr id="5" name="Footer Placeholder 4"/>
          <p:cNvSpPr>
            <a:spLocks noGrp="1"/>
          </p:cNvSpPr>
          <p:nvPr>
            <p:ph type="ftr" sz="quarter" idx="3"/>
          </p:nvPr>
        </p:nvSpPr>
        <p:spPr>
          <a:xfrm>
            <a:off x="5958840" y="6371591"/>
            <a:ext cx="2895600" cy="257810"/>
          </a:xfrm>
          <a:prstGeom prst="rect">
            <a:avLst/>
          </a:prstGeom>
        </p:spPr>
        <p:txBody>
          <a:bodyPr vert="horz" lIns="91440" tIns="45720" rIns="91440" bIns="45720" rtlCol="0" anchor="ctr"/>
          <a:lstStyle>
            <a:lvl1pPr marL="0" algn="r" defTabSz="914400" rtl="0" eaLnBrk="1" latinLnBrk="0" hangingPunct="1">
              <a:defRPr sz="1200" kern="1200">
                <a:solidFill>
                  <a:schemeClr val="bg2">
                    <a:lumMod val="60000"/>
                    <a:lumOff val="40000"/>
                  </a:schemeClr>
                </a:solidFill>
                <a:latin typeface="Brush Script MT" pitchFamily="66" charset="0"/>
                <a:ea typeface="+mn-ea"/>
                <a:cs typeface="+mn-cs"/>
              </a:defRPr>
            </a:lvl1pPr>
          </a:lstStyle>
          <a:p>
            <a:endParaRPr lang="en-US"/>
          </a:p>
        </p:txBody>
      </p:sp>
      <p:sp>
        <p:nvSpPr>
          <p:cNvPr id="6" name="Slide Number Placeholder 5"/>
          <p:cNvSpPr>
            <a:spLocks noGrp="1"/>
          </p:cNvSpPr>
          <p:nvPr>
            <p:ph type="sldNum" sz="quarter" idx="4"/>
          </p:nvPr>
        </p:nvSpPr>
        <p:spPr>
          <a:xfrm>
            <a:off x="4191000" y="6356350"/>
            <a:ext cx="762000" cy="271463"/>
          </a:xfrm>
          <a:prstGeom prst="rect">
            <a:avLst/>
          </a:prstGeom>
        </p:spPr>
        <p:txBody>
          <a:bodyPr vert="horz" lIns="91440" tIns="45720" rIns="91440" bIns="45720" rtlCol="0" anchor="ctr"/>
          <a:lstStyle>
            <a:lvl1pPr marL="0" algn="ctr" defTabSz="914400" rtl="0" eaLnBrk="1" latinLnBrk="0" hangingPunct="1">
              <a:defRPr sz="1200" kern="1200">
                <a:solidFill>
                  <a:schemeClr val="bg2">
                    <a:lumMod val="60000"/>
                    <a:lumOff val="40000"/>
                  </a:schemeClr>
                </a:solidFill>
                <a:latin typeface="+mn-lt"/>
                <a:ea typeface="+mn-ea"/>
                <a:cs typeface="+mn-cs"/>
              </a:defRPr>
            </a:lvl1pPr>
          </a:lstStyle>
          <a:p>
            <a:fld id="{CFE4BAC9-6D41-4691-9299-18EF07EF0177}"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881" r:id="rId1"/>
    <p:sldLayoutId id="2147483882" r:id="rId2"/>
    <p:sldLayoutId id="2147483883" r:id="rId3"/>
    <p:sldLayoutId id="2147483884" r:id="rId4"/>
    <p:sldLayoutId id="2147483885" r:id="rId5"/>
    <p:sldLayoutId id="2147483886" r:id="rId6"/>
    <p:sldLayoutId id="2147483887" r:id="rId7"/>
    <p:sldLayoutId id="2147483888" r:id="rId8"/>
    <p:sldLayoutId id="2147483889" r:id="rId9"/>
    <p:sldLayoutId id="2147483890" r:id="rId10"/>
    <p:sldLayoutId id="2147483891" r:id="rId11"/>
    <p:sldLayoutId id="2147483892" r:id="rId12"/>
    <p:sldLayoutId id="2147483893" r:id="rId13"/>
    <p:sldLayoutId id="2147483894" r:id="rId14"/>
  </p:sldLayoutIdLst>
  <p:hf hdr="0" ftr="0" dt="0"/>
  <p:txStyles>
    <p:titleStyle>
      <a:lvl1pPr algn="ctr" defTabSz="914400" rtl="0" eaLnBrk="1" latinLnBrk="0" hangingPunct="1">
        <a:spcBef>
          <a:spcPct val="0"/>
        </a:spcBef>
        <a:buNone/>
        <a:defRPr sz="4800" kern="1200">
          <a:solidFill>
            <a:schemeClr val="tx1">
              <a:lumMod val="75000"/>
              <a:lumOff val="25000"/>
            </a:schemeClr>
          </a:solidFill>
          <a:latin typeface="+mj-lt"/>
          <a:ea typeface="+mj-ea"/>
          <a:cs typeface="+mj-cs"/>
        </a:defRPr>
      </a:lvl1pPr>
    </p:titleStyle>
    <p:bodyStyle>
      <a:lvl1pPr marL="342900" indent="-342900" algn="l" defTabSz="914400" rtl="0" eaLnBrk="1" latinLnBrk="0" hangingPunct="1">
        <a:spcBef>
          <a:spcPts val="2000"/>
        </a:spcBef>
        <a:buClr>
          <a:schemeClr val="tx1">
            <a:lumMod val="75000"/>
            <a:lumOff val="25000"/>
          </a:schemeClr>
        </a:buClr>
        <a:buFont typeface="Arial" pitchFamily="34" charset="0"/>
        <a:buChar char="•"/>
        <a:defRPr sz="2400" kern="1200">
          <a:solidFill>
            <a:schemeClr val="tx1">
              <a:lumMod val="75000"/>
              <a:lumOff val="25000"/>
            </a:schemeClr>
          </a:solidFill>
          <a:latin typeface="+mn-lt"/>
          <a:ea typeface="+mn-ea"/>
          <a:cs typeface="+mn-cs"/>
        </a:defRPr>
      </a:lvl1pPr>
      <a:lvl2pPr marL="579438" indent="-228600" algn="l" defTabSz="914400" rtl="0" eaLnBrk="1" latinLnBrk="0" hangingPunct="1">
        <a:spcBef>
          <a:spcPts val="600"/>
        </a:spcBef>
        <a:buClr>
          <a:schemeClr val="bg2">
            <a:lumMod val="60000"/>
            <a:lumOff val="40000"/>
          </a:schemeClr>
        </a:buClr>
        <a:buFont typeface="Arial" pitchFamily="34" charset="0"/>
        <a:buChar char="•"/>
        <a:defRPr sz="2200" kern="1200">
          <a:solidFill>
            <a:schemeClr val="tx1">
              <a:lumMod val="75000"/>
              <a:lumOff val="25000"/>
            </a:schemeClr>
          </a:solidFill>
          <a:latin typeface="+mn-lt"/>
          <a:ea typeface="+mn-ea"/>
          <a:cs typeface="+mn-cs"/>
        </a:defRPr>
      </a:lvl2pPr>
      <a:lvl3pPr marL="808038" indent="-228600" algn="l" defTabSz="914400" rtl="0" eaLnBrk="1" latinLnBrk="0" hangingPunct="1">
        <a:spcBef>
          <a:spcPts val="600"/>
        </a:spcBef>
        <a:buClr>
          <a:schemeClr val="tx1">
            <a:lumMod val="75000"/>
            <a:lumOff val="25000"/>
          </a:schemeClr>
        </a:buClr>
        <a:buFont typeface="Arial" pitchFamily="34" charset="0"/>
        <a:buChar char="•"/>
        <a:defRPr sz="2000" kern="1200">
          <a:solidFill>
            <a:schemeClr val="tx1">
              <a:lumMod val="75000"/>
              <a:lumOff val="25000"/>
            </a:schemeClr>
          </a:solidFill>
          <a:latin typeface="+mn-lt"/>
          <a:ea typeface="+mn-ea"/>
          <a:cs typeface="+mn-cs"/>
        </a:defRPr>
      </a:lvl3pPr>
      <a:lvl4pPr marL="1036638" indent="-228600" algn="l" defTabSz="914400" rtl="0" eaLnBrk="1" latinLnBrk="0" hangingPunct="1">
        <a:spcBef>
          <a:spcPts val="600"/>
        </a:spcBef>
        <a:buClr>
          <a:schemeClr val="bg2">
            <a:lumMod val="60000"/>
            <a:lumOff val="40000"/>
          </a:schemeClr>
        </a:buClr>
        <a:buFont typeface="Arial" pitchFamily="34" charset="0"/>
        <a:buChar char="•"/>
        <a:defRPr sz="1800" kern="1200">
          <a:solidFill>
            <a:schemeClr val="tx1">
              <a:lumMod val="75000"/>
              <a:lumOff val="25000"/>
            </a:schemeClr>
          </a:solidFill>
          <a:latin typeface="+mn-lt"/>
          <a:ea typeface="+mn-ea"/>
          <a:cs typeface="+mn-cs"/>
        </a:defRPr>
      </a:lvl4pPr>
      <a:lvl5pPr marL="1265238" indent="-228600" algn="l" defTabSz="914400" rtl="0" eaLnBrk="1" latinLnBrk="0" hangingPunct="1">
        <a:spcBef>
          <a:spcPts val="600"/>
        </a:spcBef>
        <a:buClr>
          <a:schemeClr val="tx1">
            <a:lumMod val="75000"/>
            <a:lumOff val="25000"/>
          </a:schemeClr>
        </a:buClr>
        <a:buFont typeface="Arial" pitchFamily="34" charset="0"/>
        <a:buChar char="•"/>
        <a:defRPr sz="1800" kern="1200">
          <a:solidFill>
            <a:schemeClr val="tx1">
              <a:lumMod val="75000"/>
              <a:lumOff val="25000"/>
            </a:schemeClr>
          </a:solidFill>
          <a:latin typeface="+mn-lt"/>
          <a:ea typeface="+mn-ea"/>
          <a:cs typeface="+mn-cs"/>
        </a:defRPr>
      </a:lvl5pPr>
      <a:lvl6pPr marL="1485900" indent="-228600" algn="l" defTabSz="914400" rtl="0" eaLnBrk="1" latinLnBrk="0" hangingPunct="1">
        <a:spcBef>
          <a:spcPct val="20000"/>
        </a:spcBef>
        <a:buClr>
          <a:schemeClr val="bg2">
            <a:lumMod val="60000"/>
            <a:lumOff val="40000"/>
          </a:schemeClr>
        </a:buClr>
        <a:buFont typeface="Arial" pitchFamily="34" charset="0"/>
        <a:buChar char="•"/>
        <a:defRPr lang="en-US" sz="1800" kern="1200" dirty="0" smtClean="0">
          <a:solidFill>
            <a:schemeClr val="tx1">
              <a:lumMod val="75000"/>
              <a:lumOff val="25000"/>
            </a:schemeClr>
          </a:solidFill>
          <a:latin typeface="+mn-lt"/>
          <a:ea typeface="+mn-ea"/>
          <a:cs typeface="+mn-cs"/>
        </a:defRPr>
      </a:lvl6pPr>
      <a:lvl7pPr marL="1712913" indent="-228600" algn="l" defTabSz="914400" rtl="0" eaLnBrk="1" latinLnBrk="0" hangingPunct="1">
        <a:spcBef>
          <a:spcPct val="20000"/>
        </a:spcBef>
        <a:buClr>
          <a:schemeClr val="tx1">
            <a:lumMod val="75000"/>
            <a:lumOff val="25000"/>
          </a:schemeClr>
        </a:buClr>
        <a:buFont typeface="Arial" pitchFamily="34" charset="0"/>
        <a:buChar char="•"/>
        <a:defRPr lang="en-US" sz="1800" kern="1200" dirty="0" smtClean="0">
          <a:solidFill>
            <a:schemeClr val="tx1">
              <a:lumMod val="75000"/>
              <a:lumOff val="25000"/>
            </a:schemeClr>
          </a:solidFill>
          <a:latin typeface="+mn-lt"/>
          <a:ea typeface="+mn-ea"/>
          <a:cs typeface="+mn-cs"/>
        </a:defRPr>
      </a:lvl7pPr>
      <a:lvl8pPr marL="1947863" indent="-228600" algn="l" defTabSz="914400" rtl="0" eaLnBrk="1" latinLnBrk="0" hangingPunct="1">
        <a:spcBef>
          <a:spcPct val="20000"/>
        </a:spcBef>
        <a:buClr>
          <a:schemeClr val="bg2">
            <a:lumMod val="60000"/>
            <a:lumOff val="40000"/>
          </a:schemeClr>
        </a:buClr>
        <a:buFont typeface="Arial" pitchFamily="34" charset="0"/>
        <a:buChar char="•"/>
        <a:defRPr lang="en-US" sz="1800" kern="1200" dirty="0" smtClean="0">
          <a:solidFill>
            <a:schemeClr val="tx1">
              <a:lumMod val="75000"/>
              <a:lumOff val="25000"/>
            </a:schemeClr>
          </a:solidFill>
          <a:latin typeface="+mn-lt"/>
          <a:ea typeface="+mn-ea"/>
          <a:cs typeface="+mn-cs"/>
        </a:defRPr>
      </a:lvl8pPr>
      <a:lvl9pPr marL="2174875" indent="-228600" algn="l" defTabSz="914400" rtl="0" eaLnBrk="1" latinLnBrk="0" hangingPunct="1">
        <a:spcBef>
          <a:spcPct val="20000"/>
        </a:spcBef>
        <a:buClr>
          <a:schemeClr val="tx1">
            <a:lumMod val="75000"/>
            <a:lumOff val="25000"/>
          </a:schemeClr>
        </a:buClr>
        <a:buFont typeface="Arial" pitchFamily="34" charset="0"/>
        <a:buChar char="•"/>
        <a:defRPr lang="en-US" sz="1800" kern="1200" dirty="0">
          <a:solidFill>
            <a:schemeClr val="tx1">
              <a:lumMod val="75000"/>
              <a:lumOff val="25000"/>
            </a:schemeClr>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4" Type="http://schemas.openxmlformats.org/officeDocument/2006/relationships/diagramQuickStyle" Target="../diagrams/quickStyle1.xml"/><Relationship Id="rId5" Type="http://schemas.openxmlformats.org/officeDocument/2006/relationships/diagramColors" Target="../diagrams/colors1.xml"/><Relationship Id="rId6" Type="http://schemas.microsoft.com/office/2007/relationships/diagramDrawing" Target="../diagrams/drawing1.xml"/><Relationship Id="rId1" Type="http://schemas.openxmlformats.org/officeDocument/2006/relationships/slideLayout" Target="../slideLayouts/slideLayout2.xml"/><Relationship Id="rId2" Type="http://schemas.openxmlformats.org/officeDocument/2006/relationships/diagramData" Target="../diagrams/data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914400" y="444500"/>
            <a:ext cx="7342188" cy="2538684"/>
          </a:xfrm>
        </p:spPr>
        <p:txBody>
          <a:bodyPr>
            <a:normAutofit fontScale="90000"/>
          </a:bodyPr>
          <a:lstStyle/>
          <a:p>
            <a:r>
              <a:rPr lang="en-US" dirty="0" smtClean="0">
                <a:solidFill>
                  <a:srgbClr val="2F2B20"/>
                </a:solidFill>
              </a:rPr>
              <a:t>High-level Summary of CAEECC Interview Findings</a:t>
            </a:r>
            <a:endParaRPr lang="en-US" dirty="0">
              <a:solidFill>
                <a:srgbClr val="2F2B20"/>
              </a:solidFill>
            </a:endParaRPr>
          </a:p>
        </p:txBody>
      </p:sp>
      <p:sp>
        <p:nvSpPr>
          <p:cNvPr id="3" name="Subtitle 2"/>
          <p:cNvSpPr>
            <a:spLocks noGrp="1"/>
          </p:cNvSpPr>
          <p:nvPr>
            <p:ph type="subTitle" idx="1"/>
          </p:nvPr>
        </p:nvSpPr>
        <p:spPr>
          <a:xfrm>
            <a:off x="914400" y="3765900"/>
            <a:ext cx="7342188" cy="2067554"/>
          </a:xfrm>
        </p:spPr>
        <p:txBody>
          <a:bodyPr>
            <a:normAutofit/>
          </a:bodyPr>
          <a:lstStyle/>
          <a:p>
            <a:r>
              <a:rPr lang="en-US" dirty="0" smtClean="0"/>
              <a:t>Facilitator: Dr. Jonathan </a:t>
            </a:r>
            <a:r>
              <a:rPr lang="en-US" dirty="0" err="1" smtClean="0"/>
              <a:t>Raab</a:t>
            </a:r>
            <a:r>
              <a:rPr lang="en-US" dirty="0" smtClean="0"/>
              <a:t>, </a:t>
            </a:r>
            <a:r>
              <a:rPr lang="en-US" dirty="0" err="1" smtClean="0"/>
              <a:t>Raab</a:t>
            </a:r>
            <a:r>
              <a:rPr lang="en-US" dirty="0" smtClean="0"/>
              <a:t> Associates</a:t>
            </a:r>
          </a:p>
          <a:p>
            <a:r>
              <a:rPr lang="en-US" dirty="0" smtClean="0"/>
              <a:t>2018 Coordinating Committee - Launch Meeting - #15</a:t>
            </a:r>
          </a:p>
          <a:p>
            <a:r>
              <a:rPr lang="en-US" dirty="0" smtClean="0"/>
              <a:t>February 15, 2018 10a-5p</a:t>
            </a:r>
          </a:p>
          <a:p>
            <a:r>
              <a:rPr lang="en-US" dirty="0" smtClean="0"/>
              <a:t>NRDC, 111 Sutter St, San Francisco</a:t>
            </a:r>
          </a:p>
          <a:p>
            <a:endParaRPr lang="en-US" dirty="0"/>
          </a:p>
        </p:txBody>
      </p:sp>
      <p:sp>
        <p:nvSpPr>
          <p:cNvPr id="4" name="Slide Number Placeholder 3"/>
          <p:cNvSpPr>
            <a:spLocks noGrp="1"/>
          </p:cNvSpPr>
          <p:nvPr>
            <p:ph type="sldNum" sz="quarter" idx="12"/>
          </p:nvPr>
        </p:nvSpPr>
        <p:spPr/>
        <p:txBody>
          <a:bodyPr/>
          <a:lstStyle/>
          <a:p>
            <a:pPr eaLnBrk="1" latinLnBrk="0" hangingPunct="1"/>
            <a:fld id="{2C6B1FF6-39B9-40F5-8B67-33C6354A3D4F}" type="slidenum">
              <a:rPr kumimoji="0" lang="en-US" smtClean="0">
                <a:solidFill>
                  <a:srgbClr val="2F2B20"/>
                </a:solidFill>
              </a:rPr>
              <a:pPr eaLnBrk="1" latinLnBrk="0" hangingPunct="1"/>
              <a:t>1</a:t>
            </a:fld>
            <a:endParaRPr kumimoji="0" lang="en-US" dirty="0">
              <a:solidFill>
                <a:srgbClr val="2F2B20"/>
              </a:solidFill>
            </a:endParaRPr>
          </a:p>
        </p:txBody>
      </p:sp>
    </p:spTree>
    <p:extLst>
      <p:ext uri="{BB962C8B-B14F-4D97-AF65-F5344CB8AC3E}">
        <p14:creationId xmlns:p14="http://schemas.microsoft.com/office/powerpoint/2010/main" val="1947526424"/>
      </p:ext>
    </p:extLst>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solidFill>
                  <a:srgbClr val="2F2B20"/>
                </a:solidFill>
              </a:rPr>
              <a:t>Challenges and Limitations</a:t>
            </a:r>
            <a:endParaRPr lang="en-US" dirty="0">
              <a:solidFill>
                <a:srgbClr val="2F2B20"/>
              </a:solidFill>
            </a:endParaRPr>
          </a:p>
        </p:txBody>
      </p:sp>
      <p:sp>
        <p:nvSpPr>
          <p:cNvPr id="3" name="Content Placeholder 2"/>
          <p:cNvSpPr>
            <a:spLocks noGrp="1"/>
          </p:cNvSpPr>
          <p:nvPr>
            <p:ph idx="1"/>
          </p:nvPr>
        </p:nvSpPr>
        <p:spPr/>
        <p:txBody>
          <a:bodyPr>
            <a:normAutofit lnSpcReduction="10000"/>
          </a:bodyPr>
          <a:lstStyle/>
          <a:p>
            <a:pPr marL="0" lvl="0" indent="0">
              <a:buNone/>
            </a:pPr>
            <a:r>
              <a:rPr lang="en-US" dirty="0">
                <a:solidFill>
                  <a:srgbClr val="6F664C"/>
                </a:solidFill>
              </a:rPr>
              <a:t>Regarding the CAEECC’s interface with the CPUC</a:t>
            </a:r>
            <a:r>
              <a:rPr lang="en-US" dirty="0" smtClean="0">
                <a:solidFill>
                  <a:srgbClr val="6F664C"/>
                </a:solidFill>
              </a:rPr>
              <a:t>:</a:t>
            </a:r>
            <a:endParaRPr lang="en-US" sz="2000" dirty="0">
              <a:solidFill>
                <a:srgbClr val="6F664C"/>
              </a:solidFill>
            </a:endParaRPr>
          </a:p>
          <a:p>
            <a:r>
              <a:rPr lang="en-US" sz="2400" dirty="0" smtClean="0">
                <a:solidFill>
                  <a:srgbClr val="6F664C"/>
                </a:solidFill>
              </a:rPr>
              <a:t>Lack </a:t>
            </a:r>
            <a:r>
              <a:rPr lang="en-US" sz="2400" dirty="0">
                <a:solidFill>
                  <a:srgbClr val="6F664C"/>
                </a:solidFill>
              </a:rPr>
              <a:t>of clear and timely decisions on energy efficiency matters by the CPUC was </a:t>
            </a:r>
            <a:r>
              <a:rPr lang="en-US" sz="2400" dirty="0" smtClean="0">
                <a:solidFill>
                  <a:srgbClr val="6F664C"/>
                </a:solidFill>
              </a:rPr>
              <a:t>often challenging </a:t>
            </a:r>
            <a:r>
              <a:rPr lang="en-US" sz="2400" dirty="0">
                <a:solidFill>
                  <a:srgbClr val="6F664C"/>
                </a:solidFill>
              </a:rPr>
              <a:t>for </a:t>
            </a:r>
            <a:r>
              <a:rPr lang="en-US" sz="2400" dirty="0" smtClean="0">
                <a:solidFill>
                  <a:srgbClr val="6F664C"/>
                </a:solidFill>
              </a:rPr>
              <a:t>CAEECC</a:t>
            </a:r>
            <a:endParaRPr lang="en-US" sz="2000" dirty="0">
              <a:solidFill>
                <a:srgbClr val="6F664C"/>
              </a:solidFill>
            </a:endParaRPr>
          </a:p>
          <a:p>
            <a:r>
              <a:rPr lang="en-US" sz="2400" dirty="0" smtClean="0">
                <a:solidFill>
                  <a:srgbClr val="6F664C"/>
                </a:solidFill>
              </a:rPr>
              <a:t>CPUC’s </a:t>
            </a:r>
            <a:r>
              <a:rPr lang="en-US" sz="2400" dirty="0">
                <a:solidFill>
                  <a:srgbClr val="6F664C"/>
                </a:solidFill>
              </a:rPr>
              <a:t>rotating staff participation and “hands-off” approach at the CAEECC meetings was frustrating to numerous Members who would like to see more active CPUC engagement. As one Member put it, “</a:t>
            </a:r>
            <a:r>
              <a:rPr lang="en-US" sz="2400" i="1" dirty="0">
                <a:solidFill>
                  <a:srgbClr val="6F664C"/>
                </a:solidFill>
              </a:rPr>
              <a:t>Energy Division’s interest in the CAEECC seems to wax and wane</a:t>
            </a:r>
            <a:r>
              <a:rPr lang="en-US" sz="2400" dirty="0">
                <a:solidFill>
                  <a:srgbClr val="6F664C"/>
                </a:solidFill>
              </a:rPr>
              <a:t>.”</a:t>
            </a:r>
            <a:endParaRPr lang="en-US" sz="2000" dirty="0">
              <a:solidFill>
                <a:srgbClr val="6F664C"/>
              </a:solidFill>
            </a:endParaRPr>
          </a:p>
          <a:p>
            <a:endParaRPr lang="en-US" dirty="0">
              <a:solidFill>
                <a:srgbClr val="6F664C"/>
              </a:solidFill>
            </a:endParaRPr>
          </a:p>
        </p:txBody>
      </p:sp>
      <p:sp>
        <p:nvSpPr>
          <p:cNvPr id="4" name="Slide Number Placeholder 3"/>
          <p:cNvSpPr>
            <a:spLocks noGrp="1"/>
          </p:cNvSpPr>
          <p:nvPr>
            <p:ph type="sldNum" sz="quarter" idx="12"/>
          </p:nvPr>
        </p:nvSpPr>
        <p:spPr/>
        <p:txBody>
          <a:bodyPr/>
          <a:lstStyle/>
          <a:p>
            <a:fld id="{CFE4BAC9-6D41-4691-9299-18EF07EF0177}" type="slidenum">
              <a:rPr lang="en-US" smtClean="0">
                <a:solidFill>
                  <a:srgbClr val="2F2B20"/>
                </a:solidFill>
              </a:rPr>
              <a:t>10</a:t>
            </a:fld>
            <a:endParaRPr lang="en-US" dirty="0">
              <a:solidFill>
                <a:srgbClr val="2F2B20"/>
              </a:solidFill>
            </a:endParaRPr>
          </a:p>
        </p:txBody>
      </p:sp>
    </p:spTree>
    <p:extLst>
      <p:ext uri="{BB962C8B-B14F-4D97-AF65-F5344CB8AC3E}">
        <p14:creationId xmlns:p14="http://schemas.microsoft.com/office/powerpoint/2010/main" val="3990799056"/>
      </p:ext>
    </p:extLst>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solidFill>
                  <a:srgbClr val="2F2B20"/>
                </a:solidFill>
              </a:rPr>
              <a:t>Challenges and Limitations</a:t>
            </a:r>
            <a:endParaRPr lang="en-US" dirty="0">
              <a:solidFill>
                <a:srgbClr val="2F2B20"/>
              </a:solidFill>
            </a:endParaRPr>
          </a:p>
        </p:txBody>
      </p:sp>
      <p:sp>
        <p:nvSpPr>
          <p:cNvPr id="3" name="Content Placeholder 2"/>
          <p:cNvSpPr>
            <a:spLocks noGrp="1"/>
          </p:cNvSpPr>
          <p:nvPr>
            <p:ph idx="1"/>
          </p:nvPr>
        </p:nvSpPr>
        <p:spPr>
          <a:xfrm>
            <a:off x="575884" y="1860798"/>
            <a:ext cx="8091904" cy="4400934"/>
          </a:xfrm>
        </p:spPr>
        <p:txBody>
          <a:bodyPr>
            <a:normAutofit fontScale="70000" lnSpcReduction="20000"/>
          </a:bodyPr>
          <a:lstStyle/>
          <a:p>
            <a:pPr marL="0" lvl="0" indent="0">
              <a:buNone/>
            </a:pPr>
            <a:r>
              <a:rPr lang="en-US" dirty="0">
                <a:solidFill>
                  <a:srgbClr val="6F664C"/>
                </a:solidFill>
              </a:rPr>
              <a:t>Regarding the CAEECC’s scope going-forward</a:t>
            </a:r>
            <a:r>
              <a:rPr lang="en-US" dirty="0" smtClean="0">
                <a:solidFill>
                  <a:srgbClr val="6F664C"/>
                </a:solidFill>
              </a:rPr>
              <a:t>:</a:t>
            </a:r>
            <a:endParaRPr lang="en-US" sz="2000" dirty="0">
              <a:solidFill>
                <a:srgbClr val="6F664C"/>
              </a:solidFill>
            </a:endParaRPr>
          </a:p>
          <a:p>
            <a:pPr marL="0" indent="0">
              <a:buNone/>
            </a:pPr>
            <a:r>
              <a:rPr lang="en-US" sz="2400" dirty="0" smtClean="0">
                <a:solidFill>
                  <a:srgbClr val="6F664C"/>
                </a:solidFill>
              </a:rPr>
              <a:t>The </a:t>
            </a:r>
            <a:r>
              <a:rPr lang="en-US" sz="2400" dirty="0">
                <a:solidFill>
                  <a:srgbClr val="6F664C"/>
                </a:solidFill>
              </a:rPr>
              <a:t>CPUC’s 3rd party decision (August 2016) is presenting ongoing challenges and confusion for the CAEECC in terms of what topics it should and should not discuss and how it conducts meetings (e.g., Conflict of Interest Guidelines). Some illustrative quotes</a:t>
            </a:r>
            <a:r>
              <a:rPr lang="en-US" sz="2400" dirty="0" smtClean="0">
                <a:solidFill>
                  <a:srgbClr val="6F664C"/>
                </a:solidFill>
              </a:rPr>
              <a:t>:</a:t>
            </a:r>
            <a:endParaRPr lang="en-US" sz="2000" dirty="0">
              <a:solidFill>
                <a:srgbClr val="6F664C"/>
              </a:solidFill>
            </a:endParaRPr>
          </a:p>
          <a:p>
            <a:r>
              <a:rPr lang="en-US" i="1" dirty="0" smtClean="0">
                <a:solidFill>
                  <a:srgbClr val="6F664C"/>
                </a:solidFill>
              </a:rPr>
              <a:t>“</a:t>
            </a:r>
            <a:r>
              <a:rPr lang="en-US" i="1" dirty="0">
                <a:solidFill>
                  <a:srgbClr val="6F664C"/>
                </a:solidFill>
              </a:rPr>
              <a:t>This precludes the CAEECC from being able to vet implementation plans and shifted the overall CAEECC purpose--perhaps to more of a policy orientation</a:t>
            </a:r>
            <a:r>
              <a:rPr lang="en-US" i="1" dirty="0" smtClean="0">
                <a:solidFill>
                  <a:srgbClr val="6F664C"/>
                </a:solidFill>
              </a:rPr>
              <a:t>”</a:t>
            </a:r>
            <a:endParaRPr lang="en-US" dirty="0">
              <a:solidFill>
                <a:srgbClr val="6F664C"/>
              </a:solidFill>
            </a:endParaRPr>
          </a:p>
          <a:p>
            <a:r>
              <a:rPr lang="en-US" i="1" dirty="0" smtClean="0">
                <a:solidFill>
                  <a:srgbClr val="6F664C"/>
                </a:solidFill>
              </a:rPr>
              <a:t>“</a:t>
            </a:r>
            <a:r>
              <a:rPr lang="en-US" i="1" dirty="0">
                <a:solidFill>
                  <a:srgbClr val="6F664C"/>
                </a:solidFill>
              </a:rPr>
              <a:t>Adding insurmountable conflict of having implementers and PAs working together on implementation and program designs—is very unfortunate</a:t>
            </a:r>
            <a:r>
              <a:rPr lang="en-US" i="1" dirty="0" smtClean="0">
                <a:solidFill>
                  <a:srgbClr val="6F664C"/>
                </a:solidFill>
              </a:rPr>
              <a:t>”</a:t>
            </a:r>
            <a:endParaRPr lang="en-US" dirty="0">
              <a:solidFill>
                <a:srgbClr val="6F664C"/>
              </a:solidFill>
            </a:endParaRPr>
          </a:p>
          <a:p>
            <a:r>
              <a:rPr lang="en-US" i="1" dirty="0" smtClean="0">
                <a:solidFill>
                  <a:srgbClr val="6F664C"/>
                </a:solidFill>
              </a:rPr>
              <a:t>“</a:t>
            </a:r>
            <a:r>
              <a:rPr lang="en-US" i="1" dirty="0">
                <a:solidFill>
                  <a:srgbClr val="6F664C"/>
                </a:solidFill>
              </a:rPr>
              <a:t>Still also have Annual Advice Letters (on budget); reporting on implementation progress and overall strategy refinements down the road; and anything else the CPUC directs the CAEECC to undertake</a:t>
            </a:r>
            <a:r>
              <a:rPr lang="en-US" i="1" dirty="0" smtClean="0">
                <a:solidFill>
                  <a:srgbClr val="6F664C"/>
                </a:solidFill>
              </a:rPr>
              <a:t>”</a:t>
            </a:r>
            <a:endParaRPr lang="en-US" dirty="0">
              <a:solidFill>
                <a:srgbClr val="6F664C"/>
              </a:solidFill>
            </a:endParaRPr>
          </a:p>
          <a:p>
            <a:r>
              <a:rPr lang="en-US" dirty="0" smtClean="0">
                <a:solidFill>
                  <a:srgbClr val="6F664C"/>
                </a:solidFill>
              </a:rPr>
              <a:t>“</a:t>
            </a:r>
            <a:r>
              <a:rPr lang="en-US" i="1" dirty="0">
                <a:solidFill>
                  <a:srgbClr val="6F664C"/>
                </a:solidFill>
              </a:rPr>
              <a:t>CPUC will need to help sort out role of CAEECC going forward vs. other groups such as the new </a:t>
            </a:r>
            <a:r>
              <a:rPr lang="en-US" i="1" smtClean="0">
                <a:solidFill>
                  <a:srgbClr val="6F664C"/>
                </a:solidFill>
              </a:rPr>
              <a:t>Procuremnt </a:t>
            </a:r>
            <a:r>
              <a:rPr lang="en-US" i="1" dirty="0">
                <a:solidFill>
                  <a:srgbClr val="6F664C"/>
                </a:solidFill>
              </a:rPr>
              <a:t>Review Groups</a:t>
            </a:r>
            <a:endParaRPr lang="en-US" dirty="0">
              <a:solidFill>
                <a:srgbClr val="6F664C"/>
              </a:solidFill>
            </a:endParaRPr>
          </a:p>
          <a:p>
            <a:endParaRPr lang="en-US" dirty="0">
              <a:solidFill>
                <a:srgbClr val="6F664C"/>
              </a:solidFill>
            </a:endParaRPr>
          </a:p>
        </p:txBody>
      </p:sp>
      <p:sp>
        <p:nvSpPr>
          <p:cNvPr id="4" name="Slide Number Placeholder 3"/>
          <p:cNvSpPr>
            <a:spLocks noGrp="1"/>
          </p:cNvSpPr>
          <p:nvPr>
            <p:ph type="sldNum" sz="quarter" idx="12"/>
          </p:nvPr>
        </p:nvSpPr>
        <p:spPr/>
        <p:txBody>
          <a:bodyPr/>
          <a:lstStyle/>
          <a:p>
            <a:fld id="{CFE4BAC9-6D41-4691-9299-18EF07EF0177}" type="slidenum">
              <a:rPr lang="en-US" smtClean="0">
                <a:solidFill>
                  <a:srgbClr val="2F2B20"/>
                </a:solidFill>
              </a:rPr>
              <a:t>11</a:t>
            </a:fld>
            <a:endParaRPr lang="en-US" dirty="0">
              <a:solidFill>
                <a:srgbClr val="2F2B20"/>
              </a:solidFill>
            </a:endParaRPr>
          </a:p>
        </p:txBody>
      </p:sp>
    </p:spTree>
    <p:extLst>
      <p:ext uri="{BB962C8B-B14F-4D97-AF65-F5344CB8AC3E}">
        <p14:creationId xmlns:p14="http://schemas.microsoft.com/office/powerpoint/2010/main" val="3990799056"/>
      </p:ext>
    </p:extLst>
  </p:cSld>
  <p:clrMapOvr>
    <a:masterClrMapping/>
  </p:clrMapOvr>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solidFill>
                  <a:srgbClr val="2F2B20"/>
                </a:solidFill>
              </a:rPr>
              <a:t>Meetings</a:t>
            </a:r>
            <a:endParaRPr lang="en-US" dirty="0">
              <a:solidFill>
                <a:srgbClr val="2F2B20"/>
              </a:solidFill>
            </a:endParaRPr>
          </a:p>
        </p:txBody>
      </p:sp>
      <p:sp>
        <p:nvSpPr>
          <p:cNvPr id="3" name="Content Placeholder 2"/>
          <p:cNvSpPr>
            <a:spLocks noGrp="1"/>
          </p:cNvSpPr>
          <p:nvPr>
            <p:ph idx="1"/>
          </p:nvPr>
        </p:nvSpPr>
        <p:spPr>
          <a:xfrm>
            <a:off x="900112" y="1846030"/>
            <a:ext cx="7345363" cy="4400934"/>
          </a:xfrm>
        </p:spPr>
        <p:txBody>
          <a:bodyPr>
            <a:normAutofit fontScale="77500" lnSpcReduction="20000"/>
          </a:bodyPr>
          <a:lstStyle/>
          <a:p>
            <a:pPr marL="0" lvl="0" indent="0">
              <a:buNone/>
            </a:pPr>
            <a:r>
              <a:rPr lang="en-US" dirty="0"/>
              <a:t>Meetings were not as efficient and effective as they should have been</a:t>
            </a:r>
            <a:r>
              <a:rPr lang="en-US" dirty="0" smtClean="0"/>
              <a:t>:</a:t>
            </a:r>
            <a:endParaRPr lang="en-US" sz="2000" dirty="0"/>
          </a:p>
          <a:p>
            <a:r>
              <a:rPr lang="en-US" sz="2400" dirty="0" smtClean="0"/>
              <a:t>Agendas </a:t>
            </a:r>
            <a:r>
              <a:rPr lang="en-US" sz="2400" dirty="0"/>
              <a:t>often had too many topics and unrealistic timeframes, and the agenda-setting process itself was often </a:t>
            </a:r>
            <a:r>
              <a:rPr lang="en-US" sz="2400" dirty="0" smtClean="0"/>
              <a:t>opaque</a:t>
            </a:r>
            <a:endParaRPr lang="en-US" sz="2000" dirty="0"/>
          </a:p>
          <a:p>
            <a:r>
              <a:rPr lang="en-US" sz="2400" dirty="0" smtClean="0"/>
              <a:t>Meeting </a:t>
            </a:r>
            <a:r>
              <a:rPr lang="en-US" sz="2400" dirty="0"/>
              <a:t>materials were often posted late, leaving insufficient time for Members to adequately prepare, and, “</a:t>
            </a:r>
            <a:r>
              <a:rPr lang="en-US" sz="2400" i="1" dirty="0"/>
              <a:t>proposals were often not documented in writing ahead of meetings</a:t>
            </a:r>
            <a:r>
              <a:rPr lang="en-US" sz="2400" dirty="0" smtClean="0"/>
              <a:t>”</a:t>
            </a:r>
            <a:endParaRPr lang="en-US" sz="2000" dirty="0"/>
          </a:p>
          <a:p>
            <a:r>
              <a:rPr lang="en-US" sz="2400" dirty="0" smtClean="0"/>
              <a:t>Members </a:t>
            </a:r>
            <a:r>
              <a:rPr lang="en-US" sz="2400" dirty="0"/>
              <a:t>often didn’t adequately review posted material to come prepared to fully </a:t>
            </a:r>
            <a:r>
              <a:rPr lang="en-US" sz="2400" dirty="0" smtClean="0"/>
              <a:t>participate</a:t>
            </a:r>
            <a:endParaRPr lang="en-US" sz="2000" dirty="0"/>
          </a:p>
          <a:p>
            <a:r>
              <a:rPr lang="en-US" sz="2400" dirty="0" smtClean="0"/>
              <a:t>Some </a:t>
            </a:r>
            <a:r>
              <a:rPr lang="en-US" sz="2400" dirty="0"/>
              <a:t>Members regularly wandered off topic (“</a:t>
            </a:r>
            <a:r>
              <a:rPr lang="en-US" sz="2400" i="1" dirty="0"/>
              <a:t>dragging things off the wheels</a:t>
            </a:r>
            <a:r>
              <a:rPr lang="en-US" sz="2400" dirty="0"/>
              <a:t>”), or dominated the </a:t>
            </a:r>
            <a:r>
              <a:rPr lang="en-US" sz="2400" dirty="0" smtClean="0"/>
              <a:t>discussions</a:t>
            </a:r>
            <a:endParaRPr lang="en-US" sz="2000" dirty="0"/>
          </a:p>
          <a:p>
            <a:r>
              <a:rPr lang="en-US" sz="2400" dirty="0" smtClean="0"/>
              <a:t>The </a:t>
            </a:r>
            <a:r>
              <a:rPr lang="en-US" sz="2400" dirty="0"/>
              <a:t>timeframes for agenda topics were </a:t>
            </a:r>
            <a:r>
              <a:rPr lang="en-US" sz="2400" dirty="0" smtClean="0"/>
              <a:t>often exceeded</a:t>
            </a:r>
            <a:r>
              <a:rPr lang="en-US" sz="2400" dirty="0"/>
              <a:t>, and strategies for working through particular agenda items were frequently not clearly articulated </a:t>
            </a:r>
            <a:endParaRPr lang="en-US" sz="2000" dirty="0"/>
          </a:p>
          <a:p>
            <a:endParaRPr lang="en-US" dirty="0"/>
          </a:p>
        </p:txBody>
      </p:sp>
      <p:sp>
        <p:nvSpPr>
          <p:cNvPr id="4" name="Slide Number Placeholder 3"/>
          <p:cNvSpPr>
            <a:spLocks noGrp="1"/>
          </p:cNvSpPr>
          <p:nvPr>
            <p:ph type="sldNum" sz="quarter" idx="12"/>
          </p:nvPr>
        </p:nvSpPr>
        <p:spPr/>
        <p:txBody>
          <a:bodyPr/>
          <a:lstStyle/>
          <a:p>
            <a:fld id="{CFE4BAC9-6D41-4691-9299-18EF07EF0177}" type="slidenum">
              <a:rPr lang="en-US" smtClean="0">
                <a:solidFill>
                  <a:srgbClr val="2F2B20"/>
                </a:solidFill>
              </a:rPr>
              <a:t>12</a:t>
            </a:fld>
            <a:endParaRPr lang="en-US" dirty="0">
              <a:solidFill>
                <a:srgbClr val="2F2B20"/>
              </a:solidFill>
            </a:endParaRPr>
          </a:p>
        </p:txBody>
      </p:sp>
    </p:spTree>
    <p:extLst>
      <p:ext uri="{BB962C8B-B14F-4D97-AF65-F5344CB8AC3E}">
        <p14:creationId xmlns:p14="http://schemas.microsoft.com/office/powerpoint/2010/main" val="4081299976"/>
      </p:ext>
    </p:extLst>
  </p:cSld>
  <p:clrMapOvr>
    <a:masterClrMapping/>
  </p:clrMapOvr>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00113" y="394528"/>
            <a:ext cx="7345362" cy="998648"/>
          </a:xfrm>
        </p:spPr>
        <p:txBody>
          <a:bodyPr>
            <a:normAutofit/>
          </a:bodyPr>
          <a:lstStyle/>
          <a:p>
            <a:r>
              <a:rPr lang="en-US" dirty="0" smtClean="0"/>
              <a:t>Decision-Making</a:t>
            </a:r>
            <a:endParaRPr lang="en-US" dirty="0"/>
          </a:p>
        </p:txBody>
      </p:sp>
      <p:sp>
        <p:nvSpPr>
          <p:cNvPr id="3" name="Content Placeholder 2"/>
          <p:cNvSpPr>
            <a:spLocks noGrp="1"/>
          </p:cNvSpPr>
          <p:nvPr>
            <p:ph idx="1"/>
          </p:nvPr>
        </p:nvSpPr>
        <p:spPr>
          <a:xfrm>
            <a:off x="900112" y="1866900"/>
            <a:ext cx="7456487" cy="4635500"/>
          </a:xfrm>
        </p:spPr>
        <p:txBody>
          <a:bodyPr>
            <a:normAutofit fontScale="62500" lnSpcReduction="20000"/>
          </a:bodyPr>
          <a:lstStyle/>
          <a:p>
            <a:pPr marL="0" lvl="0" indent="0">
              <a:buNone/>
            </a:pPr>
            <a:r>
              <a:rPr lang="en-US" sz="2700" dirty="0"/>
              <a:t>Despite robust discussions, finding consensus on recommendations/advice was extremely rare</a:t>
            </a:r>
            <a:r>
              <a:rPr lang="en-US" sz="2700" dirty="0" smtClean="0"/>
              <a:t>:</a:t>
            </a:r>
            <a:endParaRPr lang="en-US" sz="2700" dirty="0"/>
          </a:p>
          <a:p>
            <a:r>
              <a:rPr lang="en-US" sz="2700" dirty="0" smtClean="0"/>
              <a:t>Many </a:t>
            </a:r>
            <a:r>
              <a:rPr lang="en-US" sz="2700" dirty="0"/>
              <a:t>expressed their frustration with the lack of consensus,</a:t>
            </a:r>
            <a:r>
              <a:rPr lang="en-US" sz="2700" i="1" dirty="0"/>
              <a:t> “If the CAEECC had come to consensus on more issues it would have more influence with the PAs and at the CPUC</a:t>
            </a:r>
            <a:r>
              <a:rPr lang="en-US" sz="2700" i="1" dirty="0" smtClean="0"/>
              <a:t>”</a:t>
            </a:r>
            <a:endParaRPr lang="en-US" sz="2700" dirty="0"/>
          </a:p>
          <a:p>
            <a:r>
              <a:rPr lang="en-US" sz="2700" dirty="0" smtClean="0"/>
              <a:t>The </a:t>
            </a:r>
            <a:r>
              <a:rPr lang="en-US" sz="2700" dirty="0"/>
              <a:t>sheer volume of issues, tasks, and material made it very difficult to dedicate the time needed to seek </a:t>
            </a:r>
            <a:r>
              <a:rPr lang="en-US" sz="2700" dirty="0" smtClean="0"/>
              <a:t>agreement</a:t>
            </a:r>
            <a:endParaRPr lang="en-US" sz="2700" dirty="0"/>
          </a:p>
          <a:p>
            <a:r>
              <a:rPr lang="en-US" sz="2700" dirty="0" smtClean="0"/>
              <a:t>Some </a:t>
            </a:r>
            <a:r>
              <a:rPr lang="en-US" sz="2700" dirty="0"/>
              <a:t>participants were highly resistant to modifying initial or seemingly fixed positions, and often Members “</a:t>
            </a:r>
            <a:r>
              <a:rPr lang="en-US" sz="2700" i="1" dirty="0"/>
              <a:t>just weren’t on the same page</a:t>
            </a:r>
            <a:r>
              <a:rPr lang="en-US" sz="2700" dirty="0" smtClean="0"/>
              <a:t>”</a:t>
            </a:r>
          </a:p>
          <a:p>
            <a:r>
              <a:rPr lang="en-US" sz="2700" dirty="0"/>
              <a:t>The facilitators generally did a decent job running the meetings, but were not very effective in helping Members reach agreements  </a:t>
            </a:r>
            <a:endParaRPr lang="en-US" sz="2700" dirty="0" smtClean="0"/>
          </a:p>
          <a:p>
            <a:pPr marL="342900" lvl="1" indent="-342900">
              <a:spcBef>
                <a:spcPts val="2000"/>
              </a:spcBef>
              <a:buClr>
                <a:schemeClr val="tx1">
                  <a:lumMod val="75000"/>
                  <a:lumOff val="25000"/>
                </a:schemeClr>
              </a:buClr>
            </a:pPr>
            <a:r>
              <a:rPr lang="en-US" sz="2700" dirty="0"/>
              <a:t>Many Members pointed out, that even without reaching consensus, it would still have been very helpful to seek convergences, narrow differences, and better document two or more options</a:t>
            </a:r>
          </a:p>
          <a:p>
            <a:endParaRPr lang="en-US" sz="2700" dirty="0"/>
          </a:p>
          <a:p>
            <a:endParaRPr lang="en-US" dirty="0"/>
          </a:p>
        </p:txBody>
      </p:sp>
      <p:sp>
        <p:nvSpPr>
          <p:cNvPr id="4" name="Slide Number Placeholder 3"/>
          <p:cNvSpPr>
            <a:spLocks noGrp="1"/>
          </p:cNvSpPr>
          <p:nvPr>
            <p:ph type="sldNum" sz="quarter" idx="12"/>
          </p:nvPr>
        </p:nvSpPr>
        <p:spPr/>
        <p:txBody>
          <a:bodyPr/>
          <a:lstStyle/>
          <a:p>
            <a:fld id="{CFE4BAC9-6D41-4691-9299-18EF07EF0177}" type="slidenum">
              <a:rPr lang="en-US" smtClean="0">
                <a:solidFill>
                  <a:srgbClr val="2F2B20"/>
                </a:solidFill>
              </a:rPr>
              <a:t>13</a:t>
            </a:fld>
            <a:endParaRPr lang="en-US" dirty="0">
              <a:solidFill>
                <a:srgbClr val="2F2B20"/>
              </a:solidFill>
            </a:endParaRPr>
          </a:p>
        </p:txBody>
      </p:sp>
    </p:spTree>
    <p:extLst>
      <p:ext uri="{BB962C8B-B14F-4D97-AF65-F5344CB8AC3E}">
        <p14:creationId xmlns:p14="http://schemas.microsoft.com/office/powerpoint/2010/main" val="3816356221"/>
      </p:ext>
    </p:extLst>
  </p:cSld>
  <p:clrMapOvr>
    <a:masterClrMapping/>
  </p:clrMapOvr>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CAEECC Quarterly Meeting Dates</a:t>
            </a:r>
            <a:endParaRPr lang="en-US" dirty="0"/>
          </a:p>
        </p:txBody>
      </p:sp>
      <p:sp>
        <p:nvSpPr>
          <p:cNvPr id="3" name="Content Placeholder 2"/>
          <p:cNvSpPr>
            <a:spLocks noGrp="1"/>
          </p:cNvSpPr>
          <p:nvPr>
            <p:ph idx="1"/>
          </p:nvPr>
        </p:nvSpPr>
        <p:spPr/>
        <p:txBody>
          <a:bodyPr/>
          <a:lstStyle/>
          <a:p>
            <a:r>
              <a:rPr lang="en-US" dirty="0"/>
              <a:t>February 15</a:t>
            </a:r>
          </a:p>
          <a:p>
            <a:r>
              <a:rPr lang="en-US" dirty="0"/>
              <a:t>May 10  (Other </a:t>
            </a:r>
            <a:r>
              <a:rPr lang="en-US" dirty="0" smtClean="0"/>
              <a:t>May Options</a:t>
            </a:r>
            <a:r>
              <a:rPr lang="en-US" dirty="0"/>
              <a:t>--1,3, or 8)</a:t>
            </a:r>
          </a:p>
          <a:p>
            <a:r>
              <a:rPr lang="en-US" dirty="0"/>
              <a:t>August 2 (Other </a:t>
            </a:r>
            <a:r>
              <a:rPr lang="en-US" dirty="0" smtClean="0"/>
              <a:t>Options—August 7 </a:t>
            </a:r>
            <a:r>
              <a:rPr lang="en-US" dirty="0"/>
              <a:t>or 9; or 9/13 but too late for input to Advice Letter)</a:t>
            </a:r>
          </a:p>
          <a:p>
            <a:r>
              <a:rPr lang="en-US" dirty="0"/>
              <a:t>December 6 (Other </a:t>
            </a:r>
            <a:r>
              <a:rPr lang="en-US" dirty="0" smtClean="0"/>
              <a:t>December Options</a:t>
            </a:r>
            <a:r>
              <a:rPr lang="en-US" dirty="0"/>
              <a:t>—4)</a:t>
            </a:r>
          </a:p>
          <a:p>
            <a:endParaRPr lang="en-US" dirty="0"/>
          </a:p>
        </p:txBody>
      </p:sp>
      <p:sp>
        <p:nvSpPr>
          <p:cNvPr id="4" name="Slide Number Placeholder 3"/>
          <p:cNvSpPr>
            <a:spLocks noGrp="1"/>
          </p:cNvSpPr>
          <p:nvPr>
            <p:ph type="sldNum" sz="quarter" idx="12"/>
          </p:nvPr>
        </p:nvSpPr>
        <p:spPr/>
        <p:txBody>
          <a:bodyPr/>
          <a:lstStyle/>
          <a:p>
            <a:fld id="{CFE4BAC9-6D41-4691-9299-18EF07EF0177}" type="slidenum">
              <a:rPr lang="en-US" smtClean="0">
                <a:solidFill>
                  <a:srgbClr val="2F2B20"/>
                </a:solidFill>
              </a:rPr>
              <a:t>14</a:t>
            </a:fld>
            <a:endParaRPr lang="en-US">
              <a:solidFill>
                <a:srgbClr val="2F2B20"/>
              </a:solidFill>
            </a:endParaRPr>
          </a:p>
        </p:txBody>
      </p:sp>
    </p:spTree>
    <p:extLst>
      <p:ext uri="{BB962C8B-B14F-4D97-AF65-F5344CB8AC3E}">
        <p14:creationId xmlns:p14="http://schemas.microsoft.com/office/powerpoint/2010/main" val="739633676"/>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00113" y="244158"/>
            <a:ext cx="7345362" cy="835342"/>
          </a:xfrm>
        </p:spPr>
        <p:txBody>
          <a:bodyPr/>
          <a:lstStyle/>
          <a:p>
            <a:r>
              <a:rPr lang="en-US" dirty="0" smtClean="0">
                <a:solidFill>
                  <a:srgbClr val="2F2B20"/>
                </a:solidFill>
              </a:rPr>
              <a:t>Chronology</a:t>
            </a:r>
            <a:endParaRPr lang="en-US" dirty="0">
              <a:solidFill>
                <a:srgbClr val="2F2B20"/>
              </a:solidFill>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992837991"/>
              </p:ext>
            </p:extLst>
          </p:nvPr>
        </p:nvGraphicFramePr>
        <p:xfrm>
          <a:off x="290512" y="1320800"/>
          <a:ext cx="8383587" cy="52959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Slide Number Placeholder 2"/>
          <p:cNvSpPr>
            <a:spLocks noGrp="1"/>
          </p:cNvSpPr>
          <p:nvPr>
            <p:ph type="sldNum" sz="quarter" idx="12"/>
          </p:nvPr>
        </p:nvSpPr>
        <p:spPr/>
        <p:txBody>
          <a:bodyPr/>
          <a:lstStyle/>
          <a:p>
            <a:fld id="{CFE4BAC9-6D41-4691-9299-18EF07EF0177}" type="slidenum">
              <a:rPr lang="en-US" smtClean="0">
                <a:solidFill>
                  <a:srgbClr val="2F2B20"/>
                </a:solidFill>
              </a:rPr>
              <a:t>2</a:t>
            </a:fld>
            <a:endParaRPr lang="en-US">
              <a:solidFill>
                <a:srgbClr val="2F2B20"/>
              </a:solidFill>
            </a:endParaRPr>
          </a:p>
        </p:txBody>
      </p:sp>
    </p:spTree>
    <p:extLst>
      <p:ext uri="{BB962C8B-B14F-4D97-AF65-F5344CB8AC3E}">
        <p14:creationId xmlns:p14="http://schemas.microsoft.com/office/powerpoint/2010/main" val="388158555"/>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tx1"/>
                </a:solidFill>
              </a:rPr>
              <a:t>Overview</a:t>
            </a:r>
            <a:endParaRPr lang="en-US" dirty="0">
              <a:solidFill>
                <a:schemeClr val="tx1"/>
              </a:solidFill>
            </a:endParaRPr>
          </a:p>
        </p:txBody>
      </p:sp>
      <p:sp>
        <p:nvSpPr>
          <p:cNvPr id="3" name="Content Placeholder 2"/>
          <p:cNvSpPr>
            <a:spLocks noGrp="1"/>
          </p:cNvSpPr>
          <p:nvPr>
            <p:ph idx="1"/>
          </p:nvPr>
        </p:nvSpPr>
        <p:spPr/>
        <p:txBody>
          <a:bodyPr/>
          <a:lstStyle/>
          <a:p>
            <a:pPr marL="457200" indent="-457200">
              <a:buFont typeface="+mj-lt"/>
              <a:buAutoNum type="arabicPeriod"/>
            </a:pPr>
            <a:r>
              <a:rPr lang="en-US" dirty="0" smtClean="0"/>
              <a:t>Accomplishments</a:t>
            </a:r>
          </a:p>
          <a:p>
            <a:pPr marL="457200" indent="-457200">
              <a:buFont typeface="+mj-lt"/>
              <a:buAutoNum type="arabicPeriod"/>
            </a:pPr>
            <a:r>
              <a:rPr lang="en-US" dirty="0" smtClean="0"/>
              <a:t>Challenges and Limitations</a:t>
            </a:r>
          </a:p>
          <a:p>
            <a:pPr marL="457200" indent="-457200">
              <a:buFont typeface="+mj-lt"/>
              <a:buAutoNum type="arabicPeriod"/>
            </a:pPr>
            <a:r>
              <a:rPr lang="en-US" smtClean="0"/>
              <a:t>Meetings</a:t>
            </a:r>
            <a:r>
              <a:rPr lang="en-US"/>
              <a:t> </a:t>
            </a:r>
            <a:r>
              <a:rPr lang="en-US" smtClean="0"/>
              <a:t>and </a:t>
            </a:r>
            <a:r>
              <a:rPr lang="en-US" dirty="0" smtClean="0"/>
              <a:t>Decision-Making</a:t>
            </a:r>
          </a:p>
          <a:p>
            <a:pPr marL="457200" indent="-457200">
              <a:buFont typeface="+mj-lt"/>
              <a:buAutoNum type="arabicPeriod"/>
            </a:pPr>
            <a:endParaRPr lang="en-US" dirty="0"/>
          </a:p>
        </p:txBody>
      </p:sp>
      <p:sp>
        <p:nvSpPr>
          <p:cNvPr id="4" name="Slide Number Placeholder 3"/>
          <p:cNvSpPr>
            <a:spLocks noGrp="1"/>
          </p:cNvSpPr>
          <p:nvPr>
            <p:ph type="sldNum" sz="quarter" idx="12"/>
          </p:nvPr>
        </p:nvSpPr>
        <p:spPr/>
        <p:txBody>
          <a:bodyPr/>
          <a:lstStyle/>
          <a:p>
            <a:fld id="{CFE4BAC9-6D41-4691-9299-18EF07EF0177}" type="slidenum">
              <a:rPr lang="en-US" smtClean="0">
                <a:solidFill>
                  <a:srgbClr val="2F2B20"/>
                </a:solidFill>
              </a:rPr>
              <a:t>3</a:t>
            </a:fld>
            <a:endParaRPr lang="en-US" dirty="0">
              <a:solidFill>
                <a:srgbClr val="2F2B20"/>
              </a:solidFill>
            </a:endParaRPr>
          </a:p>
        </p:txBody>
      </p:sp>
    </p:spTree>
    <p:extLst>
      <p:ext uri="{BB962C8B-B14F-4D97-AF65-F5344CB8AC3E}">
        <p14:creationId xmlns:p14="http://schemas.microsoft.com/office/powerpoint/2010/main" val="3646013034"/>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solidFill>
                  <a:srgbClr val="2F2B20"/>
                </a:solidFill>
              </a:rPr>
              <a:t>Accomplishments</a:t>
            </a:r>
            <a:endParaRPr lang="en-US" dirty="0">
              <a:solidFill>
                <a:srgbClr val="2F2B20"/>
              </a:solidFill>
            </a:endParaRPr>
          </a:p>
        </p:txBody>
      </p:sp>
      <p:sp>
        <p:nvSpPr>
          <p:cNvPr id="3" name="Content Placeholder 2"/>
          <p:cNvSpPr>
            <a:spLocks noGrp="1"/>
          </p:cNvSpPr>
          <p:nvPr>
            <p:ph idx="1"/>
          </p:nvPr>
        </p:nvSpPr>
        <p:spPr>
          <a:xfrm>
            <a:off x="900112" y="1772188"/>
            <a:ext cx="7345363" cy="4592922"/>
          </a:xfrm>
        </p:spPr>
        <p:txBody>
          <a:bodyPr>
            <a:normAutofit fontScale="85000" lnSpcReduction="10000"/>
          </a:bodyPr>
          <a:lstStyle/>
          <a:p>
            <a:pPr marL="0" lvl="0" indent="0">
              <a:buNone/>
            </a:pPr>
            <a:r>
              <a:rPr lang="en-US" dirty="0"/>
              <a:t>Most CC Members viewed CAEECC as primarily successful in a) convening diverse parties and b) fostering information sharing.  </a:t>
            </a:r>
            <a:endParaRPr lang="en-US" dirty="0" smtClean="0"/>
          </a:p>
          <a:p>
            <a:pPr marL="0" lvl="0" indent="0">
              <a:buNone/>
            </a:pPr>
            <a:r>
              <a:rPr lang="en-US" dirty="0" smtClean="0"/>
              <a:t>Specifically </a:t>
            </a:r>
            <a:r>
              <a:rPr lang="en-US" dirty="0"/>
              <a:t>CAEECC</a:t>
            </a:r>
            <a:r>
              <a:rPr lang="en-US" dirty="0" smtClean="0"/>
              <a:t>:</a:t>
            </a:r>
            <a:endParaRPr lang="en-US" sz="2000" dirty="0"/>
          </a:p>
          <a:p>
            <a:r>
              <a:rPr lang="en-US" sz="2400" dirty="0" smtClean="0"/>
              <a:t>Helped </a:t>
            </a:r>
            <a:r>
              <a:rPr lang="en-US" sz="2400" dirty="0"/>
              <a:t>illuminate a wide range of energy efficiency related issues “</a:t>
            </a:r>
            <a:r>
              <a:rPr lang="en-US" sz="2400" i="1" dirty="0"/>
              <a:t>really valuable to talk about important issues</a:t>
            </a:r>
            <a:r>
              <a:rPr lang="en-US" sz="2400" dirty="0"/>
              <a:t>,” and in turn created “</a:t>
            </a:r>
            <a:r>
              <a:rPr lang="en-US" sz="2400" i="1" dirty="0"/>
              <a:t>greater understanding of the perspectives of the different sectors represented</a:t>
            </a:r>
            <a:r>
              <a:rPr lang="en-US" sz="2400" dirty="0"/>
              <a:t>.” </a:t>
            </a:r>
            <a:endParaRPr lang="en-US" sz="2000" dirty="0"/>
          </a:p>
          <a:p>
            <a:r>
              <a:rPr lang="en-US" sz="2400" dirty="0" smtClean="0"/>
              <a:t>Created </a:t>
            </a:r>
            <a:r>
              <a:rPr lang="en-US" sz="2400" dirty="0"/>
              <a:t>valuable two-way communication flow between the PAs and non-PAs (and to a lesser degree, with the CPUC) </a:t>
            </a:r>
            <a:endParaRPr lang="en-US" sz="2000" dirty="0"/>
          </a:p>
          <a:p>
            <a:r>
              <a:rPr lang="en-US" sz="2400" dirty="0" smtClean="0"/>
              <a:t>Set </a:t>
            </a:r>
            <a:r>
              <a:rPr lang="en-US" sz="2400" dirty="0"/>
              <a:t>a tone that was “</a:t>
            </a:r>
            <a:r>
              <a:rPr lang="en-US" sz="2400" i="1" dirty="0"/>
              <a:t>transparent, frank and open</a:t>
            </a:r>
            <a:r>
              <a:rPr lang="en-US" sz="2400" dirty="0"/>
              <a:t>”, leading to “</a:t>
            </a:r>
            <a:r>
              <a:rPr lang="en-US" sz="2400" i="1" dirty="0"/>
              <a:t>some notable increased cooperation</a:t>
            </a:r>
            <a:r>
              <a:rPr lang="en-US" sz="2400" dirty="0"/>
              <a:t>” and “</a:t>
            </a:r>
            <a:r>
              <a:rPr lang="en-US" sz="2400" i="1" dirty="0"/>
              <a:t>important </a:t>
            </a:r>
            <a:r>
              <a:rPr lang="en-US" sz="2400" i="1" dirty="0" smtClean="0"/>
              <a:t>relationships </a:t>
            </a:r>
            <a:r>
              <a:rPr lang="en-US" sz="2400" i="1" dirty="0"/>
              <a:t>were developed</a:t>
            </a:r>
            <a:r>
              <a:rPr lang="en-US" sz="2400" dirty="0"/>
              <a:t>” among stakeholders.</a:t>
            </a:r>
            <a:endParaRPr lang="en-US" sz="2000" dirty="0"/>
          </a:p>
          <a:p>
            <a:endParaRPr lang="en-US" dirty="0"/>
          </a:p>
        </p:txBody>
      </p:sp>
      <p:sp>
        <p:nvSpPr>
          <p:cNvPr id="4" name="Slide Number Placeholder 3"/>
          <p:cNvSpPr>
            <a:spLocks noGrp="1"/>
          </p:cNvSpPr>
          <p:nvPr>
            <p:ph type="sldNum" sz="quarter" idx="12"/>
          </p:nvPr>
        </p:nvSpPr>
        <p:spPr/>
        <p:txBody>
          <a:bodyPr/>
          <a:lstStyle/>
          <a:p>
            <a:fld id="{CFE4BAC9-6D41-4691-9299-18EF07EF0177}" type="slidenum">
              <a:rPr lang="en-US" smtClean="0">
                <a:solidFill>
                  <a:srgbClr val="2F2B20"/>
                </a:solidFill>
              </a:rPr>
              <a:t>4</a:t>
            </a:fld>
            <a:endParaRPr lang="en-US" dirty="0">
              <a:solidFill>
                <a:srgbClr val="2F2B20"/>
              </a:solidFill>
            </a:endParaRPr>
          </a:p>
        </p:txBody>
      </p:sp>
    </p:spTree>
    <p:extLst>
      <p:ext uri="{BB962C8B-B14F-4D97-AF65-F5344CB8AC3E}">
        <p14:creationId xmlns:p14="http://schemas.microsoft.com/office/powerpoint/2010/main" val="2908067772"/>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solidFill>
                  <a:srgbClr val="2F2B20"/>
                </a:solidFill>
              </a:rPr>
              <a:t>Accomplishments</a:t>
            </a:r>
            <a:endParaRPr lang="en-US" dirty="0">
              <a:solidFill>
                <a:srgbClr val="2F2B20"/>
              </a:solidFill>
            </a:endParaRPr>
          </a:p>
        </p:txBody>
      </p:sp>
      <p:sp>
        <p:nvSpPr>
          <p:cNvPr id="3" name="Content Placeholder 2"/>
          <p:cNvSpPr>
            <a:spLocks noGrp="1"/>
          </p:cNvSpPr>
          <p:nvPr>
            <p:ph idx="1"/>
          </p:nvPr>
        </p:nvSpPr>
        <p:spPr/>
        <p:txBody>
          <a:bodyPr/>
          <a:lstStyle/>
          <a:p>
            <a:pPr marL="0" lvl="0" indent="0">
              <a:buNone/>
            </a:pPr>
            <a:r>
              <a:rPr lang="en-US" dirty="0">
                <a:solidFill>
                  <a:srgbClr val="6F664C"/>
                </a:solidFill>
              </a:rPr>
              <a:t>Many PAs and non-PAs felt that the CAEECC discussions helped to inform the PA’s Business Plans (“</a:t>
            </a:r>
            <a:r>
              <a:rPr lang="en-US" i="1" dirty="0">
                <a:solidFill>
                  <a:srgbClr val="6F664C"/>
                </a:solidFill>
              </a:rPr>
              <a:t>often tedious but really helped to improve our filing</a:t>
            </a:r>
            <a:r>
              <a:rPr lang="en-US" dirty="0">
                <a:solidFill>
                  <a:srgbClr val="6F664C"/>
                </a:solidFill>
              </a:rPr>
              <a:t>”), while some saw little evidence of that.</a:t>
            </a:r>
          </a:p>
          <a:p>
            <a:endParaRPr lang="en-US" dirty="0">
              <a:solidFill>
                <a:srgbClr val="6F664C"/>
              </a:solidFill>
            </a:endParaRPr>
          </a:p>
        </p:txBody>
      </p:sp>
      <p:sp>
        <p:nvSpPr>
          <p:cNvPr id="4" name="Slide Number Placeholder 3"/>
          <p:cNvSpPr>
            <a:spLocks noGrp="1"/>
          </p:cNvSpPr>
          <p:nvPr>
            <p:ph type="sldNum" sz="quarter" idx="12"/>
          </p:nvPr>
        </p:nvSpPr>
        <p:spPr/>
        <p:txBody>
          <a:bodyPr/>
          <a:lstStyle/>
          <a:p>
            <a:fld id="{CFE4BAC9-6D41-4691-9299-18EF07EF0177}" type="slidenum">
              <a:rPr lang="en-US" smtClean="0">
                <a:solidFill>
                  <a:srgbClr val="2F2B20"/>
                </a:solidFill>
              </a:rPr>
              <a:t>5</a:t>
            </a:fld>
            <a:endParaRPr lang="en-US">
              <a:solidFill>
                <a:srgbClr val="2F2B20"/>
              </a:solidFill>
            </a:endParaRPr>
          </a:p>
        </p:txBody>
      </p:sp>
    </p:spTree>
    <p:extLst>
      <p:ext uri="{BB962C8B-B14F-4D97-AF65-F5344CB8AC3E}">
        <p14:creationId xmlns:p14="http://schemas.microsoft.com/office/powerpoint/2010/main" val="3588699563"/>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solidFill>
                  <a:srgbClr val="2F2B20"/>
                </a:solidFill>
              </a:rPr>
              <a:t>Accomplishments</a:t>
            </a:r>
            <a:endParaRPr lang="en-US" dirty="0">
              <a:solidFill>
                <a:srgbClr val="2F2B20"/>
              </a:solidFill>
            </a:endParaRPr>
          </a:p>
        </p:txBody>
      </p:sp>
      <p:sp>
        <p:nvSpPr>
          <p:cNvPr id="3" name="Content Placeholder 2"/>
          <p:cNvSpPr>
            <a:spLocks noGrp="1"/>
          </p:cNvSpPr>
          <p:nvPr>
            <p:ph idx="1"/>
          </p:nvPr>
        </p:nvSpPr>
        <p:spPr>
          <a:xfrm>
            <a:off x="1003301" y="2120901"/>
            <a:ext cx="7150099" cy="3931920"/>
          </a:xfrm>
        </p:spPr>
        <p:txBody>
          <a:bodyPr/>
          <a:lstStyle/>
          <a:p>
            <a:pPr marL="0" lvl="0" indent="0">
              <a:buNone/>
            </a:pPr>
            <a:r>
              <a:rPr lang="en-US" dirty="0">
                <a:solidFill>
                  <a:srgbClr val="6F664C"/>
                </a:solidFill>
              </a:rPr>
              <a:t>Although there was little, if any, formal </a:t>
            </a:r>
            <a:r>
              <a:rPr lang="en-US" dirty="0" smtClean="0">
                <a:solidFill>
                  <a:srgbClr val="6F664C"/>
                </a:solidFill>
              </a:rPr>
              <a:t>consensus or agreement </a:t>
            </a:r>
            <a:r>
              <a:rPr lang="en-US" dirty="0">
                <a:solidFill>
                  <a:srgbClr val="6F664C"/>
                </a:solidFill>
              </a:rPr>
              <a:t>reached on </a:t>
            </a:r>
            <a:r>
              <a:rPr lang="en-US" dirty="0" smtClean="0">
                <a:solidFill>
                  <a:srgbClr val="6F664C"/>
                </a:solidFill>
              </a:rPr>
              <a:t>recommendations and advice</a:t>
            </a:r>
            <a:r>
              <a:rPr lang="en-US" dirty="0">
                <a:solidFill>
                  <a:srgbClr val="6F664C"/>
                </a:solidFill>
              </a:rPr>
              <a:t>, many felt that the CAEECC, “</a:t>
            </a:r>
            <a:r>
              <a:rPr lang="en-US" i="1" dirty="0">
                <a:solidFill>
                  <a:srgbClr val="6F664C"/>
                </a:solidFill>
              </a:rPr>
              <a:t>created a space to be collaborative,</a:t>
            </a:r>
            <a:r>
              <a:rPr lang="en-US" dirty="0">
                <a:solidFill>
                  <a:srgbClr val="6F664C"/>
                </a:solidFill>
              </a:rPr>
              <a:t>” and that the discussions helped spin off significant collaborations among CAEECC </a:t>
            </a:r>
            <a:r>
              <a:rPr lang="en-US" dirty="0" smtClean="0">
                <a:solidFill>
                  <a:srgbClr val="6F664C"/>
                </a:solidFill>
              </a:rPr>
              <a:t>Members</a:t>
            </a:r>
            <a:r>
              <a:rPr lang="en-US" dirty="0">
                <a:solidFill>
                  <a:srgbClr val="6F664C"/>
                </a:solidFill>
              </a:rPr>
              <a:t>, including successful joint-filings before the CPUC (e.g., for an Independent Evaluator).  </a:t>
            </a:r>
          </a:p>
          <a:p>
            <a:endParaRPr lang="en-US" dirty="0">
              <a:solidFill>
                <a:srgbClr val="6F664C"/>
              </a:solidFill>
            </a:endParaRPr>
          </a:p>
        </p:txBody>
      </p:sp>
      <p:sp>
        <p:nvSpPr>
          <p:cNvPr id="4" name="Slide Number Placeholder 3"/>
          <p:cNvSpPr>
            <a:spLocks noGrp="1"/>
          </p:cNvSpPr>
          <p:nvPr>
            <p:ph type="sldNum" sz="quarter" idx="12"/>
          </p:nvPr>
        </p:nvSpPr>
        <p:spPr/>
        <p:txBody>
          <a:bodyPr/>
          <a:lstStyle/>
          <a:p>
            <a:fld id="{CFE4BAC9-6D41-4691-9299-18EF07EF0177}" type="slidenum">
              <a:rPr lang="en-US" smtClean="0">
                <a:solidFill>
                  <a:srgbClr val="2F2B20"/>
                </a:solidFill>
              </a:rPr>
              <a:t>6</a:t>
            </a:fld>
            <a:endParaRPr lang="en-US">
              <a:solidFill>
                <a:srgbClr val="2F2B20"/>
              </a:solidFill>
            </a:endParaRPr>
          </a:p>
        </p:txBody>
      </p:sp>
    </p:spTree>
    <p:extLst>
      <p:ext uri="{BB962C8B-B14F-4D97-AF65-F5344CB8AC3E}">
        <p14:creationId xmlns:p14="http://schemas.microsoft.com/office/powerpoint/2010/main" val="3588699563"/>
      </p:ext>
    </p:extLst>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solidFill>
                  <a:srgbClr val="2F2B20"/>
                </a:solidFill>
              </a:rPr>
              <a:t>Accomplishments</a:t>
            </a:r>
            <a:endParaRPr lang="en-US" dirty="0">
              <a:solidFill>
                <a:srgbClr val="2F2B20"/>
              </a:solidFill>
            </a:endParaRPr>
          </a:p>
        </p:txBody>
      </p:sp>
      <p:sp>
        <p:nvSpPr>
          <p:cNvPr id="3" name="Content Placeholder 2"/>
          <p:cNvSpPr>
            <a:spLocks noGrp="1"/>
          </p:cNvSpPr>
          <p:nvPr>
            <p:ph idx="1"/>
          </p:nvPr>
        </p:nvSpPr>
        <p:spPr/>
        <p:txBody>
          <a:bodyPr/>
          <a:lstStyle/>
          <a:p>
            <a:pPr marL="0" lvl="0" indent="0">
              <a:buNone/>
            </a:pPr>
            <a:r>
              <a:rPr lang="en-US" dirty="0">
                <a:solidFill>
                  <a:srgbClr val="6F664C"/>
                </a:solidFill>
              </a:rPr>
              <a:t>Many said that the CAEECC helped inform and sharpen individual </a:t>
            </a:r>
            <a:r>
              <a:rPr lang="en-US" dirty="0" smtClean="0">
                <a:solidFill>
                  <a:srgbClr val="6F664C"/>
                </a:solidFill>
              </a:rPr>
              <a:t>member </a:t>
            </a:r>
            <a:r>
              <a:rPr lang="en-US" dirty="0">
                <a:solidFill>
                  <a:srgbClr val="6F664C"/>
                </a:solidFill>
              </a:rPr>
              <a:t>filings and positions on ongoing EE issues before the CPUC, though some lamented that the CAEECC didn’t seem to reduce the number of litigated issues or data requests before the CPUC.</a:t>
            </a:r>
          </a:p>
          <a:p>
            <a:endParaRPr lang="en-US" dirty="0">
              <a:solidFill>
                <a:srgbClr val="6F664C"/>
              </a:solidFill>
            </a:endParaRPr>
          </a:p>
        </p:txBody>
      </p:sp>
      <p:sp>
        <p:nvSpPr>
          <p:cNvPr id="4" name="Slide Number Placeholder 3"/>
          <p:cNvSpPr>
            <a:spLocks noGrp="1"/>
          </p:cNvSpPr>
          <p:nvPr>
            <p:ph type="sldNum" sz="quarter" idx="12"/>
          </p:nvPr>
        </p:nvSpPr>
        <p:spPr/>
        <p:txBody>
          <a:bodyPr/>
          <a:lstStyle/>
          <a:p>
            <a:fld id="{CFE4BAC9-6D41-4691-9299-18EF07EF0177}" type="slidenum">
              <a:rPr lang="en-US" smtClean="0">
                <a:solidFill>
                  <a:srgbClr val="2F2B20"/>
                </a:solidFill>
              </a:rPr>
              <a:t>7</a:t>
            </a:fld>
            <a:endParaRPr lang="en-US">
              <a:solidFill>
                <a:srgbClr val="2F2B20"/>
              </a:solidFill>
            </a:endParaRPr>
          </a:p>
        </p:txBody>
      </p:sp>
    </p:spTree>
    <p:extLst>
      <p:ext uri="{BB962C8B-B14F-4D97-AF65-F5344CB8AC3E}">
        <p14:creationId xmlns:p14="http://schemas.microsoft.com/office/powerpoint/2010/main" val="3588699563"/>
      </p:ext>
    </p:extLst>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solidFill>
                  <a:srgbClr val="2F2B20"/>
                </a:solidFill>
              </a:rPr>
              <a:t>Challenges and Limitations</a:t>
            </a:r>
            <a:endParaRPr lang="en-US" dirty="0">
              <a:solidFill>
                <a:srgbClr val="2F2B20"/>
              </a:solidFill>
            </a:endParaRPr>
          </a:p>
        </p:txBody>
      </p:sp>
      <p:sp>
        <p:nvSpPr>
          <p:cNvPr id="3" name="Content Placeholder 2"/>
          <p:cNvSpPr>
            <a:spLocks noGrp="1"/>
          </p:cNvSpPr>
          <p:nvPr>
            <p:ph idx="1"/>
          </p:nvPr>
        </p:nvSpPr>
        <p:spPr/>
        <p:txBody>
          <a:bodyPr/>
          <a:lstStyle/>
          <a:p>
            <a:pPr marL="0" lvl="0" indent="0">
              <a:buNone/>
            </a:pPr>
            <a:r>
              <a:rPr lang="en-US" dirty="0">
                <a:solidFill>
                  <a:srgbClr val="6F664C"/>
                </a:solidFill>
              </a:rPr>
              <a:t>Members viewed the overall timeline for developing Business Plans as too aggressive, and even unrealistic, and very challenging for CAEECC. </a:t>
            </a:r>
            <a:endParaRPr lang="en-US" sz="2000" dirty="0">
              <a:solidFill>
                <a:srgbClr val="6F664C"/>
              </a:solidFill>
            </a:endParaRPr>
          </a:p>
          <a:p>
            <a:r>
              <a:rPr lang="en-US" sz="2400" dirty="0" smtClean="0">
                <a:solidFill>
                  <a:srgbClr val="6F664C"/>
                </a:solidFill>
              </a:rPr>
              <a:t>As </a:t>
            </a:r>
            <a:r>
              <a:rPr lang="en-US" sz="2400" dirty="0">
                <a:solidFill>
                  <a:srgbClr val="6F664C"/>
                </a:solidFill>
              </a:rPr>
              <a:t>filing deadlines approached, the need to produce and review multiple sets and iterations of material was difficult for PAs and non-PA </a:t>
            </a:r>
            <a:r>
              <a:rPr lang="en-US" sz="2400" dirty="0" smtClean="0">
                <a:solidFill>
                  <a:srgbClr val="6F664C"/>
                </a:solidFill>
              </a:rPr>
              <a:t>Members </a:t>
            </a:r>
            <a:r>
              <a:rPr lang="en-US" sz="2400" dirty="0">
                <a:solidFill>
                  <a:srgbClr val="6F664C"/>
                </a:solidFill>
              </a:rPr>
              <a:t>alike</a:t>
            </a:r>
            <a:endParaRPr lang="en-US" sz="2000" dirty="0">
              <a:solidFill>
                <a:srgbClr val="6F664C"/>
              </a:solidFill>
            </a:endParaRPr>
          </a:p>
          <a:p>
            <a:endParaRPr lang="en-US" dirty="0">
              <a:solidFill>
                <a:srgbClr val="6F664C"/>
              </a:solidFill>
            </a:endParaRPr>
          </a:p>
        </p:txBody>
      </p:sp>
      <p:sp>
        <p:nvSpPr>
          <p:cNvPr id="4" name="Slide Number Placeholder 3"/>
          <p:cNvSpPr>
            <a:spLocks noGrp="1"/>
          </p:cNvSpPr>
          <p:nvPr>
            <p:ph type="sldNum" sz="quarter" idx="12"/>
          </p:nvPr>
        </p:nvSpPr>
        <p:spPr/>
        <p:txBody>
          <a:bodyPr/>
          <a:lstStyle/>
          <a:p>
            <a:fld id="{CFE4BAC9-6D41-4691-9299-18EF07EF0177}" type="slidenum">
              <a:rPr lang="en-US" smtClean="0">
                <a:solidFill>
                  <a:srgbClr val="2F2B20"/>
                </a:solidFill>
              </a:rPr>
              <a:t>8</a:t>
            </a:fld>
            <a:endParaRPr lang="en-US">
              <a:solidFill>
                <a:srgbClr val="2F2B20"/>
              </a:solidFill>
            </a:endParaRPr>
          </a:p>
        </p:txBody>
      </p:sp>
    </p:spTree>
    <p:extLst>
      <p:ext uri="{BB962C8B-B14F-4D97-AF65-F5344CB8AC3E}">
        <p14:creationId xmlns:p14="http://schemas.microsoft.com/office/powerpoint/2010/main" val="3588699563"/>
      </p:ext>
    </p:extLst>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solidFill>
                  <a:srgbClr val="2F2B20"/>
                </a:solidFill>
              </a:rPr>
              <a:t>Challenges and Limitations</a:t>
            </a:r>
            <a:endParaRPr lang="en-US" dirty="0">
              <a:solidFill>
                <a:srgbClr val="2F2B20"/>
              </a:solidFill>
            </a:endParaRPr>
          </a:p>
        </p:txBody>
      </p:sp>
      <p:sp>
        <p:nvSpPr>
          <p:cNvPr id="3" name="Content Placeholder 2"/>
          <p:cNvSpPr>
            <a:spLocks noGrp="1"/>
          </p:cNvSpPr>
          <p:nvPr>
            <p:ph idx="1"/>
          </p:nvPr>
        </p:nvSpPr>
        <p:spPr/>
        <p:txBody>
          <a:bodyPr/>
          <a:lstStyle/>
          <a:p>
            <a:pPr marL="0" lvl="0" indent="0">
              <a:buNone/>
            </a:pPr>
            <a:r>
              <a:rPr lang="en-US" dirty="0">
                <a:solidFill>
                  <a:srgbClr val="6F664C"/>
                </a:solidFill>
              </a:rPr>
              <a:t>Regarding the CAEECC’s input into the Business Plan process</a:t>
            </a:r>
            <a:r>
              <a:rPr lang="en-US" dirty="0" smtClean="0">
                <a:solidFill>
                  <a:srgbClr val="6F664C"/>
                </a:solidFill>
              </a:rPr>
              <a:t>:</a:t>
            </a:r>
            <a:endParaRPr lang="en-US" sz="2000" dirty="0">
              <a:solidFill>
                <a:srgbClr val="6F664C"/>
              </a:solidFill>
            </a:endParaRPr>
          </a:p>
          <a:p>
            <a:r>
              <a:rPr lang="en-US" sz="2400" dirty="0" smtClean="0">
                <a:solidFill>
                  <a:srgbClr val="6F664C"/>
                </a:solidFill>
              </a:rPr>
              <a:t>Many </a:t>
            </a:r>
            <a:r>
              <a:rPr lang="en-US" sz="2400" dirty="0">
                <a:solidFill>
                  <a:srgbClr val="6F664C"/>
                </a:solidFill>
              </a:rPr>
              <a:t>non-PAs were frustrated that their advice was not integrated into the PA’s Business </a:t>
            </a:r>
            <a:r>
              <a:rPr lang="en-US" sz="2400" dirty="0" smtClean="0">
                <a:solidFill>
                  <a:srgbClr val="6F664C"/>
                </a:solidFill>
              </a:rPr>
              <a:t>Plans</a:t>
            </a:r>
            <a:endParaRPr lang="en-US" sz="2000" dirty="0">
              <a:solidFill>
                <a:srgbClr val="6F664C"/>
              </a:solidFill>
            </a:endParaRPr>
          </a:p>
          <a:p>
            <a:r>
              <a:rPr lang="en-US" sz="2400" dirty="0" smtClean="0">
                <a:solidFill>
                  <a:srgbClr val="6F664C"/>
                </a:solidFill>
              </a:rPr>
              <a:t>Some </a:t>
            </a:r>
            <a:r>
              <a:rPr lang="en-US" sz="2400" dirty="0">
                <a:solidFill>
                  <a:srgbClr val="6F664C"/>
                </a:solidFill>
              </a:rPr>
              <a:t>PAs felt that they did not get sufficiently cohesive and timely advice from the CAEECC, especially on the draft Business Plan iterations</a:t>
            </a:r>
            <a:endParaRPr lang="en-US" sz="2000" dirty="0">
              <a:solidFill>
                <a:srgbClr val="6F664C"/>
              </a:solidFill>
            </a:endParaRPr>
          </a:p>
          <a:p>
            <a:endParaRPr lang="en-US" dirty="0">
              <a:solidFill>
                <a:srgbClr val="6F664C"/>
              </a:solidFill>
            </a:endParaRPr>
          </a:p>
        </p:txBody>
      </p:sp>
      <p:sp>
        <p:nvSpPr>
          <p:cNvPr id="4" name="Slide Number Placeholder 3"/>
          <p:cNvSpPr>
            <a:spLocks noGrp="1"/>
          </p:cNvSpPr>
          <p:nvPr>
            <p:ph type="sldNum" sz="quarter" idx="12"/>
          </p:nvPr>
        </p:nvSpPr>
        <p:spPr/>
        <p:txBody>
          <a:bodyPr/>
          <a:lstStyle/>
          <a:p>
            <a:fld id="{CFE4BAC9-6D41-4691-9299-18EF07EF0177}" type="slidenum">
              <a:rPr lang="en-US" smtClean="0">
                <a:solidFill>
                  <a:srgbClr val="2F2B20"/>
                </a:solidFill>
              </a:rPr>
              <a:t>9</a:t>
            </a:fld>
            <a:endParaRPr lang="en-US">
              <a:solidFill>
                <a:srgbClr val="2F2B20"/>
              </a:solidFill>
            </a:endParaRPr>
          </a:p>
        </p:txBody>
      </p:sp>
    </p:spTree>
    <p:extLst>
      <p:ext uri="{BB962C8B-B14F-4D97-AF65-F5344CB8AC3E}">
        <p14:creationId xmlns:p14="http://schemas.microsoft.com/office/powerpoint/2010/main" val="3990799056"/>
      </p:ext>
    </p:extLst>
  </p:cSld>
  <p:clrMapOvr>
    <a:masterClrMapping/>
  </p:clrMapOvr>
  <p:timing>
    <p:tnLst>
      <p:par>
        <p:cTn xmlns:p14="http://schemas.microsoft.com/office/powerpoint/2010/mai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 Id="rId2" Type="http://schemas.openxmlformats.org/officeDocument/2006/relationships/image" Target="../media/image2.jpeg"/><Relationship Id="rId3" Type="http://schemas.openxmlformats.org/officeDocument/2006/relationships/image" Target="../media/image3.jpeg"/></Relationships>
</file>

<file path=ppt/theme/theme1.xml><?xml version="1.0" encoding="utf-8"?>
<a:theme xmlns:a="http://schemas.openxmlformats.org/drawingml/2006/main" name="Capital">
  <a:themeElements>
    <a:clrScheme name="Adjacency">
      <a:dk1>
        <a:srgbClr val="2F2B20"/>
      </a:dk1>
      <a:lt1>
        <a:srgbClr val="FFFFFF"/>
      </a:lt1>
      <a:dk2>
        <a:srgbClr val="675E47"/>
      </a:dk2>
      <a:lt2>
        <a:srgbClr val="DFDCB7"/>
      </a:lt2>
      <a:accent1>
        <a:srgbClr val="A9A57C"/>
      </a:accent1>
      <a:accent2>
        <a:srgbClr val="9CBEBD"/>
      </a:accent2>
      <a:accent3>
        <a:srgbClr val="D2CB6C"/>
      </a:accent3>
      <a:accent4>
        <a:srgbClr val="95A39D"/>
      </a:accent4>
      <a:accent5>
        <a:srgbClr val="C89F5D"/>
      </a:accent5>
      <a:accent6>
        <a:srgbClr val="B1A089"/>
      </a:accent6>
      <a:hlink>
        <a:srgbClr val="D25814"/>
      </a:hlink>
      <a:folHlink>
        <a:srgbClr val="849A0A"/>
      </a:folHlink>
    </a:clrScheme>
    <a:fontScheme name="Capital">
      <a:majorFont>
        <a:latin typeface="Calisto MT"/>
        <a:ea typeface=""/>
        <a:cs typeface=""/>
        <a:font script="Jpan" typeface="ＭＳ 明朝"/>
        <a:font script="Hans" typeface="宋体"/>
        <a:font script="Hant" typeface="新細明體"/>
      </a:majorFont>
      <a:minorFont>
        <a:latin typeface="Calisto MT"/>
        <a:ea typeface=""/>
        <a:cs typeface=""/>
        <a:font script="Jpan" typeface="ＭＳ 明朝"/>
        <a:font script="Hans" typeface="宋体"/>
        <a:font script="Hant" typeface="新細明體"/>
      </a:minorFont>
    </a:fontScheme>
    <a:fmtScheme name="Capital">
      <a:fillStyleLst>
        <a:solidFill>
          <a:schemeClr val="phClr"/>
        </a:solidFill>
        <a:blipFill rotWithShape="1">
          <a:blip xmlns:r="http://schemas.openxmlformats.org/officeDocument/2006/relationships" r:embed="rId1">
            <a:duotone>
              <a:schemeClr val="phClr">
                <a:satMod val="150000"/>
                <a:lumMod val="50000"/>
              </a:schemeClr>
              <a:schemeClr val="phClr">
                <a:satMod val="300000"/>
                <a:lumMod val="125000"/>
              </a:schemeClr>
            </a:duotone>
          </a:blip>
          <a:tile tx="0" ty="0" sx="100000" sy="100000" flip="none" algn="tl"/>
        </a:blipFill>
        <a:blipFill rotWithShape="1">
          <a:blip xmlns:r="http://schemas.openxmlformats.org/officeDocument/2006/relationships" r:embed="rId2">
            <a:duotone>
              <a:schemeClr val="phClr">
                <a:satMod val="135000"/>
                <a:lumMod val="80000"/>
              </a:schemeClr>
              <a:schemeClr val="phClr">
                <a:satMod val="250000"/>
                <a:lumMod val="150000"/>
              </a:schemeClr>
            </a:duotone>
          </a:blip>
          <a:stretch/>
        </a:blipFill>
      </a:fillStyleLst>
      <a:lnStyleLst>
        <a:ln w="12700" cap="flat" cmpd="sng" algn="ctr">
          <a:solidFill>
            <a:schemeClr val="phClr">
              <a:shade val="95000"/>
              <a:satMod val="105000"/>
            </a:schemeClr>
          </a:solidFill>
          <a:prstDash val="solid"/>
        </a:ln>
        <a:ln w="31750" cap="flat" cmpd="sng" algn="ctr">
          <a:solidFill>
            <a:schemeClr val="phClr">
              <a:shade val="90000"/>
            </a:schemeClr>
          </a:solidFill>
          <a:prstDash val="solid"/>
        </a:ln>
        <a:ln w="44450" cap="flat" cmpd="sng" algn="ctr">
          <a:solidFill>
            <a:schemeClr val="phClr">
              <a:shade val="85000"/>
            </a:schemeClr>
          </a:solidFill>
          <a:prstDash val="solid"/>
        </a:ln>
      </a:lnStyleLst>
      <a:effectStyleLst>
        <a:effectStyle>
          <a:effectLst/>
        </a:effectStyle>
        <a:effectStyle>
          <a:effectLst>
            <a:outerShdw blurRad="63500" sx="101000" sy="101000" algn="ctr" rotWithShape="0">
              <a:srgbClr val="000000">
                <a:alpha val="40000"/>
              </a:srgbClr>
            </a:outerShdw>
          </a:effectLst>
          <a:scene3d>
            <a:camera prst="perspectiveFront" fov="3000000"/>
            <a:lightRig rig="threePt" dir="tl"/>
          </a:scene3d>
          <a:sp3d>
            <a:bevelT w="0" h="0"/>
          </a:sp3d>
        </a:effectStyle>
        <a:effectStyle>
          <a:effectLst>
            <a:innerShdw blurRad="190500">
              <a:srgbClr val="000000">
                <a:alpha val="50000"/>
              </a:srgbClr>
            </a:innerShdw>
          </a:effectLst>
          <a:scene3d>
            <a:camera prst="perspectiveFront" fov="4800000"/>
            <a:lightRig rig="twoPt" dir="t">
              <a:rot lat="0" lon="0" rev="4800000"/>
            </a:lightRig>
          </a:scene3d>
          <a:sp3d>
            <a:bevelT w="0" h="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blipFill rotWithShape="1">
          <a:blip xmlns:r="http://schemas.openxmlformats.org/officeDocument/2006/relationships" r:embed="rId3">
            <a:duotone>
              <a:schemeClr val="phClr">
                <a:satMod val="150000"/>
                <a:lumMod val="50000"/>
              </a:schemeClr>
              <a:schemeClr val="phClr">
                <a:satMod val="400000"/>
                <a:lumMod val="160000"/>
              </a:schemeClr>
            </a:duotone>
          </a:blip>
          <a:stretch/>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Capital.thmx</Template>
  <TotalTime>1498</TotalTime>
  <Words>1101</Words>
  <Application>Microsoft Macintosh PowerPoint</Application>
  <PresentationFormat>On-screen Show (4:3)</PresentationFormat>
  <Paragraphs>89</Paragraphs>
  <Slides>14</Slides>
  <Notes>0</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Capital</vt:lpstr>
      <vt:lpstr>High-level Summary of CAEECC Interview Findings</vt:lpstr>
      <vt:lpstr>Chronology</vt:lpstr>
      <vt:lpstr>Overview</vt:lpstr>
      <vt:lpstr>Accomplishments</vt:lpstr>
      <vt:lpstr>Accomplishments</vt:lpstr>
      <vt:lpstr>Accomplishments</vt:lpstr>
      <vt:lpstr>Accomplishments</vt:lpstr>
      <vt:lpstr>Challenges and Limitations</vt:lpstr>
      <vt:lpstr>Challenges and Limitations</vt:lpstr>
      <vt:lpstr>Challenges and Limitations</vt:lpstr>
      <vt:lpstr>Challenges and Limitations</vt:lpstr>
      <vt:lpstr>Meetings</vt:lpstr>
      <vt:lpstr>Decision-Making</vt:lpstr>
      <vt:lpstr>CAEECC Quarterly Meeting Dates</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CAEECC Interview Findings: High-level Summary</dc:title>
  <dc:creator>Meredith Cowart</dc:creator>
  <cp:lastModifiedBy>Jonathan Raab</cp:lastModifiedBy>
  <cp:revision>20</cp:revision>
  <dcterms:created xsi:type="dcterms:W3CDTF">2018-02-13T18:02:12Z</dcterms:created>
  <dcterms:modified xsi:type="dcterms:W3CDTF">2018-02-15T19:59:49Z</dcterms:modified>
</cp:coreProperties>
</file>