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 id="2147483727" r:id="rId2"/>
    <p:sldMasterId id="2147483753" r:id="rId3"/>
    <p:sldMasterId id="2147483790" r:id="rId4"/>
  </p:sldMasterIdLst>
  <p:notesMasterIdLst>
    <p:notesMasterId r:id="rId25"/>
  </p:notesMasterIdLst>
  <p:sldIdLst>
    <p:sldId id="256" r:id="rId5"/>
    <p:sldId id="8016" r:id="rId6"/>
    <p:sldId id="8037" r:id="rId7"/>
    <p:sldId id="8146" r:id="rId8"/>
    <p:sldId id="8153" r:id="rId9"/>
    <p:sldId id="8159" r:id="rId10"/>
    <p:sldId id="8157" r:id="rId11"/>
    <p:sldId id="8030" r:id="rId12"/>
    <p:sldId id="8124" r:id="rId13"/>
    <p:sldId id="8155" r:id="rId14"/>
    <p:sldId id="8143" r:id="rId15"/>
    <p:sldId id="8156" r:id="rId16"/>
    <p:sldId id="8154" r:id="rId17"/>
    <p:sldId id="8040" r:id="rId18"/>
    <p:sldId id="8145" r:id="rId19"/>
    <p:sldId id="8142" r:id="rId20"/>
    <p:sldId id="257" r:id="rId21"/>
    <p:sldId id="8144" r:id="rId22"/>
    <p:sldId id="8062" r:id="rId23"/>
    <p:sldId id="813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50638F-9579-E893-0197-38D95CB74D80}" name="Katherine Mckeague Abrams" initials="KMA" userId="S::kaab3536@colorado.edu::c3c02ecd-6fd1-430a-90d4-b8672eff30c5" providerId="AD"/>
  <p188:author id="{CF1F729B-D796-5577-3C39-B3D5EF5CEA7B}" name="Lara Ettenson" initials="A" userId="Lara Ettenso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ara Ettenson" initials="A" lastIdx="10" clrIdx="0">
    <p:extLst>
      <p:ext uri="{19B8F6BF-5375-455C-9EA6-DF929625EA0E}">
        <p15:presenceInfo xmlns:p15="http://schemas.microsoft.com/office/powerpoint/2012/main" userId="Lara Etten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9B41"/>
    <a:srgbClr val="E8A469"/>
    <a:srgbClr val="AB79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8"/>
    <p:restoredTop sz="91288"/>
  </p:normalViewPr>
  <p:slideViewPr>
    <p:cSldViewPr snapToGrid="0" snapToObjects="1">
      <p:cViewPr varScale="1">
        <p:scale>
          <a:sx n="88" d="100"/>
          <a:sy n="88" d="100"/>
        </p:scale>
        <p:origin x="184" y="52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3AFB18-578E-ED43-B562-8A43B4CA2EE1}" type="doc">
      <dgm:prSet loTypeId="urn:microsoft.com/office/officeart/2005/8/layout/process1" loCatId="" qsTypeId="urn:microsoft.com/office/officeart/2005/8/quickstyle/simple1" qsCatId="simple" csTypeId="urn:microsoft.com/office/officeart/2005/8/colors/accent1_2" csCatId="accent1" phldr="1"/>
      <dgm:spPr/>
      <dgm:t>
        <a:bodyPr/>
        <a:lstStyle/>
        <a:p>
          <a:endParaRPr lang="en-US"/>
        </a:p>
      </dgm:t>
    </dgm:pt>
    <dgm:pt modelId="{8FE51F54-6540-254B-8349-5B757176CB50}">
      <dgm:prSet phldrT="[Text]" custT="1"/>
      <dgm:spPr/>
      <dgm:t>
        <a:bodyPr/>
        <a:lstStyle/>
        <a:p>
          <a:r>
            <a:rPr lang="en-US" sz="4000" dirty="0"/>
            <a:t>Compensation  </a:t>
          </a:r>
        </a:p>
        <a:p>
          <a:r>
            <a:rPr lang="en-US" sz="2000" dirty="0"/>
            <a:t>(launch shortly after 4/12 mtg if approved)</a:t>
          </a:r>
        </a:p>
      </dgm:t>
    </dgm:pt>
    <dgm:pt modelId="{05909F4E-587D-BE41-AAB4-259FA13583B9}" type="parTrans" cxnId="{E1CF1DB9-113F-D641-BC81-DDDB403F34D8}">
      <dgm:prSet/>
      <dgm:spPr/>
      <dgm:t>
        <a:bodyPr/>
        <a:lstStyle/>
        <a:p>
          <a:endParaRPr lang="en-US"/>
        </a:p>
      </dgm:t>
    </dgm:pt>
    <dgm:pt modelId="{EBF6D84A-E170-DE4B-948D-D708142B416F}" type="sibTrans" cxnId="{E1CF1DB9-113F-D641-BC81-DDDB403F34D8}">
      <dgm:prSet/>
      <dgm:spPr/>
      <dgm:t>
        <a:bodyPr/>
        <a:lstStyle/>
        <a:p>
          <a:endParaRPr lang="en-US"/>
        </a:p>
      </dgm:t>
    </dgm:pt>
    <dgm:pt modelId="{1B458427-E9DC-A844-819A-73F85ED4C677}">
      <dgm:prSet phldrT="[Text]" custT="1"/>
      <dgm:spPr/>
      <dgm:t>
        <a:bodyPr/>
        <a:lstStyle/>
        <a:p>
          <a:r>
            <a:rPr lang="en-US" sz="4000" dirty="0"/>
            <a:t>Restructuring </a:t>
          </a:r>
        </a:p>
        <a:p>
          <a:r>
            <a:rPr lang="en-US" sz="2000" dirty="0"/>
            <a:t>(launch after Compensation WG; includes other mini-team recommendations)</a:t>
          </a:r>
        </a:p>
      </dgm:t>
    </dgm:pt>
    <dgm:pt modelId="{9DAE2156-0C82-4449-8821-73E10D686D95}" type="sibTrans" cxnId="{E236381F-C0CC-2148-B807-8A0EE58E1E55}">
      <dgm:prSet/>
      <dgm:spPr/>
      <dgm:t>
        <a:bodyPr/>
        <a:lstStyle/>
        <a:p>
          <a:endParaRPr lang="en-US"/>
        </a:p>
      </dgm:t>
    </dgm:pt>
    <dgm:pt modelId="{9B3E75FF-4F50-104D-B04D-7FE52670480B}" type="parTrans" cxnId="{E236381F-C0CC-2148-B807-8A0EE58E1E55}">
      <dgm:prSet/>
      <dgm:spPr/>
      <dgm:t>
        <a:bodyPr/>
        <a:lstStyle/>
        <a:p>
          <a:endParaRPr lang="en-US"/>
        </a:p>
      </dgm:t>
    </dgm:pt>
    <dgm:pt modelId="{A167B1B4-E415-7344-9254-D384183DBCF9}" type="pres">
      <dgm:prSet presAssocID="{2C3AFB18-578E-ED43-B562-8A43B4CA2EE1}" presName="Name0" presStyleCnt="0">
        <dgm:presLayoutVars>
          <dgm:dir/>
          <dgm:resizeHandles val="exact"/>
        </dgm:presLayoutVars>
      </dgm:prSet>
      <dgm:spPr/>
    </dgm:pt>
    <dgm:pt modelId="{E84AD2C3-16B9-BB40-B2B3-2CAC278A6F90}" type="pres">
      <dgm:prSet presAssocID="{8FE51F54-6540-254B-8349-5B757176CB50}" presName="node" presStyleLbl="node1" presStyleIdx="0" presStyleCnt="2">
        <dgm:presLayoutVars>
          <dgm:bulletEnabled val="1"/>
        </dgm:presLayoutVars>
      </dgm:prSet>
      <dgm:spPr/>
    </dgm:pt>
    <dgm:pt modelId="{4C5124CE-64E9-314B-88E7-0FCCF329964B}" type="pres">
      <dgm:prSet presAssocID="{EBF6D84A-E170-DE4B-948D-D708142B416F}" presName="sibTrans" presStyleLbl="sibTrans2D1" presStyleIdx="0" presStyleCnt="1"/>
      <dgm:spPr/>
    </dgm:pt>
    <dgm:pt modelId="{ABDE23D3-BA71-7A42-91A3-F7385138E42B}" type="pres">
      <dgm:prSet presAssocID="{EBF6D84A-E170-DE4B-948D-D708142B416F}" presName="connectorText" presStyleLbl="sibTrans2D1" presStyleIdx="0" presStyleCnt="1"/>
      <dgm:spPr/>
    </dgm:pt>
    <dgm:pt modelId="{BC3B7431-9393-2548-B066-E88A7D5C07E1}" type="pres">
      <dgm:prSet presAssocID="{1B458427-E9DC-A844-819A-73F85ED4C677}" presName="node" presStyleLbl="node1" presStyleIdx="1" presStyleCnt="2">
        <dgm:presLayoutVars>
          <dgm:bulletEnabled val="1"/>
        </dgm:presLayoutVars>
      </dgm:prSet>
      <dgm:spPr/>
    </dgm:pt>
  </dgm:ptLst>
  <dgm:cxnLst>
    <dgm:cxn modelId="{8E71550A-BAEE-7C4D-B7C0-EF6748F6E8C8}" type="presOf" srcId="{8FE51F54-6540-254B-8349-5B757176CB50}" destId="{E84AD2C3-16B9-BB40-B2B3-2CAC278A6F90}" srcOrd="0" destOrd="0" presId="urn:microsoft.com/office/officeart/2005/8/layout/process1"/>
    <dgm:cxn modelId="{E236381F-C0CC-2148-B807-8A0EE58E1E55}" srcId="{2C3AFB18-578E-ED43-B562-8A43B4CA2EE1}" destId="{1B458427-E9DC-A844-819A-73F85ED4C677}" srcOrd="1" destOrd="0" parTransId="{9B3E75FF-4F50-104D-B04D-7FE52670480B}" sibTransId="{9DAE2156-0C82-4449-8821-73E10D686D95}"/>
    <dgm:cxn modelId="{226FB279-AE6C-DD4E-BA50-4135B5EE846F}" type="presOf" srcId="{1B458427-E9DC-A844-819A-73F85ED4C677}" destId="{BC3B7431-9393-2548-B066-E88A7D5C07E1}" srcOrd="0" destOrd="0" presId="urn:microsoft.com/office/officeart/2005/8/layout/process1"/>
    <dgm:cxn modelId="{763A3595-C9E3-D44B-92E3-B8C4E1529A8B}" type="presOf" srcId="{EBF6D84A-E170-DE4B-948D-D708142B416F}" destId="{ABDE23D3-BA71-7A42-91A3-F7385138E42B}" srcOrd="1" destOrd="0" presId="urn:microsoft.com/office/officeart/2005/8/layout/process1"/>
    <dgm:cxn modelId="{E1CF1DB9-113F-D641-BC81-DDDB403F34D8}" srcId="{2C3AFB18-578E-ED43-B562-8A43B4CA2EE1}" destId="{8FE51F54-6540-254B-8349-5B757176CB50}" srcOrd="0" destOrd="0" parTransId="{05909F4E-587D-BE41-AAB4-259FA13583B9}" sibTransId="{EBF6D84A-E170-DE4B-948D-D708142B416F}"/>
    <dgm:cxn modelId="{5087F7C7-787F-B048-BA02-45A712276AFF}" type="presOf" srcId="{2C3AFB18-578E-ED43-B562-8A43B4CA2EE1}" destId="{A167B1B4-E415-7344-9254-D384183DBCF9}" srcOrd="0" destOrd="0" presId="urn:microsoft.com/office/officeart/2005/8/layout/process1"/>
    <dgm:cxn modelId="{E19880F7-9A4B-4F4E-A2CC-85D1387C2DDA}" type="presOf" srcId="{EBF6D84A-E170-DE4B-948D-D708142B416F}" destId="{4C5124CE-64E9-314B-88E7-0FCCF329964B}" srcOrd="0" destOrd="0" presId="urn:microsoft.com/office/officeart/2005/8/layout/process1"/>
    <dgm:cxn modelId="{3847DFED-00A0-B542-B7E8-86CACDE564A5}" type="presParOf" srcId="{A167B1B4-E415-7344-9254-D384183DBCF9}" destId="{E84AD2C3-16B9-BB40-B2B3-2CAC278A6F90}" srcOrd="0" destOrd="0" presId="urn:microsoft.com/office/officeart/2005/8/layout/process1"/>
    <dgm:cxn modelId="{D54C4B06-779F-7A4E-9645-202B21A470B1}" type="presParOf" srcId="{A167B1B4-E415-7344-9254-D384183DBCF9}" destId="{4C5124CE-64E9-314B-88E7-0FCCF329964B}" srcOrd="1" destOrd="0" presId="urn:microsoft.com/office/officeart/2005/8/layout/process1"/>
    <dgm:cxn modelId="{1690D547-97E3-BD4F-89FD-F07C42E32B90}" type="presParOf" srcId="{4C5124CE-64E9-314B-88E7-0FCCF329964B}" destId="{ABDE23D3-BA71-7A42-91A3-F7385138E42B}" srcOrd="0" destOrd="0" presId="urn:microsoft.com/office/officeart/2005/8/layout/process1"/>
    <dgm:cxn modelId="{263A5D6A-A639-5942-BBF1-CAD696D7C6B9}" type="presParOf" srcId="{A167B1B4-E415-7344-9254-D384183DBCF9}" destId="{BC3B7431-9393-2548-B066-E88A7D5C07E1}"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FB1FAF-9CCC-4321-94F4-4943AD1F083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53F1B9F-D28C-3446-8174-23A4BEE7C210}">
      <dgm:prSet custT="1"/>
      <dgm:spPr/>
      <dgm:t>
        <a:bodyPr anchor="ctr"/>
        <a:lstStyle/>
        <a:p>
          <a:pPr>
            <a:buFont typeface="+mj-lt"/>
            <a:buAutoNum type="alphaUcParenR"/>
          </a:pPr>
          <a:r>
            <a:rPr lang="en-US" sz="1600" dirty="0">
              <a:latin typeface="Goudy Old Style" panose="02020502050305020303" pitchFamily="18" charset="77"/>
            </a:rPr>
            <a:t>Process for finalizing Final Report</a:t>
          </a:r>
        </a:p>
      </dgm:t>
    </dgm:pt>
    <dgm:pt modelId="{25CA515F-6921-374F-894B-4F1A95FB2277}" type="parTrans" cxnId="{57712064-5536-A546-B616-9744B17192DA}">
      <dgm:prSet/>
      <dgm:spPr/>
      <dgm:t>
        <a:bodyPr/>
        <a:lstStyle/>
        <a:p>
          <a:endParaRPr lang="en-US"/>
        </a:p>
      </dgm:t>
    </dgm:pt>
    <dgm:pt modelId="{C20DC233-EFF0-F84E-B622-A55E9CD2926F}" type="sibTrans" cxnId="{57712064-5536-A546-B616-9744B17192DA}">
      <dgm:prSet/>
      <dgm:spPr/>
      <dgm:t>
        <a:bodyPr/>
        <a:lstStyle/>
        <a:p>
          <a:endParaRPr lang="en-US"/>
        </a:p>
      </dgm:t>
    </dgm:pt>
    <dgm:pt modelId="{AA158D6D-81EE-2A4C-97D2-AEA5515EE8F3}">
      <dgm:prSet custT="1"/>
      <dgm:spPr/>
      <dgm:t>
        <a:bodyPr anchor="ctr"/>
        <a:lstStyle/>
        <a:p>
          <a:pPr>
            <a:buClr>
              <a:srgbClr val="000000"/>
            </a:buClr>
            <a:buFont typeface="+mj-lt"/>
            <a:buAutoNum type="alphaUcParenR"/>
          </a:pPr>
          <a:r>
            <a:rPr lang="en-US" sz="1600" kern="1200" dirty="0">
              <a:latin typeface="Goudy Old Style" panose="02020502050305020303" pitchFamily="18" charset="77"/>
            </a:rPr>
            <a:t>Proposal for presenting WG recommendations at April 12</a:t>
          </a:r>
          <a:r>
            <a:rPr lang="en-US" sz="1600" kern="1200" baseline="30000" dirty="0">
              <a:latin typeface="Goudy Old Style" panose="02020502050305020303" pitchFamily="18" charset="77"/>
            </a:rPr>
            <a:t>th </a:t>
          </a:r>
          <a:r>
            <a:rPr lang="en-US" sz="1600" kern="1200" dirty="0">
              <a:latin typeface="Goudy Old Style" panose="02020502050305020303" pitchFamily="18" charset="77"/>
            </a:rPr>
            <a:t>Full CAEECC meeting (including specifying what’s ready for CAEECC review &amp; approval, </a:t>
          </a:r>
          <a:r>
            <a:rPr lang="en-US" sz="1600" kern="1200" dirty="0">
              <a:solidFill>
                <a:srgbClr val="000000">
                  <a:hueOff val="0"/>
                  <a:satOff val="0"/>
                  <a:lumOff val="0"/>
                  <a:alphaOff val="0"/>
                </a:srgbClr>
              </a:solidFill>
              <a:latin typeface="Goudy Old Style" panose="02020502050305020303" pitchFamily="18" charset="77"/>
              <a:ea typeface="+mn-ea"/>
              <a:cs typeface="+mn-cs"/>
            </a:rPr>
            <a:t>and strategy for who(m) will present each set of recs)</a:t>
          </a:r>
        </a:p>
      </dgm:t>
    </dgm:pt>
    <dgm:pt modelId="{09EBAD29-5502-9E45-8224-11B5EFFA2397}" type="parTrans" cxnId="{CDE57A6F-CC31-7D47-9FA5-7A5A9F178C27}">
      <dgm:prSet/>
      <dgm:spPr/>
      <dgm:t>
        <a:bodyPr/>
        <a:lstStyle/>
        <a:p>
          <a:endParaRPr lang="en-US"/>
        </a:p>
      </dgm:t>
    </dgm:pt>
    <dgm:pt modelId="{DFFB14FF-B1C9-FF4A-ADD3-2554F6241544}" type="sibTrans" cxnId="{CDE57A6F-CC31-7D47-9FA5-7A5A9F178C27}">
      <dgm:prSet/>
      <dgm:spPr/>
      <dgm:t>
        <a:bodyPr/>
        <a:lstStyle/>
        <a:p>
          <a:endParaRPr lang="en-US"/>
        </a:p>
      </dgm:t>
    </dgm:pt>
    <dgm:pt modelId="{5DD155B6-137C-884B-B936-74C93D376C77}">
      <dgm:prSet custT="1"/>
      <dgm:spPr/>
      <dgm:t>
        <a:bodyPr anchor="ctr"/>
        <a:lstStyle/>
        <a:p>
          <a:pPr>
            <a:buClr>
              <a:srgbClr val="000000"/>
            </a:buClr>
            <a:buFont typeface="+mj-lt"/>
            <a:buAutoNum type="alphaUcParenR"/>
          </a:pPr>
          <a:r>
            <a:rPr lang="en-US" sz="1600">
              <a:latin typeface="Goudy Old Style" panose="02020502050305020303" pitchFamily="18" charset="77"/>
            </a:rPr>
            <a:t>Debrief where ended up and how meeting went</a:t>
          </a:r>
        </a:p>
      </dgm:t>
    </dgm:pt>
    <dgm:pt modelId="{D4A2A2B9-549C-5541-889F-6A65AA5AC030}" type="parTrans" cxnId="{932A4D29-0DB5-1845-A403-F054CC8CBC0B}">
      <dgm:prSet/>
      <dgm:spPr/>
      <dgm:t>
        <a:bodyPr/>
        <a:lstStyle/>
        <a:p>
          <a:endParaRPr lang="en-US"/>
        </a:p>
      </dgm:t>
    </dgm:pt>
    <dgm:pt modelId="{9300245C-4CF4-714C-B7EC-4550E0D57D27}" type="sibTrans" cxnId="{932A4D29-0DB5-1845-A403-F054CC8CBC0B}">
      <dgm:prSet/>
      <dgm:spPr/>
      <dgm:t>
        <a:bodyPr/>
        <a:lstStyle/>
        <a:p>
          <a:endParaRPr lang="en-US"/>
        </a:p>
      </dgm:t>
    </dgm:pt>
    <dgm:pt modelId="{DB971936-3053-484B-96DC-B358C9E65044}">
      <dgm:prSet custT="1"/>
      <dgm:spPr/>
      <dgm:t>
        <a:bodyPr anchor="ctr"/>
        <a:lstStyle/>
        <a:p>
          <a:pPr>
            <a:buClr>
              <a:srgbClr val="000000"/>
            </a:buClr>
            <a:buFont typeface="+mj-lt"/>
            <a:buAutoNum type="alphaUcParenR"/>
          </a:pPr>
          <a:r>
            <a:rPr lang="en-US" sz="1600">
              <a:latin typeface="Goudy Old Style" panose="02020502050305020303" pitchFamily="18" charset="77"/>
            </a:rPr>
            <a:t>Required WG evaluation</a:t>
          </a:r>
        </a:p>
      </dgm:t>
    </dgm:pt>
    <dgm:pt modelId="{35CAAC7F-E1D3-2E49-930D-741DB77D7C75}" type="parTrans" cxnId="{98B6545F-184E-8E49-89C2-291C45EC5983}">
      <dgm:prSet/>
      <dgm:spPr/>
      <dgm:t>
        <a:bodyPr/>
        <a:lstStyle/>
        <a:p>
          <a:endParaRPr lang="en-US"/>
        </a:p>
      </dgm:t>
    </dgm:pt>
    <dgm:pt modelId="{F2141647-AF33-ED4D-878C-B397D7DFECF9}" type="sibTrans" cxnId="{98B6545F-184E-8E49-89C2-291C45EC5983}">
      <dgm:prSet/>
      <dgm:spPr/>
      <dgm:t>
        <a:bodyPr/>
        <a:lstStyle/>
        <a:p>
          <a:endParaRPr lang="en-US"/>
        </a:p>
      </dgm:t>
    </dgm:pt>
    <dgm:pt modelId="{2055E6C1-9430-C745-8E02-6D2FDF777EE7}">
      <dgm:prSet custT="1"/>
      <dgm:spPr/>
      <dgm:t>
        <a:bodyPr anchor="ctr"/>
        <a:lstStyle/>
        <a:p>
          <a:r>
            <a:rPr lang="en-US" sz="1600" dirty="0">
              <a:latin typeface="Goudy Old Style" panose="02020502050305020303" pitchFamily="18" charset="77"/>
            </a:rPr>
            <a:t>Thank WG Members!!</a:t>
          </a:r>
        </a:p>
      </dgm:t>
    </dgm:pt>
    <dgm:pt modelId="{4DCE3F43-8315-C547-804B-C8749945CBC8}" type="parTrans" cxnId="{828FFFA1-4733-D24D-B1CF-E7CEEFC8BD09}">
      <dgm:prSet/>
      <dgm:spPr/>
      <dgm:t>
        <a:bodyPr/>
        <a:lstStyle/>
        <a:p>
          <a:endParaRPr lang="en-US"/>
        </a:p>
      </dgm:t>
    </dgm:pt>
    <dgm:pt modelId="{09C7433B-7FB8-8043-ADDA-2EF3EBF7DCDF}" type="sibTrans" cxnId="{828FFFA1-4733-D24D-B1CF-E7CEEFC8BD09}">
      <dgm:prSet/>
      <dgm:spPr/>
      <dgm:t>
        <a:bodyPr/>
        <a:lstStyle/>
        <a:p>
          <a:endParaRPr lang="en-US"/>
        </a:p>
      </dgm:t>
    </dgm:pt>
    <dgm:pt modelId="{E9D81845-1232-8E4B-8B67-E5689EDF0724}" type="pres">
      <dgm:prSet presAssocID="{A8FB1FAF-9CCC-4321-94F4-4943AD1F083A}" presName="vert0" presStyleCnt="0">
        <dgm:presLayoutVars>
          <dgm:dir/>
          <dgm:animOne val="branch"/>
          <dgm:animLvl val="lvl"/>
        </dgm:presLayoutVars>
      </dgm:prSet>
      <dgm:spPr/>
    </dgm:pt>
    <dgm:pt modelId="{E6C15A8B-72EA-BF42-B046-2CB0450268AC}" type="pres">
      <dgm:prSet presAssocID="{153F1B9F-D28C-3446-8174-23A4BEE7C210}" presName="thickLine" presStyleLbl="alignNode1" presStyleIdx="0" presStyleCnt="5"/>
      <dgm:spPr/>
    </dgm:pt>
    <dgm:pt modelId="{83504347-B3F7-7044-8660-703329EDE0C1}" type="pres">
      <dgm:prSet presAssocID="{153F1B9F-D28C-3446-8174-23A4BEE7C210}" presName="horz1" presStyleCnt="0"/>
      <dgm:spPr/>
    </dgm:pt>
    <dgm:pt modelId="{810B7F00-6BC5-864C-8202-A70BC1A82638}" type="pres">
      <dgm:prSet presAssocID="{153F1B9F-D28C-3446-8174-23A4BEE7C210}" presName="tx1" presStyleLbl="revTx" presStyleIdx="0" presStyleCnt="5"/>
      <dgm:spPr/>
    </dgm:pt>
    <dgm:pt modelId="{8CAC0E77-60E1-9747-A2B4-4F7B10C4E8CE}" type="pres">
      <dgm:prSet presAssocID="{153F1B9F-D28C-3446-8174-23A4BEE7C210}" presName="vert1" presStyleCnt="0"/>
      <dgm:spPr/>
    </dgm:pt>
    <dgm:pt modelId="{659F2288-110C-ED4F-84C2-E1A84C951B84}" type="pres">
      <dgm:prSet presAssocID="{AA158D6D-81EE-2A4C-97D2-AEA5515EE8F3}" presName="thickLine" presStyleLbl="alignNode1" presStyleIdx="1" presStyleCnt="5"/>
      <dgm:spPr/>
    </dgm:pt>
    <dgm:pt modelId="{CF069029-3DFC-9344-91A8-48C78224F5D2}" type="pres">
      <dgm:prSet presAssocID="{AA158D6D-81EE-2A4C-97D2-AEA5515EE8F3}" presName="horz1" presStyleCnt="0"/>
      <dgm:spPr/>
    </dgm:pt>
    <dgm:pt modelId="{5D2BDA7B-9925-6A4F-BAD5-E0C6B54B5BD5}" type="pres">
      <dgm:prSet presAssocID="{AA158D6D-81EE-2A4C-97D2-AEA5515EE8F3}" presName="tx1" presStyleLbl="revTx" presStyleIdx="1" presStyleCnt="5"/>
      <dgm:spPr/>
    </dgm:pt>
    <dgm:pt modelId="{E397405E-BA3F-D646-B9D0-C08E36545695}" type="pres">
      <dgm:prSet presAssocID="{AA158D6D-81EE-2A4C-97D2-AEA5515EE8F3}" presName="vert1" presStyleCnt="0"/>
      <dgm:spPr/>
    </dgm:pt>
    <dgm:pt modelId="{96E7BD7A-B518-394D-B397-4B6E760871AC}" type="pres">
      <dgm:prSet presAssocID="{5DD155B6-137C-884B-B936-74C93D376C77}" presName="thickLine" presStyleLbl="alignNode1" presStyleIdx="2" presStyleCnt="5"/>
      <dgm:spPr/>
    </dgm:pt>
    <dgm:pt modelId="{0953F12C-2B5D-7147-A7E7-377E34D5D643}" type="pres">
      <dgm:prSet presAssocID="{5DD155B6-137C-884B-B936-74C93D376C77}" presName="horz1" presStyleCnt="0"/>
      <dgm:spPr/>
    </dgm:pt>
    <dgm:pt modelId="{700AFBE7-C729-8F4D-A37B-4D86C8FACE42}" type="pres">
      <dgm:prSet presAssocID="{5DD155B6-137C-884B-B936-74C93D376C77}" presName="tx1" presStyleLbl="revTx" presStyleIdx="2" presStyleCnt="5"/>
      <dgm:spPr/>
    </dgm:pt>
    <dgm:pt modelId="{151BFB43-4921-3343-AD94-DABF082D916E}" type="pres">
      <dgm:prSet presAssocID="{5DD155B6-137C-884B-B936-74C93D376C77}" presName="vert1" presStyleCnt="0"/>
      <dgm:spPr/>
    </dgm:pt>
    <dgm:pt modelId="{3911914A-AB5D-9546-8C39-4BEEF849C7B2}" type="pres">
      <dgm:prSet presAssocID="{DB971936-3053-484B-96DC-B358C9E65044}" presName="thickLine" presStyleLbl="alignNode1" presStyleIdx="3" presStyleCnt="5"/>
      <dgm:spPr/>
    </dgm:pt>
    <dgm:pt modelId="{B3AFDC63-39A8-EE43-BC74-54B711766816}" type="pres">
      <dgm:prSet presAssocID="{DB971936-3053-484B-96DC-B358C9E65044}" presName="horz1" presStyleCnt="0"/>
      <dgm:spPr/>
    </dgm:pt>
    <dgm:pt modelId="{7BF40D7C-FB6F-5048-923A-B5E624C03B0D}" type="pres">
      <dgm:prSet presAssocID="{DB971936-3053-484B-96DC-B358C9E65044}" presName="tx1" presStyleLbl="revTx" presStyleIdx="3" presStyleCnt="5"/>
      <dgm:spPr/>
    </dgm:pt>
    <dgm:pt modelId="{4CD94259-89BE-B24B-A997-59A691A64A34}" type="pres">
      <dgm:prSet presAssocID="{DB971936-3053-484B-96DC-B358C9E65044}" presName="vert1" presStyleCnt="0"/>
      <dgm:spPr/>
    </dgm:pt>
    <dgm:pt modelId="{DD050515-C4FE-E94B-B31B-3500FBA82CE0}" type="pres">
      <dgm:prSet presAssocID="{2055E6C1-9430-C745-8E02-6D2FDF777EE7}" presName="thickLine" presStyleLbl="alignNode1" presStyleIdx="4" presStyleCnt="5"/>
      <dgm:spPr/>
    </dgm:pt>
    <dgm:pt modelId="{FC59D1BB-BE7B-BA49-A5F5-5AF3833EF5CD}" type="pres">
      <dgm:prSet presAssocID="{2055E6C1-9430-C745-8E02-6D2FDF777EE7}" presName="horz1" presStyleCnt="0"/>
      <dgm:spPr/>
    </dgm:pt>
    <dgm:pt modelId="{6C4EF342-C505-9844-B35E-CBAD283BC328}" type="pres">
      <dgm:prSet presAssocID="{2055E6C1-9430-C745-8E02-6D2FDF777EE7}" presName="tx1" presStyleLbl="revTx" presStyleIdx="4" presStyleCnt="5"/>
      <dgm:spPr/>
    </dgm:pt>
    <dgm:pt modelId="{836F8727-E752-E844-8824-78D4917CB095}" type="pres">
      <dgm:prSet presAssocID="{2055E6C1-9430-C745-8E02-6D2FDF777EE7}" presName="vert1" presStyleCnt="0"/>
      <dgm:spPr/>
    </dgm:pt>
  </dgm:ptLst>
  <dgm:cxnLst>
    <dgm:cxn modelId="{33894221-3C45-5C45-B0CD-29ACA940D0C6}" type="presOf" srcId="{2055E6C1-9430-C745-8E02-6D2FDF777EE7}" destId="{6C4EF342-C505-9844-B35E-CBAD283BC328}" srcOrd="0" destOrd="0" presId="urn:microsoft.com/office/officeart/2008/layout/LinedList"/>
    <dgm:cxn modelId="{932A4D29-0DB5-1845-A403-F054CC8CBC0B}" srcId="{A8FB1FAF-9CCC-4321-94F4-4943AD1F083A}" destId="{5DD155B6-137C-884B-B936-74C93D376C77}" srcOrd="2" destOrd="0" parTransId="{D4A2A2B9-549C-5541-889F-6A65AA5AC030}" sibTransId="{9300245C-4CF4-714C-B7EC-4550E0D57D27}"/>
    <dgm:cxn modelId="{98B6545F-184E-8E49-89C2-291C45EC5983}" srcId="{A8FB1FAF-9CCC-4321-94F4-4943AD1F083A}" destId="{DB971936-3053-484B-96DC-B358C9E65044}" srcOrd="3" destOrd="0" parTransId="{35CAAC7F-E1D3-2E49-930D-741DB77D7C75}" sibTransId="{F2141647-AF33-ED4D-878C-B397D7DFECF9}"/>
    <dgm:cxn modelId="{57712064-5536-A546-B616-9744B17192DA}" srcId="{A8FB1FAF-9CCC-4321-94F4-4943AD1F083A}" destId="{153F1B9F-D28C-3446-8174-23A4BEE7C210}" srcOrd="0" destOrd="0" parTransId="{25CA515F-6921-374F-894B-4F1A95FB2277}" sibTransId="{C20DC233-EFF0-F84E-B622-A55E9CD2926F}"/>
    <dgm:cxn modelId="{20E06264-F0FD-9348-AE68-32BEE6EA9BD0}" type="presOf" srcId="{153F1B9F-D28C-3446-8174-23A4BEE7C210}" destId="{810B7F00-6BC5-864C-8202-A70BC1A82638}" srcOrd="0" destOrd="0" presId="urn:microsoft.com/office/officeart/2008/layout/LinedList"/>
    <dgm:cxn modelId="{CDE57A6F-CC31-7D47-9FA5-7A5A9F178C27}" srcId="{A8FB1FAF-9CCC-4321-94F4-4943AD1F083A}" destId="{AA158D6D-81EE-2A4C-97D2-AEA5515EE8F3}" srcOrd="1" destOrd="0" parTransId="{09EBAD29-5502-9E45-8224-11B5EFFA2397}" sibTransId="{DFFB14FF-B1C9-FF4A-ADD3-2554F6241544}"/>
    <dgm:cxn modelId="{CA504770-4EA6-3146-9B4D-D5E76CC9A84A}" type="presOf" srcId="{DB971936-3053-484B-96DC-B358C9E65044}" destId="{7BF40D7C-FB6F-5048-923A-B5E624C03B0D}" srcOrd="0" destOrd="0" presId="urn:microsoft.com/office/officeart/2008/layout/LinedList"/>
    <dgm:cxn modelId="{C546F07F-2687-CA41-ABC5-E71A5D86F3E6}" type="presOf" srcId="{AA158D6D-81EE-2A4C-97D2-AEA5515EE8F3}" destId="{5D2BDA7B-9925-6A4F-BAD5-E0C6B54B5BD5}" srcOrd="0" destOrd="0" presId="urn:microsoft.com/office/officeart/2008/layout/LinedList"/>
    <dgm:cxn modelId="{8F59989C-3620-4B4F-A188-40BAC41EDF85}" type="presOf" srcId="{A8FB1FAF-9CCC-4321-94F4-4943AD1F083A}" destId="{E9D81845-1232-8E4B-8B67-E5689EDF0724}" srcOrd="0" destOrd="0" presId="urn:microsoft.com/office/officeart/2008/layout/LinedList"/>
    <dgm:cxn modelId="{828FFFA1-4733-D24D-B1CF-E7CEEFC8BD09}" srcId="{A8FB1FAF-9CCC-4321-94F4-4943AD1F083A}" destId="{2055E6C1-9430-C745-8E02-6D2FDF777EE7}" srcOrd="4" destOrd="0" parTransId="{4DCE3F43-8315-C547-804B-C8749945CBC8}" sibTransId="{09C7433B-7FB8-8043-ADDA-2EF3EBF7DCDF}"/>
    <dgm:cxn modelId="{80DD2BDC-3514-8749-B0D7-410FFE938DFA}" type="presOf" srcId="{5DD155B6-137C-884B-B936-74C93D376C77}" destId="{700AFBE7-C729-8F4D-A37B-4D86C8FACE42}" srcOrd="0" destOrd="0" presId="urn:microsoft.com/office/officeart/2008/layout/LinedList"/>
    <dgm:cxn modelId="{B3025CCF-2F55-094E-B5F5-7F3B12FDDEFB}" type="presParOf" srcId="{E9D81845-1232-8E4B-8B67-E5689EDF0724}" destId="{E6C15A8B-72EA-BF42-B046-2CB0450268AC}" srcOrd="0" destOrd="0" presId="urn:microsoft.com/office/officeart/2008/layout/LinedList"/>
    <dgm:cxn modelId="{6AE3F7DF-49C1-9C43-A8C7-22E1AAD84A76}" type="presParOf" srcId="{E9D81845-1232-8E4B-8B67-E5689EDF0724}" destId="{83504347-B3F7-7044-8660-703329EDE0C1}" srcOrd="1" destOrd="0" presId="urn:microsoft.com/office/officeart/2008/layout/LinedList"/>
    <dgm:cxn modelId="{3E365D86-46B5-D148-8E1F-32726D2B1C0A}" type="presParOf" srcId="{83504347-B3F7-7044-8660-703329EDE0C1}" destId="{810B7F00-6BC5-864C-8202-A70BC1A82638}" srcOrd="0" destOrd="0" presId="urn:microsoft.com/office/officeart/2008/layout/LinedList"/>
    <dgm:cxn modelId="{C73DA72A-E537-CC4C-9AB2-6129ADE6C590}" type="presParOf" srcId="{83504347-B3F7-7044-8660-703329EDE0C1}" destId="{8CAC0E77-60E1-9747-A2B4-4F7B10C4E8CE}" srcOrd="1" destOrd="0" presId="urn:microsoft.com/office/officeart/2008/layout/LinedList"/>
    <dgm:cxn modelId="{BA9841E8-2427-5849-8C13-E6FE40D8AAFC}" type="presParOf" srcId="{E9D81845-1232-8E4B-8B67-E5689EDF0724}" destId="{659F2288-110C-ED4F-84C2-E1A84C951B84}" srcOrd="2" destOrd="0" presId="urn:microsoft.com/office/officeart/2008/layout/LinedList"/>
    <dgm:cxn modelId="{523C58FD-9E88-C944-8644-0F7D15602364}" type="presParOf" srcId="{E9D81845-1232-8E4B-8B67-E5689EDF0724}" destId="{CF069029-3DFC-9344-91A8-48C78224F5D2}" srcOrd="3" destOrd="0" presId="urn:microsoft.com/office/officeart/2008/layout/LinedList"/>
    <dgm:cxn modelId="{E6AC907F-B353-504C-A41C-67D3EBC334B4}" type="presParOf" srcId="{CF069029-3DFC-9344-91A8-48C78224F5D2}" destId="{5D2BDA7B-9925-6A4F-BAD5-E0C6B54B5BD5}" srcOrd="0" destOrd="0" presId="urn:microsoft.com/office/officeart/2008/layout/LinedList"/>
    <dgm:cxn modelId="{41BB9C9A-7208-A84B-9862-6C0AFC8CE42C}" type="presParOf" srcId="{CF069029-3DFC-9344-91A8-48C78224F5D2}" destId="{E397405E-BA3F-D646-B9D0-C08E36545695}" srcOrd="1" destOrd="0" presId="urn:microsoft.com/office/officeart/2008/layout/LinedList"/>
    <dgm:cxn modelId="{B18B9B11-0E76-8C4D-8903-61CC71AF9C19}" type="presParOf" srcId="{E9D81845-1232-8E4B-8B67-E5689EDF0724}" destId="{96E7BD7A-B518-394D-B397-4B6E760871AC}" srcOrd="4" destOrd="0" presId="urn:microsoft.com/office/officeart/2008/layout/LinedList"/>
    <dgm:cxn modelId="{49831D49-C6DE-0744-8015-94192A752F67}" type="presParOf" srcId="{E9D81845-1232-8E4B-8B67-E5689EDF0724}" destId="{0953F12C-2B5D-7147-A7E7-377E34D5D643}" srcOrd="5" destOrd="0" presId="urn:microsoft.com/office/officeart/2008/layout/LinedList"/>
    <dgm:cxn modelId="{A4B3AAE9-7F4A-7140-BA0D-02FC5F3C5E83}" type="presParOf" srcId="{0953F12C-2B5D-7147-A7E7-377E34D5D643}" destId="{700AFBE7-C729-8F4D-A37B-4D86C8FACE42}" srcOrd="0" destOrd="0" presId="urn:microsoft.com/office/officeart/2008/layout/LinedList"/>
    <dgm:cxn modelId="{908C8B70-B7AE-E245-AFE9-10DE7D9583C4}" type="presParOf" srcId="{0953F12C-2B5D-7147-A7E7-377E34D5D643}" destId="{151BFB43-4921-3343-AD94-DABF082D916E}" srcOrd="1" destOrd="0" presId="urn:microsoft.com/office/officeart/2008/layout/LinedList"/>
    <dgm:cxn modelId="{77D71837-335E-D94D-909E-36E6967F0D95}" type="presParOf" srcId="{E9D81845-1232-8E4B-8B67-E5689EDF0724}" destId="{3911914A-AB5D-9546-8C39-4BEEF849C7B2}" srcOrd="6" destOrd="0" presId="urn:microsoft.com/office/officeart/2008/layout/LinedList"/>
    <dgm:cxn modelId="{859191CE-F318-8444-8D6F-1E598C63F78C}" type="presParOf" srcId="{E9D81845-1232-8E4B-8B67-E5689EDF0724}" destId="{B3AFDC63-39A8-EE43-BC74-54B711766816}" srcOrd="7" destOrd="0" presId="urn:microsoft.com/office/officeart/2008/layout/LinedList"/>
    <dgm:cxn modelId="{78E7B342-D25B-B04E-9AE3-7A3E27CC2AB5}" type="presParOf" srcId="{B3AFDC63-39A8-EE43-BC74-54B711766816}" destId="{7BF40D7C-FB6F-5048-923A-B5E624C03B0D}" srcOrd="0" destOrd="0" presId="urn:microsoft.com/office/officeart/2008/layout/LinedList"/>
    <dgm:cxn modelId="{8CF3E40E-90F0-7643-B705-D28C216386DF}" type="presParOf" srcId="{B3AFDC63-39A8-EE43-BC74-54B711766816}" destId="{4CD94259-89BE-B24B-A997-59A691A64A34}" srcOrd="1" destOrd="0" presId="urn:microsoft.com/office/officeart/2008/layout/LinedList"/>
    <dgm:cxn modelId="{CBAE85B3-F7BD-AF41-B3FD-B71D953E02C8}" type="presParOf" srcId="{E9D81845-1232-8E4B-8B67-E5689EDF0724}" destId="{DD050515-C4FE-E94B-B31B-3500FBA82CE0}" srcOrd="8" destOrd="0" presId="urn:microsoft.com/office/officeart/2008/layout/LinedList"/>
    <dgm:cxn modelId="{8249AF10-278B-CA4B-AC64-EBAB96E93465}" type="presParOf" srcId="{E9D81845-1232-8E4B-8B67-E5689EDF0724}" destId="{FC59D1BB-BE7B-BA49-A5F5-5AF3833EF5CD}" srcOrd="9" destOrd="0" presId="urn:microsoft.com/office/officeart/2008/layout/LinedList"/>
    <dgm:cxn modelId="{D58A1604-5549-1B40-B7C2-626602D9F6A8}" type="presParOf" srcId="{FC59D1BB-BE7B-BA49-A5F5-5AF3833EF5CD}" destId="{6C4EF342-C505-9844-B35E-CBAD283BC328}" srcOrd="0" destOrd="0" presId="urn:microsoft.com/office/officeart/2008/layout/LinedList"/>
    <dgm:cxn modelId="{31133D6F-AB05-4445-9B5C-05B4F2A0878F}" type="presParOf" srcId="{FC59D1BB-BE7B-BA49-A5F5-5AF3833EF5CD}" destId="{836F8727-E752-E844-8824-78D4917CB09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814C40-EA39-764D-BB5C-9AD38B33F82D}" type="doc">
      <dgm:prSet loTypeId="urn:microsoft.com/office/officeart/2005/8/layout/funnel1" loCatId="" qsTypeId="urn:microsoft.com/office/officeart/2005/8/quickstyle/simple1" qsCatId="simple" csTypeId="urn:microsoft.com/office/officeart/2005/8/colors/accent1_2" csCatId="accent1" phldr="1"/>
      <dgm:spPr/>
      <dgm:t>
        <a:bodyPr/>
        <a:lstStyle/>
        <a:p>
          <a:endParaRPr lang="en-US"/>
        </a:p>
      </dgm:t>
    </dgm:pt>
    <dgm:pt modelId="{D9084D4C-7148-7746-A2FB-6545F807C809}">
      <dgm:prSet phldrT="[Text]"/>
      <dgm:spPr/>
      <dgm:t>
        <a:bodyPr/>
        <a:lstStyle/>
        <a:p>
          <a:endParaRPr lang="en-US" dirty="0"/>
        </a:p>
      </dgm:t>
    </dgm:pt>
    <dgm:pt modelId="{5B027173-CC38-E94B-B871-B43A12EBAACF}" type="sibTrans" cxnId="{E5FE0B61-D461-9249-A0AA-B93A766736CF}">
      <dgm:prSet/>
      <dgm:spPr/>
      <dgm:t>
        <a:bodyPr/>
        <a:lstStyle/>
        <a:p>
          <a:endParaRPr lang="en-US"/>
        </a:p>
      </dgm:t>
    </dgm:pt>
    <dgm:pt modelId="{5A488F33-A237-484F-B02B-9382AA6F920D}" type="parTrans" cxnId="{E5FE0B61-D461-9249-A0AA-B93A766736CF}">
      <dgm:prSet/>
      <dgm:spPr/>
      <dgm:t>
        <a:bodyPr/>
        <a:lstStyle/>
        <a:p>
          <a:endParaRPr lang="en-US"/>
        </a:p>
      </dgm:t>
    </dgm:pt>
    <dgm:pt modelId="{74153A35-9D99-5D4A-92D5-3FB204057918}">
      <dgm:prSet phldrT="[Text]"/>
      <dgm:spPr/>
      <dgm:t>
        <a:bodyPr/>
        <a:lstStyle/>
        <a:p>
          <a:endParaRPr lang="en-US" dirty="0"/>
        </a:p>
      </dgm:t>
    </dgm:pt>
    <dgm:pt modelId="{EF0DE3C6-9DF5-2E40-8B69-50787CDBE1B2}" type="parTrans" cxnId="{7291B8E7-4D0A-8249-A14F-0C548E50547C}">
      <dgm:prSet/>
      <dgm:spPr/>
      <dgm:t>
        <a:bodyPr/>
        <a:lstStyle/>
        <a:p>
          <a:endParaRPr lang="en-US"/>
        </a:p>
      </dgm:t>
    </dgm:pt>
    <dgm:pt modelId="{04E60DB5-7486-3342-9C43-A09B8E9D6B80}" type="sibTrans" cxnId="{7291B8E7-4D0A-8249-A14F-0C548E50547C}">
      <dgm:prSet/>
      <dgm:spPr/>
      <dgm:t>
        <a:bodyPr/>
        <a:lstStyle/>
        <a:p>
          <a:endParaRPr lang="en-US"/>
        </a:p>
      </dgm:t>
    </dgm:pt>
    <dgm:pt modelId="{94CD21C9-897F-D845-B040-32CBB2DC51F6}">
      <dgm:prSet phldrT="[Text]"/>
      <dgm:spPr/>
      <dgm:t>
        <a:bodyPr/>
        <a:lstStyle/>
        <a:p>
          <a:endParaRPr lang="en-US" dirty="0"/>
        </a:p>
      </dgm:t>
    </dgm:pt>
    <dgm:pt modelId="{F83DB953-F995-2147-A58D-1CE773AF120D}" type="parTrans" cxnId="{A5FCA385-CA5D-7C49-9FF4-1FBD434B2E76}">
      <dgm:prSet/>
      <dgm:spPr/>
      <dgm:t>
        <a:bodyPr/>
        <a:lstStyle/>
        <a:p>
          <a:endParaRPr lang="en-US"/>
        </a:p>
      </dgm:t>
    </dgm:pt>
    <dgm:pt modelId="{04F557E9-0019-E24A-A711-BE138F1D8F91}" type="sibTrans" cxnId="{A5FCA385-CA5D-7C49-9FF4-1FBD434B2E76}">
      <dgm:prSet/>
      <dgm:spPr/>
      <dgm:t>
        <a:bodyPr/>
        <a:lstStyle/>
        <a:p>
          <a:endParaRPr lang="en-US"/>
        </a:p>
      </dgm:t>
    </dgm:pt>
    <dgm:pt modelId="{726C1FDD-3084-6A4E-84A8-2A9BC0423D67}">
      <dgm:prSet phldrT="[Text]"/>
      <dgm:spPr/>
      <dgm:t>
        <a:bodyPr/>
        <a:lstStyle/>
        <a:p>
          <a:endParaRPr lang="en-US" dirty="0"/>
        </a:p>
      </dgm:t>
    </dgm:pt>
    <dgm:pt modelId="{7F766E43-5F1C-8D4A-B4E2-E6A2C4263CFB}" type="parTrans" cxnId="{8DE709DB-94F6-4247-AA31-A49B944FF8B1}">
      <dgm:prSet/>
      <dgm:spPr/>
      <dgm:t>
        <a:bodyPr/>
        <a:lstStyle/>
        <a:p>
          <a:endParaRPr lang="en-US"/>
        </a:p>
      </dgm:t>
    </dgm:pt>
    <dgm:pt modelId="{17F25989-5246-0048-8800-E656695F7002}" type="sibTrans" cxnId="{8DE709DB-94F6-4247-AA31-A49B944FF8B1}">
      <dgm:prSet/>
      <dgm:spPr/>
      <dgm:t>
        <a:bodyPr/>
        <a:lstStyle/>
        <a:p>
          <a:endParaRPr lang="en-US"/>
        </a:p>
      </dgm:t>
    </dgm:pt>
    <dgm:pt modelId="{0081E0D6-3DC5-A443-AE3B-FCC1A60B8EB4}" type="pres">
      <dgm:prSet presAssocID="{AD814C40-EA39-764D-BB5C-9AD38B33F82D}" presName="Name0" presStyleCnt="0">
        <dgm:presLayoutVars>
          <dgm:chMax val="4"/>
          <dgm:resizeHandles val="exact"/>
        </dgm:presLayoutVars>
      </dgm:prSet>
      <dgm:spPr/>
    </dgm:pt>
    <dgm:pt modelId="{820EBB5C-B5B7-6B4E-B306-3E46AF63AD06}" type="pres">
      <dgm:prSet presAssocID="{AD814C40-EA39-764D-BB5C-9AD38B33F82D}" presName="ellipse" presStyleLbl="trBgShp" presStyleIdx="0" presStyleCnt="1"/>
      <dgm:spPr/>
    </dgm:pt>
    <dgm:pt modelId="{C11F9C28-C24A-5A4A-B750-E786EEA26989}" type="pres">
      <dgm:prSet presAssocID="{AD814C40-EA39-764D-BB5C-9AD38B33F82D}" presName="arrow1" presStyleLbl="fgShp" presStyleIdx="0" presStyleCnt="1"/>
      <dgm:spPr/>
    </dgm:pt>
    <dgm:pt modelId="{77BACDE5-A09B-7F4E-88AF-C3B4D779275E}" type="pres">
      <dgm:prSet presAssocID="{AD814C40-EA39-764D-BB5C-9AD38B33F82D}" presName="rectangle" presStyleLbl="revTx" presStyleIdx="0" presStyleCnt="1">
        <dgm:presLayoutVars>
          <dgm:bulletEnabled val="1"/>
        </dgm:presLayoutVars>
      </dgm:prSet>
      <dgm:spPr/>
    </dgm:pt>
    <dgm:pt modelId="{63F0CA35-2221-0047-A6CE-0CFF66AB4CB8}" type="pres">
      <dgm:prSet presAssocID="{94CD21C9-897F-D845-B040-32CBB2DC51F6}" presName="item1" presStyleLbl="node1" presStyleIdx="0" presStyleCnt="3">
        <dgm:presLayoutVars>
          <dgm:bulletEnabled val="1"/>
        </dgm:presLayoutVars>
      </dgm:prSet>
      <dgm:spPr/>
    </dgm:pt>
    <dgm:pt modelId="{739A966C-5686-954C-B9D0-09BA6E2823B1}" type="pres">
      <dgm:prSet presAssocID="{726C1FDD-3084-6A4E-84A8-2A9BC0423D67}" presName="item2" presStyleLbl="node1" presStyleIdx="1" presStyleCnt="3">
        <dgm:presLayoutVars>
          <dgm:bulletEnabled val="1"/>
        </dgm:presLayoutVars>
      </dgm:prSet>
      <dgm:spPr/>
    </dgm:pt>
    <dgm:pt modelId="{67AAF392-91DC-9A4A-8529-EAAF81154AB8}" type="pres">
      <dgm:prSet presAssocID="{D9084D4C-7148-7746-A2FB-6545F807C809}" presName="item3" presStyleLbl="node1" presStyleIdx="2" presStyleCnt="3">
        <dgm:presLayoutVars>
          <dgm:bulletEnabled val="1"/>
        </dgm:presLayoutVars>
      </dgm:prSet>
      <dgm:spPr/>
    </dgm:pt>
    <dgm:pt modelId="{1E0F114F-7A94-1345-B67D-C33591CAD02B}" type="pres">
      <dgm:prSet presAssocID="{AD814C40-EA39-764D-BB5C-9AD38B33F82D}" presName="funnel" presStyleLbl="trAlignAcc1" presStyleIdx="0" presStyleCnt="1"/>
      <dgm:spPr/>
    </dgm:pt>
  </dgm:ptLst>
  <dgm:cxnLst>
    <dgm:cxn modelId="{72526433-FA42-654B-8541-D42F3EBD0D3A}" type="presOf" srcId="{726C1FDD-3084-6A4E-84A8-2A9BC0423D67}" destId="{63F0CA35-2221-0047-A6CE-0CFF66AB4CB8}" srcOrd="0" destOrd="0" presId="urn:microsoft.com/office/officeart/2005/8/layout/funnel1"/>
    <dgm:cxn modelId="{B647EE43-DFB2-7343-974D-1841AD9FB590}" type="presOf" srcId="{74153A35-9D99-5D4A-92D5-3FB204057918}" destId="{67AAF392-91DC-9A4A-8529-EAAF81154AB8}" srcOrd="0" destOrd="0" presId="urn:microsoft.com/office/officeart/2005/8/layout/funnel1"/>
    <dgm:cxn modelId="{E5FE0B61-D461-9249-A0AA-B93A766736CF}" srcId="{AD814C40-EA39-764D-BB5C-9AD38B33F82D}" destId="{D9084D4C-7148-7746-A2FB-6545F807C809}" srcOrd="3" destOrd="0" parTransId="{5A488F33-A237-484F-B02B-9382AA6F920D}" sibTransId="{5B027173-CC38-E94B-B871-B43A12EBAACF}"/>
    <dgm:cxn modelId="{C7612374-D591-9348-B1EC-F441990EC20B}" type="presOf" srcId="{D9084D4C-7148-7746-A2FB-6545F807C809}" destId="{77BACDE5-A09B-7F4E-88AF-C3B4D779275E}" srcOrd="0" destOrd="0" presId="urn:microsoft.com/office/officeart/2005/8/layout/funnel1"/>
    <dgm:cxn modelId="{A5FCA385-CA5D-7C49-9FF4-1FBD434B2E76}" srcId="{AD814C40-EA39-764D-BB5C-9AD38B33F82D}" destId="{94CD21C9-897F-D845-B040-32CBB2DC51F6}" srcOrd="1" destOrd="0" parTransId="{F83DB953-F995-2147-A58D-1CE773AF120D}" sibTransId="{04F557E9-0019-E24A-A711-BE138F1D8F91}"/>
    <dgm:cxn modelId="{4AB62FBD-67BB-8942-A953-E383AA184743}" type="presOf" srcId="{94CD21C9-897F-D845-B040-32CBB2DC51F6}" destId="{739A966C-5686-954C-B9D0-09BA6E2823B1}" srcOrd="0" destOrd="0" presId="urn:microsoft.com/office/officeart/2005/8/layout/funnel1"/>
    <dgm:cxn modelId="{8DE709DB-94F6-4247-AA31-A49B944FF8B1}" srcId="{AD814C40-EA39-764D-BB5C-9AD38B33F82D}" destId="{726C1FDD-3084-6A4E-84A8-2A9BC0423D67}" srcOrd="2" destOrd="0" parTransId="{7F766E43-5F1C-8D4A-B4E2-E6A2C4263CFB}" sibTransId="{17F25989-5246-0048-8800-E656695F7002}"/>
    <dgm:cxn modelId="{22690AE4-3D67-874A-817A-B3353A0240A5}" type="presOf" srcId="{AD814C40-EA39-764D-BB5C-9AD38B33F82D}" destId="{0081E0D6-3DC5-A443-AE3B-FCC1A60B8EB4}" srcOrd="0" destOrd="0" presId="urn:microsoft.com/office/officeart/2005/8/layout/funnel1"/>
    <dgm:cxn modelId="{7291B8E7-4D0A-8249-A14F-0C548E50547C}" srcId="{AD814C40-EA39-764D-BB5C-9AD38B33F82D}" destId="{74153A35-9D99-5D4A-92D5-3FB204057918}" srcOrd="0" destOrd="0" parTransId="{EF0DE3C6-9DF5-2E40-8B69-50787CDBE1B2}" sibTransId="{04E60DB5-7486-3342-9C43-A09B8E9D6B80}"/>
    <dgm:cxn modelId="{8CD9FB6A-8229-F346-B6F7-6432F4428C72}" type="presParOf" srcId="{0081E0D6-3DC5-A443-AE3B-FCC1A60B8EB4}" destId="{820EBB5C-B5B7-6B4E-B306-3E46AF63AD06}" srcOrd="0" destOrd="0" presId="urn:microsoft.com/office/officeart/2005/8/layout/funnel1"/>
    <dgm:cxn modelId="{C7511812-523F-A747-9130-5E4E85D55585}" type="presParOf" srcId="{0081E0D6-3DC5-A443-AE3B-FCC1A60B8EB4}" destId="{C11F9C28-C24A-5A4A-B750-E786EEA26989}" srcOrd="1" destOrd="0" presId="urn:microsoft.com/office/officeart/2005/8/layout/funnel1"/>
    <dgm:cxn modelId="{A7C9C735-BD3E-0C40-80B7-A013BA0B0173}" type="presParOf" srcId="{0081E0D6-3DC5-A443-AE3B-FCC1A60B8EB4}" destId="{77BACDE5-A09B-7F4E-88AF-C3B4D779275E}" srcOrd="2" destOrd="0" presId="urn:microsoft.com/office/officeart/2005/8/layout/funnel1"/>
    <dgm:cxn modelId="{37CE4BAC-488D-8146-841F-8AB8146AB612}" type="presParOf" srcId="{0081E0D6-3DC5-A443-AE3B-FCC1A60B8EB4}" destId="{63F0CA35-2221-0047-A6CE-0CFF66AB4CB8}" srcOrd="3" destOrd="0" presId="urn:microsoft.com/office/officeart/2005/8/layout/funnel1"/>
    <dgm:cxn modelId="{736E31F5-3EEA-5143-85DD-E18C1BB4536D}" type="presParOf" srcId="{0081E0D6-3DC5-A443-AE3B-FCC1A60B8EB4}" destId="{739A966C-5686-954C-B9D0-09BA6E2823B1}" srcOrd="4" destOrd="0" presId="urn:microsoft.com/office/officeart/2005/8/layout/funnel1"/>
    <dgm:cxn modelId="{88538519-6B6D-1D43-BBD7-AE8E533D7FEB}" type="presParOf" srcId="{0081E0D6-3DC5-A443-AE3B-FCC1A60B8EB4}" destId="{67AAF392-91DC-9A4A-8529-EAAF81154AB8}" srcOrd="5" destOrd="0" presId="urn:microsoft.com/office/officeart/2005/8/layout/funnel1"/>
    <dgm:cxn modelId="{999ED75A-3CC8-FF4C-88FA-E7CA3EE452E9}" type="presParOf" srcId="{0081E0D6-3DC5-A443-AE3B-FCC1A60B8EB4}" destId="{1E0F114F-7A94-1345-B67D-C33591CAD02B}"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009FB0-757C-3D4F-ABDD-B33A7E75474A}" type="doc">
      <dgm:prSet loTypeId="urn:microsoft.com/office/officeart/2009/3/layout/RandomtoResultProcess" loCatId="" qsTypeId="urn:microsoft.com/office/officeart/2005/8/quickstyle/simple1" qsCatId="simple" csTypeId="urn:microsoft.com/office/officeart/2005/8/colors/accent1_2" csCatId="accent1" phldr="1"/>
      <dgm:spPr/>
      <dgm:t>
        <a:bodyPr/>
        <a:lstStyle/>
        <a:p>
          <a:endParaRPr lang="en-US"/>
        </a:p>
      </dgm:t>
    </dgm:pt>
    <dgm:pt modelId="{795457CF-5A1A-F745-8DB3-5C4905F4E4D4}">
      <dgm:prSet phldrT="[Text]"/>
      <dgm:spPr/>
      <dgm:t>
        <a:bodyPr/>
        <a:lstStyle/>
        <a:p>
          <a:r>
            <a:rPr lang="en-US" dirty="0"/>
            <a:t>84 ideas generated</a:t>
          </a:r>
        </a:p>
      </dgm:t>
    </dgm:pt>
    <dgm:pt modelId="{0BA2B1F8-2034-7343-8023-CC59528AFE56}" type="parTrans" cxnId="{79005DD3-C644-8D4F-A876-4CD4FCD365D7}">
      <dgm:prSet/>
      <dgm:spPr/>
      <dgm:t>
        <a:bodyPr/>
        <a:lstStyle/>
        <a:p>
          <a:endParaRPr lang="en-US"/>
        </a:p>
      </dgm:t>
    </dgm:pt>
    <dgm:pt modelId="{BFB2F2EC-3803-AA48-B76C-5ACD6D4ED943}" type="sibTrans" cxnId="{79005DD3-C644-8D4F-A876-4CD4FCD365D7}">
      <dgm:prSet/>
      <dgm:spPr/>
      <dgm:t>
        <a:bodyPr/>
        <a:lstStyle/>
        <a:p>
          <a:endParaRPr lang="en-US"/>
        </a:p>
      </dgm:t>
    </dgm:pt>
    <dgm:pt modelId="{A93C0387-C5EA-DD41-A2E3-D8021C263C86}">
      <dgm:prSet phldrT="[Text]"/>
      <dgm:spPr/>
      <dgm:t>
        <a:bodyPr/>
        <a:lstStyle/>
        <a:p>
          <a:r>
            <a:rPr lang="en-US" dirty="0"/>
            <a:t>Approx. 17 ideas per category brainstormed</a:t>
          </a:r>
        </a:p>
      </dgm:t>
    </dgm:pt>
    <dgm:pt modelId="{15363972-2D04-C24C-AF81-084F8516E578}" type="parTrans" cxnId="{0D6B24D0-F774-B940-B89F-AE9DE8A96E50}">
      <dgm:prSet/>
      <dgm:spPr/>
      <dgm:t>
        <a:bodyPr/>
        <a:lstStyle/>
        <a:p>
          <a:endParaRPr lang="en-US"/>
        </a:p>
      </dgm:t>
    </dgm:pt>
    <dgm:pt modelId="{4EC62B4E-864A-F745-A0D1-C7C1F7EDC45C}" type="sibTrans" cxnId="{0D6B24D0-F774-B940-B89F-AE9DE8A96E50}">
      <dgm:prSet/>
      <dgm:spPr/>
      <dgm:t>
        <a:bodyPr/>
        <a:lstStyle/>
        <a:p>
          <a:endParaRPr lang="en-US"/>
        </a:p>
      </dgm:t>
    </dgm:pt>
    <dgm:pt modelId="{61F54FDF-96F2-E94C-8D46-6FE5661B7053}">
      <dgm:prSet phldrT="[Text]"/>
      <dgm:spPr/>
      <dgm:t>
        <a:bodyPr/>
        <a:lstStyle/>
        <a:p>
          <a:r>
            <a:rPr lang="en-US" dirty="0"/>
            <a:t>What are our top 10-15 priority recommendations?</a:t>
          </a:r>
        </a:p>
      </dgm:t>
    </dgm:pt>
    <dgm:pt modelId="{B915C2CE-0C50-B64B-BC7C-894598EF7F6E}" type="parTrans" cxnId="{6C6FBC1F-5072-E040-8A2C-9F535BC8E97B}">
      <dgm:prSet/>
      <dgm:spPr/>
      <dgm:t>
        <a:bodyPr/>
        <a:lstStyle/>
        <a:p>
          <a:endParaRPr lang="en-US"/>
        </a:p>
      </dgm:t>
    </dgm:pt>
    <dgm:pt modelId="{137CD5B7-80F6-FC47-BBDE-6032C5F2C9D2}" type="sibTrans" cxnId="{6C6FBC1F-5072-E040-8A2C-9F535BC8E97B}">
      <dgm:prSet/>
      <dgm:spPr/>
      <dgm:t>
        <a:bodyPr/>
        <a:lstStyle/>
        <a:p>
          <a:endParaRPr lang="en-US"/>
        </a:p>
      </dgm:t>
    </dgm:pt>
    <dgm:pt modelId="{7BAD2A4C-EE53-9543-9940-67D4C53F8249}">
      <dgm:prSet phldrT="[Text]"/>
      <dgm:spPr/>
      <dgm:t>
        <a:bodyPr/>
        <a:lstStyle/>
        <a:p>
          <a:r>
            <a:rPr lang="en-US" dirty="0"/>
            <a:t>Target is approx. 2-3 recommendations per category</a:t>
          </a:r>
        </a:p>
      </dgm:t>
    </dgm:pt>
    <dgm:pt modelId="{9AB34CDE-BE4E-FD42-94E3-3F586397A8CB}" type="parTrans" cxnId="{BA0DADA0-B18E-534C-8D4E-2E69A197FD4A}">
      <dgm:prSet/>
      <dgm:spPr/>
      <dgm:t>
        <a:bodyPr/>
        <a:lstStyle/>
        <a:p>
          <a:endParaRPr lang="en-US"/>
        </a:p>
      </dgm:t>
    </dgm:pt>
    <dgm:pt modelId="{390F02CC-CE1B-4746-AB16-40F4F6262F84}" type="sibTrans" cxnId="{BA0DADA0-B18E-534C-8D4E-2E69A197FD4A}">
      <dgm:prSet/>
      <dgm:spPr/>
      <dgm:t>
        <a:bodyPr/>
        <a:lstStyle/>
        <a:p>
          <a:endParaRPr lang="en-US"/>
        </a:p>
      </dgm:t>
    </dgm:pt>
    <dgm:pt modelId="{B203C79B-649E-D542-A3BD-325A41224C30}">
      <dgm:prSet phldrT="[Text]"/>
      <dgm:spPr/>
      <dgm:t>
        <a:bodyPr/>
        <a:lstStyle/>
        <a:p>
          <a:r>
            <a:rPr lang="en-US" dirty="0"/>
            <a:t> </a:t>
          </a:r>
        </a:p>
      </dgm:t>
    </dgm:pt>
    <dgm:pt modelId="{EE162376-AC67-1B44-A47E-63E5D28BC910}" type="parTrans" cxnId="{51F30362-55F8-614A-A817-725B59B5B9D9}">
      <dgm:prSet/>
      <dgm:spPr/>
      <dgm:t>
        <a:bodyPr/>
        <a:lstStyle/>
        <a:p>
          <a:endParaRPr lang="en-US"/>
        </a:p>
      </dgm:t>
    </dgm:pt>
    <dgm:pt modelId="{0C38AA40-A247-2F46-995C-3D58221FF9B2}" type="sibTrans" cxnId="{51F30362-55F8-614A-A817-725B59B5B9D9}">
      <dgm:prSet/>
      <dgm:spPr/>
      <dgm:t>
        <a:bodyPr/>
        <a:lstStyle/>
        <a:p>
          <a:endParaRPr lang="en-US"/>
        </a:p>
      </dgm:t>
    </dgm:pt>
    <dgm:pt modelId="{55FBDB78-8630-DC47-921C-3981462D7781}">
      <dgm:prSet phldrT="[Text]"/>
      <dgm:spPr/>
      <dgm:t>
        <a:bodyPr/>
        <a:lstStyle/>
        <a:p>
          <a:r>
            <a:rPr lang="en-US" dirty="0"/>
            <a:t>Mini teams prioritize &amp; refine ideas into recommendations</a:t>
          </a:r>
        </a:p>
      </dgm:t>
    </dgm:pt>
    <dgm:pt modelId="{E10566CC-843F-EE4A-952F-C1F6BCF386DB}" type="parTrans" cxnId="{F4C5B1B0-2316-8743-A81F-216C1550B6BB}">
      <dgm:prSet/>
      <dgm:spPr/>
      <dgm:t>
        <a:bodyPr/>
        <a:lstStyle/>
        <a:p>
          <a:endParaRPr lang="en-US"/>
        </a:p>
      </dgm:t>
    </dgm:pt>
    <dgm:pt modelId="{558E1656-62A0-1C40-86D4-3EB8E1CAF843}" type="sibTrans" cxnId="{F4C5B1B0-2316-8743-A81F-216C1550B6BB}">
      <dgm:prSet/>
      <dgm:spPr/>
      <dgm:t>
        <a:bodyPr/>
        <a:lstStyle/>
        <a:p>
          <a:endParaRPr lang="en-US"/>
        </a:p>
      </dgm:t>
    </dgm:pt>
    <dgm:pt modelId="{22B601DE-73F9-E241-82DF-C42F8E6289D6}" type="pres">
      <dgm:prSet presAssocID="{DF009FB0-757C-3D4F-ABDD-B33A7E75474A}" presName="Name0" presStyleCnt="0">
        <dgm:presLayoutVars>
          <dgm:dir/>
          <dgm:animOne val="branch"/>
          <dgm:animLvl val="lvl"/>
        </dgm:presLayoutVars>
      </dgm:prSet>
      <dgm:spPr/>
    </dgm:pt>
    <dgm:pt modelId="{3EB75337-FA56-7343-A1D0-70D1748E29A8}" type="pres">
      <dgm:prSet presAssocID="{795457CF-5A1A-F745-8DB3-5C4905F4E4D4}" presName="chaos" presStyleCnt="0"/>
      <dgm:spPr/>
    </dgm:pt>
    <dgm:pt modelId="{E4CF6213-0D33-8249-A335-9AB2EB3DEF6B}" type="pres">
      <dgm:prSet presAssocID="{795457CF-5A1A-F745-8DB3-5C4905F4E4D4}" presName="parTx1" presStyleLbl="revTx" presStyleIdx="0" presStyleCnt="5"/>
      <dgm:spPr/>
    </dgm:pt>
    <dgm:pt modelId="{CC2687EC-B65B-FA4D-ADE7-E0E9D316404D}" type="pres">
      <dgm:prSet presAssocID="{795457CF-5A1A-F745-8DB3-5C4905F4E4D4}" presName="desTx1" presStyleLbl="revTx" presStyleIdx="1" presStyleCnt="5">
        <dgm:presLayoutVars>
          <dgm:bulletEnabled val="1"/>
        </dgm:presLayoutVars>
      </dgm:prSet>
      <dgm:spPr/>
    </dgm:pt>
    <dgm:pt modelId="{774493F8-E6BB-E346-85D1-8461D8B059FD}" type="pres">
      <dgm:prSet presAssocID="{795457CF-5A1A-F745-8DB3-5C4905F4E4D4}" presName="c1" presStyleLbl="node1" presStyleIdx="0" presStyleCnt="19"/>
      <dgm:spPr/>
    </dgm:pt>
    <dgm:pt modelId="{1E4CA53C-8B5A-BB4A-920E-21CE8EE94D3A}" type="pres">
      <dgm:prSet presAssocID="{795457CF-5A1A-F745-8DB3-5C4905F4E4D4}" presName="c2" presStyleLbl="node1" presStyleIdx="1" presStyleCnt="19"/>
      <dgm:spPr/>
    </dgm:pt>
    <dgm:pt modelId="{9D8AC827-F5FA-9B4E-9A24-B4FCAD960913}" type="pres">
      <dgm:prSet presAssocID="{795457CF-5A1A-F745-8DB3-5C4905F4E4D4}" presName="c3" presStyleLbl="node1" presStyleIdx="2" presStyleCnt="19"/>
      <dgm:spPr/>
    </dgm:pt>
    <dgm:pt modelId="{2F58875A-2692-7C4A-B91D-F90C4B3E0275}" type="pres">
      <dgm:prSet presAssocID="{795457CF-5A1A-F745-8DB3-5C4905F4E4D4}" presName="c4" presStyleLbl="node1" presStyleIdx="3" presStyleCnt="19"/>
      <dgm:spPr/>
    </dgm:pt>
    <dgm:pt modelId="{883D5F74-F82C-9A4E-8198-A10769D447D1}" type="pres">
      <dgm:prSet presAssocID="{795457CF-5A1A-F745-8DB3-5C4905F4E4D4}" presName="c5" presStyleLbl="node1" presStyleIdx="4" presStyleCnt="19"/>
      <dgm:spPr/>
    </dgm:pt>
    <dgm:pt modelId="{FE6B2389-D6A1-D14B-ABFF-05FFE567847E}" type="pres">
      <dgm:prSet presAssocID="{795457CF-5A1A-F745-8DB3-5C4905F4E4D4}" presName="c6" presStyleLbl="node1" presStyleIdx="5" presStyleCnt="19"/>
      <dgm:spPr/>
    </dgm:pt>
    <dgm:pt modelId="{6CED6792-4022-7143-B788-8B6BF5D6637B}" type="pres">
      <dgm:prSet presAssocID="{795457CF-5A1A-F745-8DB3-5C4905F4E4D4}" presName="c7" presStyleLbl="node1" presStyleIdx="6" presStyleCnt="19"/>
      <dgm:spPr/>
    </dgm:pt>
    <dgm:pt modelId="{927C6C54-4839-1F4D-ACF0-E06A33D411AC}" type="pres">
      <dgm:prSet presAssocID="{795457CF-5A1A-F745-8DB3-5C4905F4E4D4}" presName="c8" presStyleLbl="node1" presStyleIdx="7" presStyleCnt="19"/>
      <dgm:spPr/>
    </dgm:pt>
    <dgm:pt modelId="{9FA9D9A8-A68B-3D49-9564-98DF217EE511}" type="pres">
      <dgm:prSet presAssocID="{795457CF-5A1A-F745-8DB3-5C4905F4E4D4}" presName="c9" presStyleLbl="node1" presStyleIdx="8" presStyleCnt="19"/>
      <dgm:spPr/>
    </dgm:pt>
    <dgm:pt modelId="{BC189A9C-D3B4-CF4C-8926-5E59B039206A}" type="pres">
      <dgm:prSet presAssocID="{795457CF-5A1A-F745-8DB3-5C4905F4E4D4}" presName="c10" presStyleLbl="node1" presStyleIdx="9" presStyleCnt="19"/>
      <dgm:spPr/>
    </dgm:pt>
    <dgm:pt modelId="{AB1D1D3F-133B-EC43-BA9E-15B89BC50C94}" type="pres">
      <dgm:prSet presAssocID="{795457CF-5A1A-F745-8DB3-5C4905F4E4D4}" presName="c11" presStyleLbl="node1" presStyleIdx="10" presStyleCnt="19"/>
      <dgm:spPr/>
    </dgm:pt>
    <dgm:pt modelId="{838BBC15-EA8F-0848-A485-1457EE15D8DD}" type="pres">
      <dgm:prSet presAssocID="{795457CF-5A1A-F745-8DB3-5C4905F4E4D4}" presName="c12" presStyleLbl="node1" presStyleIdx="11" presStyleCnt="19"/>
      <dgm:spPr/>
    </dgm:pt>
    <dgm:pt modelId="{F5E81D18-E83C-074A-A95D-EDC920D7CBE8}" type="pres">
      <dgm:prSet presAssocID="{795457CF-5A1A-F745-8DB3-5C4905F4E4D4}" presName="c13" presStyleLbl="node1" presStyleIdx="12" presStyleCnt="19"/>
      <dgm:spPr/>
    </dgm:pt>
    <dgm:pt modelId="{7337FCC5-5AF6-0B49-8BA1-85B9682B95AB}" type="pres">
      <dgm:prSet presAssocID="{795457CF-5A1A-F745-8DB3-5C4905F4E4D4}" presName="c14" presStyleLbl="node1" presStyleIdx="13" presStyleCnt="19"/>
      <dgm:spPr/>
    </dgm:pt>
    <dgm:pt modelId="{0881D4ED-F115-F942-9776-945108F7DBE8}" type="pres">
      <dgm:prSet presAssocID="{795457CF-5A1A-F745-8DB3-5C4905F4E4D4}" presName="c15" presStyleLbl="node1" presStyleIdx="14" presStyleCnt="19"/>
      <dgm:spPr/>
    </dgm:pt>
    <dgm:pt modelId="{119A6223-648D-6E4B-9A4D-8C2F2FAF944B}" type="pres">
      <dgm:prSet presAssocID="{795457CF-5A1A-F745-8DB3-5C4905F4E4D4}" presName="c16" presStyleLbl="node1" presStyleIdx="15" presStyleCnt="19"/>
      <dgm:spPr/>
    </dgm:pt>
    <dgm:pt modelId="{DCA08B9D-9310-A44A-BA8E-5A05D3363DB5}" type="pres">
      <dgm:prSet presAssocID="{795457CF-5A1A-F745-8DB3-5C4905F4E4D4}" presName="c17" presStyleLbl="node1" presStyleIdx="16" presStyleCnt="19"/>
      <dgm:spPr/>
    </dgm:pt>
    <dgm:pt modelId="{3E036EA4-13C3-8A4E-A940-916C14EF9AA7}" type="pres">
      <dgm:prSet presAssocID="{795457CF-5A1A-F745-8DB3-5C4905F4E4D4}" presName="c18" presStyleLbl="node1" presStyleIdx="17" presStyleCnt="19"/>
      <dgm:spPr/>
    </dgm:pt>
    <dgm:pt modelId="{B128179D-17AB-F748-B917-42521DDE83EE}" type="pres">
      <dgm:prSet presAssocID="{BFB2F2EC-3803-AA48-B76C-5ACD6D4ED943}" presName="chevronComposite1" presStyleCnt="0"/>
      <dgm:spPr/>
    </dgm:pt>
    <dgm:pt modelId="{508F75BD-D8BC-3A48-9F6A-C25822246109}" type="pres">
      <dgm:prSet presAssocID="{BFB2F2EC-3803-AA48-B76C-5ACD6D4ED943}" presName="chevron1" presStyleLbl="sibTrans2D1" presStyleIdx="0" presStyleCnt="2"/>
      <dgm:spPr/>
    </dgm:pt>
    <dgm:pt modelId="{49B96BF8-6735-A74D-A367-51205BFA124E}" type="pres">
      <dgm:prSet presAssocID="{BFB2F2EC-3803-AA48-B76C-5ACD6D4ED943}" presName="spChevron1" presStyleCnt="0"/>
      <dgm:spPr/>
    </dgm:pt>
    <dgm:pt modelId="{3B743149-AF84-F448-B9FD-336A64014F47}" type="pres">
      <dgm:prSet presAssocID="{B203C79B-649E-D542-A3BD-325A41224C30}" presName="middle" presStyleCnt="0"/>
      <dgm:spPr/>
    </dgm:pt>
    <dgm:pt modelId="{04EF2CAE-DC9B-CC4B-B02D-5973AF3519AC}" type="pres">
      <dgm:prSet presAssocID="{B203C79B-649E-D542-A3BD-325A41224C30}" presName="parTxMid" presStyleLbl="revTx" presStyleIdx="2" presStyleCnt="5"/>
      <dgm:spPr/>
    </dgm:pt>
    <dgm:pt modelId="{418ECD5E-0CBE-144A-BFC9-FFB0A6F7AD4A}" type="pres">
      <dgm:prSet presAssocID="{B203C79B-649E-D542-A3BD-325A41224C30}" presName="desTxMid" presStyleLbl="revTx" presStyleIdx="3" presStyleCnt="5">
        <dgm:presLayoutVars>
          <dgm:bulletEnabled val="1"/>
        </dgm:presLayoutVars>
      </dgm:prSet>
      <dgm:spPr/>
    </dgm:pt>
    <dgm:pt modelId="{743FF82A-AB3B-6848-964D-8863AB222DB3}" type="pres">
      <dgm:prSet presAssocID="{B203C79B-649E-D542-A3BD-325A41224C30}" presName="spMid" presStyleCnt="0"/>
      <dgm:spPr/>
    </dgm:pt>
    <dgm:pt modelId="{A11B920C-9189-4B41-99C4-5C44C1DE69BF}" type="pres">
      <dgm:prSet presAssocID="{0C38AA40-A247-2F46-995C-3D58221FF9B2}" presName="chevronComposite1" presStyleCnt="0"/>
      <dgm:spPr/>
    </dgm:pt>
    <dgm:pt modelId="{A73BAFC7-32AD-8243-BCFC-555003986F05}" type="pres">
      <dgm:prSet presAssocID="{0C38AA40-A247-2F46-995C-3D58221FF9B2}" presName="chevron1" presStyleLbl="sibTrans2D1" presStyleIdx="1" presStyleCnt="2"/>
      <dgm:spPr/>
    </dgm:pt>
    <dgm:pt modelId="{6D62E28F-33F5-2D4E-8085-7823E09E418F}" type="pres">
      <dgm:prSet presAssocID="{0C38AA40-A247-2F46-995C-3D58221FF9B2}" presName="spChevron1" presStyleCnt="0"/>
      <dgm:spPr/>
    </dgm:pt>
    <dgm:pt modelId="{BF76BD4C-24B4-C749-90CD-1DF7FDC75D69}" type="pres">
      <dgm:prSet presAssocID="{61F54FDF-96F2-E94C-8D46-6FE5661B7053}" presName="last" presStyleCnt="0"/>
      <dgm:spPr/>
    </dgm:pt>
    <dgm:pt modelId="{7D911A47-7E7E-364E-A067-0AB5E67C6844}" type="pres">
      <dgm:prSet presAssocID="{61F54FDF-96F2-E94C-8D46-6FE5661B7053}" presName="circleTx" presStyleLbl="node1" presStyleIdx="18" presStyleCnt="19"/>
      <dgm:spPr>
        <a:prstGeom prst="can">
          <a:avLst/>
        </a:prstGeom>
      </dgm:spPr>
    </dgm:pt>
    <dgm:pt modelId="{2BD7DA33-6DC0-D140-B1FB-41A654C1F134}" type="pres">
      <dgm:prSet presAssocID="{61F54FDF-96F2-E94C-8D46-6FE5661B7053}" presName="desTxN" presStyleLbl="revTx" presStyleIdx="4" presStyleCnt="5">
        <dgm:presLayoutVars>
          <dgm:bulletEnabled val="1"/>
        </dgm:presLayoutVars>
      </dgm:prSet>
      <dgm:spPr/>
    </dgm:pt>
    <dgm:pt modelId="{313F691B-42BB-5B47-91EB-B3BC454E6992}" type="pres">
      <dgm:prSet presAssocID="{61F54FDF-96F2-E94C-8D46-6FE5661B7053}" presName="spN" presStyleCnt="0"/>
      <dgm:spPr/>
    </dgm:pt>
  </dgm:ptLst>
  <dgm:cxnLst>
    <dgm:cxn modelId="{6C6FBC1F-5072-E040-8A2C-9F535BC8E97B}" srcId="{DF009FB0-757C-3D4F-ABDD-B33A7E75474A}" destId="{61F54FDF-96F2-E94C-8D46-6FE5661B7053}" srcOrd="2" destOrd="0" parTransId="{B915C2CE-0C50-B64B-BC7C-894598EF7F6E}" sibTransId="{137CD5B7-80F6-FC47-BBDE-6032C5F2C9D2}"/>
    <dgm:cxn modelId="{68AFC61F-DA8C-D14B-9C88-703DDCC55A2F}" type="presOf" srcId="{61F54FDF-96F2-E94C-8D46-6FE5661B7053}" destId="{7D911A47-7E7E-364E-A067-0AB5E67C6844}" srcOrd="0" destOrd="0" presId="urn:microsoft.com/office/officeart/2009/3/layout/RandomtoResultProcess"/>
    <dgm:cxn modelId="{0FCF3931-AE06-6248-8A5E-B09603783D8B}" type="presOf" srcId="{55FBDB78-8630-DC47-921C-3981462D7781}" destId="{418ECD5E-0CBE-144A-BFC9-FFB0A6F7AD4A}" srcOrd="0" destOrd="0" presId="urn:microsoft.com/office/officeart/2009/3/layout/RandomtoResultProcess"/>
    <dgm:cxn modelId="{51F30362-55F8-614A-A817-725B59B5B9D9}" srcId="{DF009FB0-757C-3D4F-ABDD-B33A7E75474A}" destId="{B203C79B-649E-D542-A3BD-325A41224C30}" srcOrd="1" destOrd="0" parTransId="{EE162376-AC67-1B44-A47E-63E5D28BC910}" sibTransId="{0C38AA40-A247-2F46-995C-3D58221FF9B2}"/>
    <dgm:cxn modelId="{DAF0786C-8E8A-3448-9B01-1EFB38CE58F7}" type="presOf" srcId="{795457CF-5A1A-F745-8DB3-5C4905F4E4D4}" destId="{E4CF6213-0D33-8249-A335-9AB2EB3DEF6B}" srcOrd="0" destOrd="0" presId="urn:microsoft.com/office/officeart/2009/3/layout/RandomtoResultProcess"/>
    <dgm:cxn modelId="{680D206F-E8BF-B941-9EA3-40A8F464305E}" type="presOf" srcId="{7BAD2A4C-EE53-9543-9940-67D4C53F8249}" destId="{2BD7DA33-6DC0-D140-B1FB-41A654C1F134}" srcOrd="0" destOrd="0" presId="urn:microsoft.com/office/officeart/2009/3/layout/RandomtoResultProcess"/>
    <dgm:cxn modelId="{4AA82D88-8437-9445-98F8-2F047D5F51B5}" type="presOf" srcId="{DF009FB0-757C-3D4F-ABDD-B33A7E75474A}" destId="{22B601DE-73F9-E241-82DF-C42F8E6289D6}" srcOrd="0" destOrd="0" presId="urn:microsoft.com/office/officeart/2009/3/layout/RandomtoResultProcess"/>
    <dgm:cxn modelId="{BA0DADA0-B18E-534C-8D4E-2E69A197FD4A}" srcId="{61F54FDF-96F2-E94C-8D46-6FE5661B7053}" destId="{7BAD2A4C-EE53-9543-9940-67D4C53F8249}" srcOrd="0" destOrd="0" parTransId="{9AB34CDE-BE4E-FD42-94E3-3F586397A8CB}" sibTransId="{390F02CC-CE1B-4746-AB16-40F4F6262F84}"/>
    <dgm:cxn modelId="{F4C5B1B0-2316-8743-A81F-216C1550B6BB}" srcId="{B203C79B-649E-D542-A3BD-325A41224C30}" destId="{55FBDB78-8630-DC47-921C-3981462D7781}" srcOrd="0" destOrd="0" parTransId="{E10566CC-843F-EE4A-952F-C1F6BCF386DB}" sibTransId="{558E1656-62A0-1C40-86D4-3EB8E1CAF843}"/>
    <dgm:cxn modelId="{0D6B24D0-F774-B940-B89F-AE9DE8A96E50}" srcId="{795457CF-5A1A-F745-8DB3-5C4905F4E4D4}" destId="{A93C0387-C5EA-DD41-A2E3-D8021C263C86}" srcOrd="0" destOrd="0" parTransId="{15363972-2D04-C24C-AF81-084F8516E578}" sibTransId="{4EC62B4E-864A-F745-A0D1-C7C1F7EDC45C}"/>
    <dgm:cxn modelId="{79005DD3-C644-8D4F-A876-4CD4FCD365D7}" srcId="{DF009FB0-757C-3D4F-ABDD-B33A7E75474A}" destId="{795457CF-5A1A-F745-8DB3-5C4905F4E4D4}" srcOrd="0" destOrd="0" parTransId="{0BA2B1F8-2034-7343-8023-CC59528AFE56}" sibTransId="{BFB2F2EC-3803-AA48-B76C-5ACD6D4ED943}"/>
    <dgm:cxn modelId="{E39226D4-7660-AB47-AB39-6868B8824287}" type="presOf" srcId="{B203C79B-649E-D542-A3BD-325A41224C30}" destId="{04EF2CAE-DC9B-CC4B-B02D-5973AF3519AC}" srcOrd="0" destOrd="0" presId="urn:microsoft.com/office/officeart/2009/3/layout/RandomtoResultProcess"/>
    <dgm:cxn modelId="{7E1625FC-90D2-D54C-87EC-E35752BAA917}" type="presOf" srcId="{A93C0387-C5EA-DD41-A2E3-D8021C263C86}" destId="{CC2687EC-B65B-FA4D-ADE7-E0E9D316404D}" srcOrd="0" destOrd="0" presId="urn:microsoft.com/office/officeart/2009/3/layout/RandomtoResultProcess"/>
    <dgm:cxn modelId="{E7568A67-927A-9140-B2EF-E19BA515DBB3}" type="presParOf" srcId="{22B601DE-73F9-E241-82DF-C42F8E6289D6}" destId="{3EB75337-FA56-7343-A1D0-70D1748E29A8}" srcOrd="0" destOrd="0" presId="urn:microsoft.com/office/officeart/2009/3/layout/RandomtoResultProcess"/>
    <dgm:cxn modelId="{381F7750-B4D5-0646-BFBB-1E8444027BFE}" type="presParOf" srcId="{3EB75337-FA56-7343-A1D0-70D1748E29A8}" destId="{E4CF6213-0D33-8249-A335-9AB2EB3DEF6B}" srcOrd="0" destOrd="0" presId="urn:microsoft.com/office/officeart/2009/3/layout/RandomtoResultProcess"/>
    <dgm:cxn modelId="{3A45F725-574B-ED4E-BCAD-AE2C8EE6791E}" type="presParOf" srcId="{3EB75337-FA56-7343-A1D0-70D1748E29A8}" destId="{CC2687EC-B65B-FA4D-ADE7-E0E9D316404D}" srcOrd="1" destOrd="0" presId="urn:microsoft.com/office/officeart/2009/3/layout/RandomtoResultProcess"/>
    <dgm:cxn modelId="{45744D7A-33B5-8948-B80A-16452FC17FED}" type="presParOf" srcId="{3EB75337-FA56-7343-A1D0-70D1748E29A8}" destId="{774493F8-E6BB-E346-85D1-8461D8B059FD}" srcOrd="2" destOrd="0" presId="urn:microsoft.com/office/officeart/2009/3/layout/RandomtoResultProcess"/>
    <dgm:cxn modelId="{9FA57C5A-B181-CC42-B28F-EDC0C662F3E9}" type="presParOf" srcId="{3EB75337-FA56-7343-A1D0-70D1748E29A8}" destId="{1E4CA53C-8B5A-BB4A-920E-21CE8EE94D3A}" srcOrd="3" destOrd="0" presId="urn:microsoft.com/office/officeart/2009/3/layout/RandomtoResultProcess"/>
    <dgm:cxn modelId="{B9337478-7E1D-984C-8DD2-1DE7A6FBE214}" type="presParOf" srcId="{3EB75337-FA56-7343-A1D0-70D1748E29A8}" destId="{9D8AC827-F5FA-9B4E-9A24-B4FCAD960913}" srcOrd="4" destOrd="0" presId="urn:microsoft.com/office/officeart/2009/3/layout/RandomtoResultProcess"/>
    <dgm:cxn modelId="{793EE8A6-3E03-E04D-8183-1F0BE97E99B5}" type="presParOf" srcId="{3EB75337-FA56-7343-A1D0-70D1748E29A8}" destId="{2F58875A-2692-7C4A-B91D-F90C4B3E0275}" srcOrd="5" destOrd="0" presId="urn:microsoft.com/office/officeart/2009/3/layout/RandomtoResultProcess"/>
    <dgm:cxn modelId="{45285B82-71F4-D844-B289-17BF153E4622}" type="presParOf" srcId="{3EB75337-FA56-7343-A1D0-70D1748E29A8}" destId="{883D5F74-F82C-9A4E-8198-A10769D447D1}" srcOrd="6" destOrd="0" presId="urn:microsoft.com/office/officeart/2009/3/layout/RandomtoResultProcess"/>
    <dgm:cxn modelId="{D740A601-3DA9-7E44-8B19-2E9AD24CEAE6}" type="presParOf" srcId="{3EB75337-FA56-7343-A1D0-70D1748E29A8}" destId="{FE6B2389-D6A1-D14B-ABFF-05FFE567847E}" srcOrd="7" destOrd="0" presId="urn:microsoft.com/office/officeart/2009/3/layout/RandomtoResultProcess"/>
    <dgm:cxn modelId="{A9281A3A-7E75-D245-B5ED-D65BD4E39440}" type="presParOf" srcId="{3EB75337-FA56-7343-A1D0-70D1748E29A8}" destId="{6CED6792-4022-7143-B788-8B6BF5D6637B}" srcOrd="8" destOrd="0" presId="urn:microsoft.com/office/officeart/2009/3/layout/RandomtoResultProcess"/>
    <dgm:cxn modelId="{1358D0C3-C79E-E943-9742-4983F7114FB3}" type="presParOf" srcId="{3EB75337-FA56-7343-A1D0-70D1748E29A8}" destId="{927C6C54-4839-1F4D-ACF0-E06A33D411AC}" srcOrd="9" destOrd="0" presId="urn:microsoft.com/office/officeart/2009/3/layout/RandomtoResultProcess"/>
    <dgm:cxn modelId="{EAD885F6-D85F-0241-AFAF-79F09C976A44}" type="presParOf" srcId="{3EB75337-FA56-7343-A1D0-70D1748E29A8}" destId="{9FA9D9A8-A68B-3D49-9564-98DF217EE511}" srcOrd="10" destOrd="0" presId="urn:microsoft.com/office/officeart/2009/3/layout/RandomtoResultProcess"/>
    <dgm:cxn modelId="{AB3D3D90-27AF-A347-A420-6C3AF1FD5903}" type="presParOf" srcId="{3EB75337-FA56-7343-A1D0-70D1748E29A8}" destId="{BC189A9C-D3B4-CF4C-8926-5E59B039206A}" srcOrd="11" destOrd="0" presId="urn:microsoft.com/office/officeart/2009/3/layout/RandomtoResultProcess"/>
    <dgm:cxn modelId="{410751A4-265A-B940-9246-11DA3AF79E74}" type="presParOf" srcId="{3EB75337-FA56-7343-A1D0-70D1748E29A8}" destId="{AB1D1D3F-133B-EC43-BA9E-15B89BC50C94}" srcOrd="12" destOrd="0" presId="urn:microsoft.com/office/officeart/2009/3/layout/RandomtoResultProcess"/>
    <dgm:cxn modelId="{1FDC8F9A-F121-4A41-9445-215D29EDF52F}" type="presParOf" srcId="{3EB75337-FA56-7343-A1D0-70D1748E29A8}" destId="{838BBC15-EA8F-0848-A485-1457EE15D8DD}" srcOrd="13" destOrd="0" presId="urn:microsoft.com/office/officeart/2009/3/layout/RandomtoResultProcess"/>
    <dgm:cxn modelId="{1117B532-B4EA-204E-9546-63268B27BC1F}" type="presParOf" srcId="{3EB75337-FA56-7343-A1D0-70D1748E29A8}" destId="{F5E81D18-E83C-074A-A95D-EDC920D7CBE8}" srcOrd="14" destOrd="0" presId="urn:microsoft.com/office/officeart/2009/3/layout/RandomtoResultProcess"/>
    <dgm:cxn modelId="{DDACD605-81D8-A74F-BF80-364F0C1B752F}" type="presParOf" srcId="{3EB75337-FA56-7343-A1D0-70D1748E29A8}" destId="{7337FCC5-5AF6-0B49-8BA1-85B9682B95AB}" srcOrd="15" destOrd="0" presId="urn:microsoft.com/office/officeart/2009/3/layout/RandomtoResultProcess"/>
    <dgm:cxn modelId="{B9DA06D0-F463-B649-83EE-8159AF1C3595}" type="presParOf" srcId="{3EB75337-FA56-7343-A1D0-70D1748E29A8}" destId="{0881D4ED-F115-F942-9776-945108F7DBE8}" srcOrd="16" destOrd="0" presId="urn:microsoft.com/office/officeart/2009/3/layout/RandomtoResultProcess"/>
    <dgm:cxn modelId="{A681AD2B-B391-AA4C-81B3-CF4F84E31585}" type="presParOf" srcId="{3EB75337-FA56-7343-A1D0-70D1748E29A8}" destId="{119A6223-648D-6E4B-9A4D-8C2F2FAF944B}" srcOrd="17" destOrd="0" presId="urn:microsoft.com/office/officeart/2009/3/layout/RandomtoResultProcess"/>
    <dgm:cxn modelId="{A8121106-A8B4-2947-AA5E-AC81A6167D9A}" type="presParOf" srcId="{3EB75337-FA56-7343-A1D0-70D1748E29A8}" destId="{DCA08B9D-9310-A44A-BA8E-5A05D3363DB5}" srcOrd="18" destOrd="0" presId="urn:microsoft.com/office/officeart/2009/3/layout/RandomtoResultProcess"/>
    <dgm:cxn modelId="{A99E162B-42A6-6B4C-A059-0BC9FF31538F}" type="presParOf" srcId="{3EB75337-FA56-7343-A1D0-70D1748E29A8}" destId="{3E036EA4-13C3-8A4E-A940-916C14EF9AA7}" srcOrd="19" destOrd="0" presId="urn:microsoft.com/office/officeart/2009/3/layout/RandomtoResultProcess"/>
    <dgm:cxn modelId="{1A9F4B0F-649D-4B4F-A9B9-AB8B814C619D}" type="presParOf" srcId="{22B601DE-73F9-E241-82DF-C42F8E6289D6}" destId="{B128179D-17AB-F748-B917-42521DDE83EE}" srcOrd="1" destOrd="0" presId="urn:microsoft.com/office/officeart/2009/3/layout/RandomtoResultProcess"/>
    <dgm:cxn modelId="{543100D9-6C16-1149-A2B8-4A5A5DB6CD18}" type="presParOf" srcId="{B128179D-17AB-F748-B917-42521DDE83EE}" destId="{508F75BD-D8BC-3A48-9F6A-C25822246109}" srcOrd="0" destOrd="0" presId="urn:microsoft.com/office/officeart/2009/3/layout/RandomtoResultProcess"/>
    <dgm:cxn modelId="{1488BCD6-DDD9-8A4C-9F91-43C6D4E2FD48}" type="presParOf" srcId="{B128179D-17AB-F748-B917-42521DDE83EE}" destId="{49B96BF8-6735-A74D-A367-51205BFA124E}" srcOrd="1" destOrd="0" presId="urn:microsoft.com/office/officeart/2009/3/layout/RandomtoResultProcess"/>
    <dgm:cxn modelId="{0F08D05C-5582-7445-B358-121D0B18F1CF}" type="presParOf" srcId="{22B601DE-73F9-E241-82DF-C42F8E6289D6}" destId="{3B743149-AF84-F448-B9FD-336A64014F47}" srcOrd="2" destOrd="0" presId="urn:microsoft.com/office/officeart/2009/3/layout/RandomtoResultProcess"/>
    <dgm:cxn modelId="{D9976214-C1A5-584D-BF1A-78AF320CDC0A}" type="presParOf" srcId="{3B743149-AF84-F448-B9FD-336A64014F47}" destId="{04EF2CAE-DC9B-CC4B-B02D-5973AF3519AC}" srcOrd="0" destOrd="0" presId="urn:microsoft.com/office/officeart/2009/3/layout/RandomtoResultProcess"/>
    <dgm:cxn modelId="{B0D61195-9241-0A4D-B4A0-289B6FB8C81B}" type="presParOf" srcId="{3B743149-AF84-F448-B9FD-336A64014F47}" destId="{418ECD5E-0CBE-144A-BFC9-FFB0A6F7AD4A}" srcOrd="1" destOrd="0" presId="urn:microsoft.com/office/officeart/2009/3/layout/RandomtoResultProcess"/>
    <dgm:cxn modelId="{4FCF4AFC-DE76-3944-A1A6-043AAE5FA1B3}" type="presParOf" srcId="{3B743149-AF84-F448-B9FD-336A64014F47}" destId="{743FF82A-AB3B-6848-964D-8863AB222DB3}" srcOrd="2" destOrd="0" presId="urn:microsoft.com/office/officeart/2009/3/layout/RandomtoResultProcess"/>
    <dgm:cxn modelId="{48A506AC-5FC7-C548-AD9C-67857F8C3D2E}" type="presParOf" srcId="{22B601DE-73F9-E241-82DF-C42F8E6289D6}" destId="{A11B920C-9189-4B41-99C4-5C44C1DE69BF}" srcOrd="3" destOrd="0" presId="urn:microsoft.com/office/officeart/2009/3/layout/RandomtoResultProcess"/>
    <dgm:cxn modelId="{5FE40F1B-E769-2E4B-B932-62D6BB52B275}" type="presParOf" srcId="{A11B920C-9189-4B41-99C4-5C44C1DE69BF}" destId="{A73BAFC7-32AD-8243-BCFC-555003986F05}" srcOrd="0" destOrd="0" presId="urn:microsoft.com/office/officeart/2009/3/layout/RandomtoResultProcess"/>
    <dgm:cxn modelId="{25B59DA0-6014-044F-8BED-1DFC3284C68C}" type="presParOf" srcId="{A11B920C-9189-4B41-99C4-5C44C1DE69BF}" destId="{6D62E28F-33F5-2D4E-8085-7823E09E418F}" srcOrd="1" destOrd="0" presId="urn:microsoft.com/office/officeart/2009/3/layout/RandomtoResultProcess"/>
    <dgm:cxn modelId="{001F48AC-0C1C-C74D-8A9D-D6521D18DFC2}" type="presParOf" srcId="{22B601DE-73F9-E241-82DF-C42F8E6289D6}" destId="{BF76BD4C-24B4-C749-90CD-1DF7FDC75D69}" srcOrd="4" destOrd="0" presId="urn:microsoft.com/office/officeart/2009/3/layout/RandomtoResultProcess"/>
    <dgm:cxn modelId="{CBB3B8AE-DA71-BA4F-B609-CD9CC8044EF8}" type="presParOf" srcId="{BF76BD4C-24B4-C749-90CD-1DF7FDC75D69}" destId="{7D911A47-7E7E-364E-A067-0AB5E67C6844}" srcOrd="0" destOrd="0" presId="urn:microsoft.com/office/officeart/2009/3/layout/RandomtoResultProcess"/>
    <dgm:cxn modelId="{A5C4A864-AC60-514B-8ABE-ADAF5F236850}" type="presParOf" srcId="{BF76BD4C-24B4-C749-90CD-1DF7FDC75D69}" destId="{2BD7DA33-6DC0-D140-B1FB-41A654C1F134}" srcOrd="1" destOrd="0" presId="urn:microsoft.com/office/officeart/2009/3/layout/RandomtoResultProcess"/>
    <dgm:cxn modelId="{CE938C93-DEEE-3442-BDCF-988DDF3FFE62}" type="presParOf" srcId="{BF76BD4C-24B4-C749-90CD-1DF7FDC75D69}" destId="{313F691B-42BB-5B47-91EB-B3BC454E6992}" srcOrd="2" destOrd="0" presId="urn:microsoft.com/office/officeart/2009/3/layout/RandomtoResultProcess"/>
  </dgm:cxnLst>
  <dgm:bg/>
  <dgm:whole>
    <a:ln>
      <a:solidFill>
        <a:schemeClr val="tx2">
          <a:lumMod val="75000"/>
          <a:lumOff val="25000"/>
        </a:schemeClr>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AD2C3-16B9-BB40-B2B3-2CAC278A6F90}">
      <dsp:nvSpPr>
        <dsp:cNvPr id="0" name=""/>
        <dsp:cNvSpPr/>
      </dsp:nvSpPr>
      <dsp:spPr>
        <a:xfrm>
          <a:off x="2150" y="583459"/>
          <a:ext cx="4585052" cy="27510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Compensation  </a:t>
          </a:r>
        </a:p>
        <a:p>
          <a:pPr marL="0" lvl="0" indent="0" algn="ctr" defTabSz="1778000">
            <a:lnSpc>
              <a:spcPct val="90000"/>
            </a:lnSpc>
            <a:spcBef>
              <a:spcPct val="0"/>
            </a:spcBef>
            <a:spcAft>
              <a:spcPct val="35000"/>
            </a:spcAft>
            <a:buNone/>
          </a:pPr>
          <a:r>
            <a:rPr lang="en-US" sz="2000" kern="1200" dirty="0"/>
            <a:t>(launch shortly after 4/12 mtg if approved)</a:t>
          </a:r>
        </a:p>
      </dsp:txBody>
      <dsp:txXfrm>
        <a:off x="82725" y="664034"/>
        <a:ext cx="4423902" cy="2589881"/>
      </dsp:txXfrm>
    </dsp:sp>
    <dsp:sp modelId="{4C5124CE-64E9-314B-88E7-0FCCF329964B}">
      <dsp:nvSpPr>
        <dsp:cNvPr id="0" name=""/>
        <dsp:cNvSpPr/>
      </dsp:nvSpPr>
      <dsp:spPr>
        <a:xfrm>
          <a:off x="5045707" y="1390428"/>
          <a:ext cx="972031" cy="11370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66950">
            <a:lnSpc>
              <a:spcPct val="90000"/>
            </a:lnSpc>
            <a:spcBef>
              <a:spcPct val="0"/>
            </a:spcBef>
            <a:spcAft>
              <a:spcPct val="35000"/>
            </a:spcAft>
            <a:buNone/>
          </a:pPr>
          <a:endParaRPr lang="en-US" sz="5100" kern="1200"/>
        </a:p>
      </dsp:txBody>
      <dsp:txXfrm>
        <a:off x="5045707" y="1617847"/>
        <a:ext cx="680422" cy="682255"/>
      </dsp:txXfrm>
    </dsp:sp>
    <dsp:sp modelId="{BC3B7431-9393-2548-B066-E88A7D5C07E1}">
      <dsp:nvSpPr>
        <dsp:cNvPr id="0" name=""/>
        <dsp:cNvSpPr/>
      </dsp:nvSpPr>
      <dsp:spPr>
        <a:xfrm>
          <a:off x="6421223" y="583459"/>
          <a:ext cx="4585052" cy="27510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Restructuring </a:t>
          </a:r>
        </a:p>
        <a:p>
          <a:pPr marL="0" lvl="0" indent="0" algn="ctr" defTabSz="1778000">
            <a:lnSpc>
              <a:spcPct val="90000"/>
            </a:lnSpc>
            <a:spcBef>
              <a:spcPct val="0"/>
            </a:spcBef>
            <a:spcAft>
              <a:spcPct val="35000"/>
            </a:spcAft>
            <a:buNone/>
          </a:pPr>
          <a:r>
            <a:rPr lang="en-US" sz="2000" kern="1200" dirty="0"/>
            <a:t>(launch after Compensation WG; includes other mini-team recommendations)</a:t>
          </a:r>
        </a:p>
      </dsp:txBody>
      <dsp:txXfrm>
        <a:off x="6501798" y="664034"/>
        <a:ext cx="4423902" cy="25898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C15A8B-72EA-BF42-B046-2CB0450268AC}">
      <dsp:nvSpPr>
        <dsp:cNvPr id="0" name=""/>
        <dsp:cNvSpPr/>
      </dsp:nvSpPr>
      <dsp:spPr>
        <a:xfrm>
          <a:off x="0" y="636"/>
          <a:ext cx="48821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0B7F00-6BC5-864C-8202-A70BC1A82638}">
      <dsp:nvSpPr>
        <dsp:cNvPr id="0" name=""/>
        <dsp:cNvSpPr/>
      </dsp:nvSpPr>
      <dsp:spPr>
        <a:xfrm>
          <a:off x="0" y="636"/>
          <a:ext cx="4882166" cy="1042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mj-lt"/>
            <a:buNone/>
          </a:pPr>
          <a:r>
            <a:rPr lang="en-US" sz="1600" kern="1200" dirty="0">
              <a:latin typeface="Goudy Old Style" panose="02020502050305020303" pitchFamily="18" charset="77"/>
            </a:rPr>
            <a:t>Process for finalizing Final Report</a:t>
          </a:r>
        </a:p>
      </dsp:txBody>
      <dsp:txXfrm>
        <a:off x="0" y="636"/>
        <a:ext cx="4882166" cy="1042493"/>
      </dsp:txXfrm>
    </dsp:sp>
    <dsp:sp modelId="{659F2288-110C-ED4F-84C2-E1A84C951B84}">
      <dsp:nvSpPr>
        <dsp:cNvPr id="0" name=""/>
        <dsp:cNvSpPr/>
      </dsp:nvSpPr>
      <dsp:spPr>
        <a:xfrm>
          <a:off x="0" y="1043130"/>
          <a:ext cx="48821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2BDA7B-9925-6A4F-BAD5-E0C6B54B5BD5}">
      <dsp:nvSpPr>
        <dsp:cNvPr id="0" name=""/>
        <dsp:cNvSpPr/>
      </dsp:nvSpPr>
      <dsp:spPr>
        <a:xfrm>
          <a:off x="0" y="1043130"/>
          <a:ext cx="4882166" cy="1042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Clr>
              <a:srgbClr val="000000"/>
            </a:buClr>
            <a:buFont typeface="+mj-lt"/>
            <a:buNone/>
          </a:pPr>
          <a:r>
            <a:rPr lang="en-US" sz="1600" kern="1200" dirty="0">
              <a:latin typeface="Goudy Old Style" panose="02020502050305020303" pitchFamily="18" charset="77"/>
            </a:rPr>
            <a:t>Proposal for presenting WG recommendations at April 12</a:t>
          </a:r>
          <a:r>
            <a:rPr lang="en-US" sz="1600" kern="1200" baseline="30000" dirty="0">
              <a:latin typeface="Goudy Old Style" panose="02020502050305020303" pitchFamily="18" charset="77"/>
            </a:rPr>
            <a:t>th </a:t>
          </a:r>
          <a:r>
            <a:rPr lang="en-US" sz="1600" kern="1200" dirty="0">
              <a:latin typeface="Goudy Old Style" panose="02020502050305020303" pitchFamily="18" charset="77"/>
            </a:rPr>
            <a:t>Full CAEECC meeting (including specifying what’s ready for CAEECC review &amp; approval, </a:t>
          </a:r>
          <a:r>
            <a:rPr lang="en-US" sz="1600" kern="1200" dirty="0">
              <a:solidFill>
                <a:srgbClr val="000000">
                  <a:hueOff val="0"/>
                  <a:satOff val="0"/>
                  <a:lumOff val="0"/>
                  <a:alphaOff val="0"/>
                </a:srgbClr>
              </a:solidFill>
              <a:latin typeface="Goudy Old Style" panose="02020502050305020303" pitchFamily="18" charset="77"/>
              <a:ea typeface="+mn-ea"/>
              <a:cs typeface="+mn-cs"/>
            </a:rPr>
            <a:t>and strategy for who(m) will present each set of recs)</a:t>
          </a:r>
        </a:p>
      </dsp:txBody>
      <dsp:txXfrm>
        <a:off x="0" y="1043130"/>
        <a:ext cx="4882166" cy="1042493"/>
      </dsp:txXfrm>
    </dsp:sp>
    <dsp:sp modelId="{96E7BD7A-B518-394D-B397-4B6E760871AC}">
      <dsp:nvSpPr>
        <dsp:cNvPr id="0" name=""/>
        <dsp:cNvSpPr/>
      </dsp:nvSpPr>
      <dsp:spPr>
        <a:xfrm>
          <a:off x="0" y="2085623"/>
          <a:ext cx="48821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0AFBE7-C729-8F4D-A37B-4D86C8FACE42}">
      <dsp:nvSpPr>
        <dsp:cNvPr id="0" name=""/>
        <dsp:cNvSpPr/>
      </dsp:nvSpPr>
      <dsp:spPr>
        <a:xfrm>
          <a:off x="0" y="2085623"/>
          <a:ext cx="4882166" cy="1042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Clr>
              <a:srgbClr val="000000"/>
            </a:buClr>
            <a:buFont typeface="+mj-lt"/>
            <a:buNone/>
          </a:pPr>
          <a:r>
            <a:rPr lang="en-US" sz="1600" kern="1200">
              <a:latin typeface="Goudy Old Style" panose="02020502050305020303" pitchFamily="18" charset="77"/>
            </a:rPr>
            <a:t>Debrief where ended up and how meeting went</a:t>
          </a:r>
        </a:p>
      </dsp:txBody>
      <dsp:txXfrm>
        <a:off x="0" y="2085623"/>
        <a:ext cx="4882166" cy="1042493"/>
      </dsp:txXfrm>
    </dsp:sp>
    <dsp:sp modelId="{3911914A-AB5D-9546-8C39-4BEEF849C7B2}">
      <dsp:nvSpPr>
        <dsp:cNvPr id="0" name=""/>
        <dsp:cNvSpPr/>
      </dsp:nvSpPr>
      <dsp:spPr>
        <a:xfrm>
          <a:off x="0" y="3128117"/>
          <a:ext cx="48821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F40D7C-FB6F-5048-923A-B5E624C03B0D}">
      <dsp:nvSpPr>
        <dsp:cNvPr id="0" name=""/>
        <dsp:cNvSpPr/>
      </dsp:nvSpPr>
      <dsp:spPr>
        <a:xfrm>
          <a:off x="0" y="3128117"/>
          <a:ext cx="4882166" cy="1042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Clr>
              <a:srgbClr val="000000"/>
            </a:buClr>
            <a:buFont typeface="+mj-lt"/>
            <a:buNone/>
          </a:pPr>
          <a:r>
            <a:rPr lang="en-US" sz="1600" kern="1200">
              <a:latin typeface="Goudy Old Style" panose="02020502050305020303" pitchFamily="18" charset="77"/>
            </a:rPr>
            <a:t>Required WG evaluation</a:t>
          </a:r>
        </a:p>
      </dsp:txBody>
      <dsp:txXfrm>
        <a:off x="0" y="3128117"/>
        <a:ext cx="4882166" cy="1042493"/>
      </dsp:txXfrm>
    </dsp:sp>
    <dsp:sp modelId="{DD050515-C4FE-E94B-B31B-3500FBA82CE0}">
      <dsp:nvSpPr>
        <dsp:cNvPr id="0" name=""/>
        <dsp:cNvSpPr/>
      </dsp:nvSpPr>
      <dsp:spPr>
        <a:xfrm>
          <a:off x="0" y="4170610"/>
          <a:ext cx="48821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4EF342-C505-9844-B35E-CBAD283BC328}">
      <dsp:nvSpPr>
        <dsp:cNvPr id="0" name=""/>
        <dsp:cNvSpPr/>
      </dsp:nvSpPr>
      <dsp:spPr>
        <a:xfrm>
          <a:off x="0" y="4170610"/>
          <a:ext cx="4882166" cy="1042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Goudy Old Style" panose="02020502050305020303" pitchFamily="18" charset="77"/>
            </a:rPr>
            <a:t>Thank WG Members!!</a:t>
          </a:r>
        </a:p>
      </dsp:txBody>
      <dsp:txXfrm>
        <a:off x="0" y="4170610"/>
        <a:ext cx="4882166" cy="10424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0EBB5C-B5B7-6B4E-B306-3E46AF63AD06}">
      <dsp:nvSpPr>
        <dsp:cNvPr id="0" name=""/>
        <dsp:cNvSpPr/>
      </dsp:nvSpPr>
      <dsp:spPr>
        <a:xfrm>
          <a:off x="523346" y="376841"/>
          <a:ext cx="1912513" cy="66419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1F9C28-C24A-5A4A-B750-E786EEA26989}">
      <dsp:nvSpPr>
        <dsp:cNvPr id="0" name=""/>
        <dsp:cNvSpPr/>
      </dsp:nvSpPr>
      <dsp:spPr>
        <a:xfrm>
          <a:off x="1297247" y="2003218"/>
          <a:ext cx="370642" cy="237210"/>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BACDE5-A09B-7F4E-88AF-C3B4D779275E}">
      <dsp:nvSpPr>
        <dsp:cNvPr id="0" name=""/>
        <dsp:cNvSpPr/>
      </dsp:nvSpPr>
      <dsp:spPr>
        <a:xfrm>
          <a:off x="593027" y="2192987"/>
          <a:ext cx="1779082" cy="444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a:off x="593027" y="2192987"/>
        <a:ext cx="1779082" cy="444770"/>
      </dsp:txXfrm>
    </dsp:sp>
    <dsp:sp modelId="{63F0CA35-2221-0047-A6CE-0CFF66AB4CB8}">
      <dsp:nvSpPr>
        <dsp:cNvPr id="0" name=""/>
        <dsp:cNvSpPr/>
      </dsp:nvSpPr>
      <dsp:spPr>
        <a:xfrm>
          <a:off x="1218671" y="1092328"/>
          <a:ext cx="667155" cy="6671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dirty="0"/>
        </a:p>
      </dsp:txBody>
      <dsp:txXfrm>
        <a:off x="1316374" y="1190031"/>
        <a:ext cx="471749" cy="471749"/>
      </dsp:txXfrm>
    </dsp:sp>
    <dsp:sp modelId="{739A966C-5686-954C-B9D0-09BA6E2823B1}">
      <dsp:nvSpPr>
        <dsp:cNvPr id="0" name=""/>
        <dsp:cNvSpPr/>
      </dsp:nvSpPr>
      <dsp:spPr>
        <a:xfrm>
          <a:off x="741284" y="591813"/>
          <a:ext cx="667155" cy="6671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dirty="0"/>
        </a:p>
      </dsp:txBody>
      <dsp:txXfrm>
        <a:off x="838987" y="689516"/>
        <a:ext cx="471749" cy="471749"/>
      </dsp:txXfrm>
    </dsp:sp>
    <dsp:sp modelId="{67AAF392-91DC-9A4A-8529-EAAF81154AB8}">
      <dsp:nvSpPr>
        <dsp:cNvPr id="0" name=""/>
        <dsp:cNvSpPr/>
      </dsp:nvSpPr>
      <dsp:spPr>
        <a:xfrm>
          <a:off x="1423265" y="430510"/>
          <a:ext cx="667155" cy="6671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dirty="0"/>
        </a:p>
      </dsp:txBody>
      <dsp:txXfrm>
        <a:off x="1520968" y="528213"/>
        <a:ext cx="471749" cy="471749"/>
      </dsp:txXfrm>
    </dsp:sp>
    <dsp:sp modelId="{1E0F114F-7A94-1345-B67D-C33591CAD02B}">
      <dsp:nvSpPr>
        <dsp:cNvPr id="0" name=""/>
        <dsp:cNvSpPr/>
      </dsp:nvSpPr>
      <dsp:spPr>
        <a:xfrm>
          <a:off x="444770" y="295299"/>
          <a:ext cx="2075595" cy="1660476"/>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F6213-0D33-8249-A335-9AB2EB3DEF6B}">
      <dsp:nvSpPr>
        <dsp:cNvPr id="0" name=""/>
        <dsp:cNvSpPr/>
      </dsp:nvSpPr>
      <dsp:spPr>
        <a:xfrm>
          <a:off x="760898" y="859013"/>
          <a:ext cx="2410497" cy="794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84 ideas generated</a:t>
          </a:r>
        </a:p>
      </dsp:txBody>
      <dsp:txXfrm>
        <a:off x="760898" y="859013"/>
        <a:ext cx="2410497" cy="794368"/>
      </dsp:txXfrm>
    </dsp:sp>
    <dsp:sp modelId="{CC2687EC-B65B-FA4D-ADE7-E0E9D316404D}">
      <dsp:nvSpPr>
        <dsp:cNvPr id="0" name=""/>
        <dsp:cNvSpPr/>
      </dsp:nvSpPr>
      <dsp:spPr>
        <a:xfrm>
          <a:off x="760898" y="2534063"/>
          <a:ext cx="2410497" cy="1488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Approx. 17 ideas per category brainstormed</a:t>
          </a:r>
        </a:p>
      </dsp:txBody>
      <dsp:txXfrm>
        <a:off x="760898" y="2534063"/>
        <a:ext cx="2410497" cy="1488259"/>
      </dsp:txXfrm>
    </dsp:sp>
    <dsp:sp modelId="{774493F8-E6BB-E346-85D1-8461D8B059FD}">
      <dsp:nvSpPr>
        <dsp:cNvPr id="0" name=""/>
        <dsp:cNvSpPr/>
      </dsp:nvSpPr>
      <dsp:spPr>
        <a:xfrm>
          <a:off x="758159" y="617416"/>
          <a:ext cx="191744" cy="191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4CA53C-8B5A-BB4A-920E-21CE8EE94D3A}">
      <dsp:nvSpPr>
        <dsp:cNvPr id="0" name=""/>
        <dsp:cNvSpPr/>
      </dsp:nvSpPr>
      <dsp:spPr>
        <a:xfrm>
          <a:off x="892380" y="348974"/>
          <a:ext cx="191744" cy="191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8AC827-F5FA-9B4E-9A24-B4FCAD960913}">
      <dsp:nvSpPr>
        <dsp:cNvPr id="0" name=""/>
        <dsp:cNvSpPr/>
      </dsp:nvSpPr>
      <dsp:spPr>
        <a:xfrm>
          <a:off x="1214510" y="402662"/>
          <a:ext cx="301312" cy="3013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58875A-2692-7C4A-B91D-F90C4B3E0275}">
      <dsp:nvSpPr>
        <dsp:cNvPr id="0" name=""/>
        <dsp:cNvSpPr/>
      </dsp:nvSpPr>
      <dsp:spPr>
        <a:xfrm>
          <a:off x="1482951" y="107376"/>
          <a:ext cx="191744" cy="191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3D5F74-F82C-9A4E-8198-A10769D447D1}">
      <dsp:nvSpPr>
        <dsp:cNvPr id="0" name=""/>
        <dsp:cNvSpPr/>
      </dsp:nvSpPr>
      <dsp:spPr>
        <a:xfrm>
          <a:off x="1831926" y="0"/>
          <a:ext cx="191744" cy="191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6B2389-D6A1-D14B-ABFF-05FFE567847E}">
      <dsp:nvSpPr>
        <dsp:cNvPr id="0" name=""/>
        <dsp:cNvSpPr/>
      </dsp:nvSpPr>
      <dsp:spPr>
        <a:xfrm>
          <a:off x="2261433" y="187909"/>
          <a:ext cx="191744" cy="191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ED6792-4022-7143-B788-8B6BF5D6637B}">
      <dsp:nvSpPr>
        <dsp:cNvPr id="0" name=""/>
        <dsp:cNvSpPr/>
      </dsp:nvSpPr>
      <dsp:spPr>
        <a:xfrm>
          <a:off x="2529874" y="322130"/>
          <a:ext cx="301312" cy="3013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7C6C54-4839-1F4D-ACF0-E06A33D411AC}">
      <dsp:nvSpPr>
        <dsp:cNvPr id="0" name=""/>
        <dsp:cNvSpPr/>
      </dsp:nvSpPr>
      <dsp:spPr>
        <a:xfrm>
          <a:off x="2905693" y="617416"/>
          <a:ext cx="191744" cy="191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A9D9A8-A68B-3D49-9564-98DF217EE511}">
      <dsp:nvSpPr>
        <dsp:cNvPr id="0" name=""/>
        <dsp:cNvSpPr/>
      </dsp:nvSpPr>
      <dsp:spPr>
        <a:xfrm>
          <a:off x="3066758" y="912702"/>
          <a:ext cx="191744" cy="191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189A9C-D3B4-CF4C-8926-5E59B039206A}">
      <dsp:nvSpPr>
        <dsp:cNvPr id="0" name=""/>
        <dsp:cNvSpPr/>
      </dsp:nvSpPr>
      <dsp:spPr>
        <a:xfrm>
          <a:off x="1670861" y="348974"/>
          <a:ext cx="493056" cy="4930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1D1D3F-133B-EC43-BA9E-15B89BC50C94}">
      <dsp:nvSpPr>
        <dsp:cNvPr id="0" name=""/>
        <dsp:cNvSpPr/>
      </dsp:nvSpPr>
      <dsp:spPr>
        <a:xfrm>
          <a:off x="623938" y="1369053"/>
          <a:ext cx="191744" cy="191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8BBC15-EA8F-0848-A485-1457EE15D8DD}">
      <dsp:nvSpPr>
        <dsp:cNvPr id="0" name=""/>
        <dsp:cNvSpPr/>
      </dsp:nvSpPr>
      <dsp:spPr>
        <a:xfrm>
          <a:off x="785003" y="1610650"/>
          <a:ext cx="301312" cy="3013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E81D18-E83C-074A-A95D-EDC920D7CBE8}">
      <dsp:nvSpPr>
        <dsp:cNvPr id="0" name=""/>
        <dsp:cNvSpPr/>
      </dsp:nvSpPr>
      <dsp:spPr>
        <a:xfrm>
          <a:off x="1187665" y="1825404"/>
          <a:ext cx="438272" cy="4382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37FCC5-5AF6-0B49-8BA1-85B9682B95AB}">
      <dsp:nvSpPr>
        <dsp:cNvPr id="0" name=""/>
        <dsp:cNvSpPr/>
      </dsp:nvSpPr>
      <dsp:spPr>
        <a:xfrm>
          <a:off x="1751393" y="2174378"/>
          <a:ext cx="191744" cy="191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81D4ED-F115-F942-9776-945108F7DBE8}">
      <dsp:nvSpPr>
        <dsp:cNvPr id="0" name=""/>
        <dsp:cNvSpPr/>
      </dsp:nvSpPr>
      <dsp:spPr>
        <a:xfrm>
          <a:off x="1858770" y="1825404"/>
          <a:ext cx="301312" cy="3013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9A6223-648D-6E4B-9A4D-8C2F2FAF944B}">
      <dsp:nvSpPr>
        <dsp:cNvPr id="0" name=""/>
        <dsp:cNvSpPr/>
      </dsp:nvSpPr>
      <dsp:spPr>
        <a:xfrm>
          <a:off x="2127212" y="2201222"/>
          <a:ext cx="191744" cy="1917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A08B9D-9310-A44A-BA8E-5A05D3363DB5}">
      <dsp:nvSpPr>
        <dsp:cNvPr id="0" name=""/>
        <dsp:cNvSpPr/>
      </dsp:nvSpPr>
      <dsp:spPr>
        <a:xfrm>
          <a:off x="2368809" y="1771715"/>
          <a:ext cx="438272" cy="4382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036EA4-13C3-8A4E-A940-916C14EF9AA7}">
      <dsp:nvSpPr>
        <dsp:cNvPr id="0" name=""/>
        <dsp:cNvSpPr/>
      </dsp:nvSpPr>
      <dsp:spPr>
        <a:xfrm>
          <a:off x="2959381" y="1664339"/>
          <a:ext cx="301312" cy="3013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8F75BD-D8BC-3A48-9F6A-C25822246109}">
      <dsp:nvSpPr>
        <dsp:cNvPr id="0" name=""/>
        <dsp:cNvSpPr/>
      </dsp:nvSpPr>
      <dsp:spPr>
        <a:xfrm>
          <a:off x="3260694" y="402216"/>
          <a:ext cx="884911" cy="1689391"/>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EF2CAE-DC9B-CC4B-B02D-5973AF3519AC}">
      <dsp:nvSpPr>
        <dsp:cNvPr id="0" name=""/>
        <dsp:cNvSpPr/>
      </dsp:nvSpPr>
      <dsp:spPr>
        <a:xfrm>
          <a:off x="4145605" y="403036"/>
          <a:ext cx="2413393" cy="1689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 </a:t>
          </a:r>
        </a:p>
      </dsp:txBody>
      <dsp:txXfrm>
        <a:off x="4145605" y="403036"/>
        <a:ext cx="2413393" cy="1689375"/>
      </dsp:txXfrm>
    </dsp:sp>
    <dsp:sp modelId="{418ECD5E-0CBE-144A-BFC9-FFB0A6F7AD4A}">
      <dsp:nvSpPr>
        <dsp:cNvPr id="0" name=""/>
        <dsp:cNvSpPr/>
      </dsp:nvSpPr>
      <dsp:spPr>
        <a:xfrm>
          <a:off x="4145605" y="2534063"/>
          <a:ext cx="2413393" cy="1488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Mini teams prioritize &amp; refine ideas into recommendations</a:t>
          </a:r>
        </a:p>
      </dsp:txBody>
      <dsp:txXfrm>
        <a:off x="4145605" y="2534063"/>
        <a:ext cx="2413393" cy="1488259"/>
      </dsp:txXfrm>
    </dsp:sp>
    <dsp:sp modelId="{A73BAFC7-32AD-8243-BCFC-555003986F05}">
      <dsp:nvSpPr>
        <dsp:cNvPr id="0" name=""/>
        <dsp:cNvSpPr/>
      </dsp:nvSpPr>
      <dsp:spPr>
        <a:xfrm>
          <a:off x="6558998" y="402216"/>
          <a:ext cx="884911" cy="1689391"/>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D911A47-7E7E-364E-A067-0AB5E67C6844}">
      <dsp:nvSpPr>
        <dsp:cNvPr id="0" name=""/>
        <dsp:cNvSpPr/>
      </dsp:nvSpPr>
      <dsp:spPr>
        <a:xfrm>
          <a:off x="7624914" y="282367"/>
          <a:ext cx="2051384" cy="2051384"/>
        </a:xfrm>
        <a:prstGeom prst="ca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What are our top 10-15 priority recommendations?</a:t>
          </a:r>
        </a:p>
      </dsp:txBody>
      <dsp:txXfrm>
        <a:off x="7624914" y="795213"/>
        <a:ext cx="2051384" cy="1282115"/>
      </dsp:txXfrm>
    </dsp:sp>
    <dsp:sp modelId="{2BD7DA33-6DC0-D140-B1FB-41A654C1F134}">
      <dsp:nvSpPr>
        <dsp:cNvPr id="0" name=""/>
        <dsp:cNvSpPr/>
      </dsp:nvSpPr>
      <dsp:spPr>
        <a:xfrm>
          <a:off x="7443909" y="2534063"/>
          <a:ext cx="2413393" cy="1488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Target is approx. 2-3 recommendations per category</a:t>
          </a:r>
        </a:p>
      </dsp:txBody>
      <dsp:txXfrm>
        <a:off x="7443909" y="2534063"/>
        <a:ext cx="2413393" cy="148825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00BB1-47C1-C842-85FF-EE0C436D154B}" type="datetimeFigureOut">
              <a:rPr lang="en-US" smtClean="0"/>
              <a:t>3/17/22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FF8F4F-1637-9E48-B8A1-2B0B52D3A401}" type="slidenum">
              <a:rPr lang="en-US" smtClean="0"/>
              <a:t>‹#›</a:t>
            </a:fld>
            <a:endParaRPr lang="en-US"/>
          </a:p>
        </p:txBody>
      </p:sp>
    </p:spTree>
    <p:extLst>
      <p:ext uri="{BB962C8B-B14F-4D97-AF65-F5344CB8AC3E}">
        <p14:creationId xmlns:p14="http://schemas.microsoft.com/office/powerpoint/2010/main" val="307665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FF8F4F-1637-9E48-B8A1-2B0B52D3A401}" type="slidenum">
              <a:rPr lang="en-US" smtClean="0"/>
              <a:t>1</a:t>
            </a:fld>
            <a:endParaRPr lang="en-US"/>
          </a:p>
        </p:txBody>
      </p:sp>
    </p:spTree>
    <p:extLst>
      <p:ext uri="{BB962C8B-B14F-4D97-AF65-F5344CB8AC3E}">
        <p14:creationId xmlns:p14="http://schemas.microsoft.com/office/powerpoint/2010/main" val="3122264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FF8F4F-1637-9E48-B8A1-2B0B52D3A401}" type="slidenum">
              <a:rPr lang="en-US" smtClean="0"/>
              <a:t>3</a:t>
            </a:fld>
            <a:endParaRPr lang="en-US"/>
          </a:p>
        </p:txBody>
      </p:sp>
    </p:spTree>
    <p:extLst>
      <p:ext uri="{BB962C8B-B14F-4D97-AF65-F5344CB8AC3E}">
        <p14:creationId xmlns:p14="http://schemas.microsoft.com/office/powerpoint/2010/main" val="3811837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FF8F4F-1637-9E48-B8A1-2B0B52D3A401}" type="slidenum">
              <a:rPr lang="en-US" smtClean="0"/>
              <a:t>4</a:t>
            </a:fld>
            <a:endParaRPr lang="en-US"/>
          </a:p>
        </p:txBody>
      </p:sp>
    </p:spTree>
    <p:extLst>
      <p:ext uri="{BB962C8B-B14F-4D97-AF65-F5344CB8AC3E}">
        <p14:creationId xmlns:p14="http://schemas.microsoft.com/office/powerpoint/2010/main" val="3233078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Chat: </a:t>
            </a:r>
            <a:r>
              <a:rPr lang="en-US" sz="1200" b="0" i="0" u="none" strike="noStrike" kern="1200" dirty="0">
                <a:solidFill>
                  <a:schemeClr val="tx1"/>
                </a:solidFill>
                <a:effectLst/>
                <a:latin typeface="+mn-lt"/>
                <a:ea typeface="+mn-ea"/>
                <a:cs typeface="+mn-cs"/>
              </a:rPr>
              <a:t>Facilitator may not see it; and can get distracting and we want to encourage everyone to speak with one another vs. chatting on the side</a:t>
            </a:r>
            <a:endParaRPr lang="en-US" dirty="0"/>
          </a:p>
        </p:txBody>
      </p:sp>
      <p:sp>
        <p:nvSpPr>
          <p:cNvPr id="4" name="Slide Number Placeholder 3"/>
          <p:cNvSpPr>
            <a:spLocks noGrp="1"/>
          </p:cNvSpPr>
          <p:nvPr>
            <p:ph type="sldNum" sz="quarter" idx="5"/>
          </p:nvPr>
        </p:nvSpPr>
        <p:spPr/>
        <p:txBody>
          <a:bodyPr/>
          <a:lstStyle/>
          <a:p>
            <a:fld id="{DFFF8F4F-1637-9E48-B8A1-2B0B52D3A401}" type="slidenum">
              <a:rPr lang="en-US" smtClean="0"/>
              <a:t>9</a:t>
            </a:fld>
            <a:endParaRPr lang="en-US"/>
          </a:p>
        </p:txBody>
      </p:sp>
    </p:spTree>
    <p:extLst>
      <p:ext uri="{BB962C8B-B14F-4D97-AF65-F5344CB8AC3E}">
        <p14:creationId xmlns:p14="http://schemas.microsoft.com/office/powerpoint/2010/main" val="1283306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FF8F4F-1637-9E48-B8A1-2B0B52D3A401}" type="slidenum">
              <a:rPr lang="en-US" smtClean="0"/>
              <a:t>12</a:t>
            </a:fld>
            <a:endParaRPr lang="en-US"/>
          </a:p>
        </p:txBody>
      </p:sp>
    </p:spTree>
    <p:extLst>
      <p:ext uri="{BB962C8B-B14F-4D97-AF65-F5344CB8AC3E}">
        <p14:creationId xmlns:p14="http://schemas.microsoft.com/office/powerpoint/2010/main" val="450287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FF8F4F-1637-9E48-B8A1-2B0B52D3A401}" type="slidenum">
              <a:rPr lang="en-US" smtClean="0"/>
              <a:t>13</a:t>
            </a:fld>
            <a:endParaRPr lang="en-US"/>
          </a:p>
        </p:txBody>
      </p:sp>
    </p:spTree>
    <p:extLst>
      <p:ext uri="{BB962C8B-B14F-4D97-AF65-F5344CB8AC3E}">
        <p14:creationId xmlns:p14="http://schemas.microsoft.com/office/powerpoint/2010/main" val="770628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-WG/facilitator to ID anything that’s ready for Full CAEECC to review &amp; approve 4/12 so can start implementing &amp; making progress</a:t>
            </a:r>
          </a:p>
          <a:p>
            <a:r>
              <a:rPr lang="en-US" dirty="0"/>
              <a:t>-For things that need CPUC approval, could use Biz Plans to suggest CPUC change authorizing language (for example)</a:t>
            </a:r>
          </a:p>
        </p:txBody>
      </p:sp>
      <p:sp>
        <p:nvSpPr>
          <p:cNvPr id="4" name="Slide Number Placeholder 3"/>
          <p:cNvSpPr>
            <a:spLocks noGrp="1"/>
          </p:cNvSpPr>
          <p:nvPr>
            <p:ph type="sldNum" sz="quarter" idx="5"/>
          </p:nvPr>
        </p:nvSpPr>
        <p:spPr/>
        <p:txBody>
          <a:bodyPr/>
          <a:lstStyle/>
          <a:p>
            <a:fld id="{DFFF8F4F-1637-9E48-B8A1-2B0B52D3A401}" type="slidenum">
              <a:rPr lang="en-US" smtClean="0"/>
              <a:t>16</a:t>
            </a:fld>
            <a:endParaRPr lang="en-US"/>
          </a:p>
        </p:txBody>
      </p:sp>
    </p:spTree>
    <p:extLst>
      <p:ext uri="{BB962C8B-B14F-4D97-AF65-F5344CB8AC3E}">
        <p14:creationId xmlns:p14="http://schemas.microsoft.com/office/powerpoint/2010/main" val="48430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Non-consensus means 1</a:t>
            </a:r>
            <a:r>
              <a:rPr lang="en-US" baseline="30000" dirty="0"/>
              <a:t>st</a:t>
            </a:r>
            <a:r>
              <a:rPr lang="en-US" dirty="0"/>
              <a:t> choice options are split, but it’s possible that many WG members find both acceptable</a:t>
            </a:r>
          </a:p>
        </p:txBody>
      </p:sp>
      <p:sp>
        <p:nvSpPr>
          <p:cNvPr id="4" name="Slide Number Placeholder 3"/>
          <p:cNvSpPr>
            <a:spLocks noGrp="1"/>
          </p:cNvSpPr>
          <p:nvPr>
            <p:ph type="sldNum" sz="quarter" idx="5"/>
          </p:nvPr>
        </p:nvSpPr>
        <p:spPr/>
        <p:txBody>
          <a:bodyPr/>
          <a:lstStyle/>
          <a:p>
            <a:fld id="{DFFF8F4F-1637-9E48-B8A1-2B0B52D3A401}" type="slidenum">
              <a:rPr lang="en-US" smtClean="0"/>
              <a:t>20</a:t>
            </a:fld>
            <a:endParaRPr lang="en-US"/>
          </a:p>
        </p:txBody>
      </p:sp>
    </p:spTree>
    <p:extLst>
      <p:ext uri="{BB962C8B-B14F-4D97-AF65-F5344CB8AC3E}">
        <p14:creationId xmlns:p14="http://schemas.microsoft.com/office/powerpoint/2010/main" val="1309406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3A273BB5-26AD-834B-ACAB-6D0FA2F1E69A}" type="datetime1">
              <a:rPr lang="en-US" smtClean="0"/>
              <a:t>3/17/22</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422989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2AF30D8-40CC-574F-886D-B978B126D77E}" type="datetime1">
              <a:rPr lang="en-US" smtClean="0"/>
              <a:t>3/17/22</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79748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D8879C4E-1C91-BE47-9502-45A8CDC07C42}" type="datetime1">
              <a:rPr lang="en-US" smtClean="0"/>
              <a:t>3/17/22</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965118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B3911AA-67E0-5A46-8543-9FB39D2A2C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0" y="5925312"/>
            <a:ext cx="2321859" cy="654516"/>
          </a:xfrm>
          <a:prstGeom prst="rect">
            <a:avLst/>
          </a:prstGeom>
          <a:solidFill>
            <a:schemeClr val="tx2"/>
          </a:solidFill>
        </p:spPr>
      </p:pic>
      <p:sp>
        <p:nvSpPr>
          <p:cNvPr id="2" name="Title 1">
            <a:extLst>
              <a:ext uri="{FF2B5EF4-FFF2-40B4-BE49-F238E27FC236}">
                <a16:creationId xmlns:a16="http://schemas.microsoft.com/office/drawing/2014/main" id="{AEE5CF10-454A-4175-82DA-D453962804A8}"/>
              </a:ext>
            </a:extLst>
          </p:cNvPr>
          <p:cNvSpPr>
            <a:spLocks noGrp="1"/>
          </p:cNvSpPr>
          <p:nvPr>
            <p:ph type="ctrTitle"/>
          </p:nvPr>
        </p:nvSpPr>
        <p:spPr>
          <a:xfrm>
            <a:off x="609600" y="710883"/>
            <a:ext cx="9601200" cy="2306637"/>
          </a:xfrm>
        </p:spPr>
        <p:txBody>
          <a:bodyPr tIns="0" rIns="0" bIns="0" anchor="b">
            <a:normAutofit/>
          </a:bodyPr>
          <a:lstStyle>
            <a:lvl1pPr algn="l">
              <a:defRPr sz="4400"/>
            </a:lvl1pPr>
          </a:lstStyle>
          <a:p>
            <a:r>
              <a:rPr lang="en-US"/>
              <a:t>Click to edit Master title style</a:t>
            </a:r>
          </a:p>
        </p:txBody>
      </p:sp>
      <p:sp>
        <p:nvSpPr>
          <p:cNvPr id="3" name="Subtitle 2">
            <a:extLst>
              <a:ext uri="{FF2B5EF4-FFF2-40B4-BE49-F238E27FC236}">
                <a16:creationId xmlns:a16="http://schemas.microsoft.com/office/drawing/2014/main" id="{26AE5AC7-53D4-4C0B-B42A-1A0692FD992D}"/>
              </a:ext>
            </a:extLst>
          </p:cNvPr>
          <p:cNvSpPr>
            <a:spLocks noGrp="1"/>
          </p:cNvSpPr>
          <p:nvPr>
            <p:ph type="subTitle" idx="1"/>
          </p:nvPr>
        </p:nvSpPr>
        <p:spPr>
          <a:xfrm>
            <a:off x="609600" y="3190558"/>
            <a:ext cx="9601200" cy="1655762"/>
          </a:xfrm>
        </p:spPr>
        <p:txBody>
          <a:bodyPr tIns="0" rIns="0" bIns="0">
            <a:normAutofit/>
          </a:bodyPr>
          <a:lstStyle>
            <a:lvl1pPr marL="0" indent="0" algn="l">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96E02B-B9F4-499C-8636-D007AAC35E5E}"/>
              </a:ext>
            </a:extLst>
          </p:cNvPr>
          <p:cNvSpPr>
            <a:spLocks noGrp="1"/>
          </p:cNvSpPr>
          <p:nvPr>
            <p:ph type="dt" sz="half" idx="10"/>
          </p:nvPr>
        </p:nvSpPr>
        <p:spPr/>
        <p:txBody>
          <a:bodyPr/>
          <a:lstStyle/>
          <a:p>
            <a:fld id="{368BE436-6D5E-154B-B593-9563EE26A161}" type="datetime4">
              <a:rPr lang="en-US" smtClean="0"/>
              <a:t>March 17, 2022</a:t>
            </a:fld>
            <a:endParaRPr lang="en-US"/>
          </a:p>
        </p:txBody>
      </p:sp>
      <p:sp>
        <p:nvSpPr>
          <p:cNvPr id="5" name="Footer Placeholder 4">
            <a:extLst>
              <a:ext uri="{FF2B5EF4-FFF2-40B4-BE49-F238E27FC236}">
                <a16:creationId xmlns:a16="http://schemas.microsoft.com/office/drawing/2014/main" id="{EEBB4B01-15EC-433F-9EFE-F46608EF9D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CCF19-ED3A-444D-9389-15BB7142521A}"/>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888816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B8DBE-A65E-489E-9AB9-0CC9F50776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9F09BE-9B55-4FB5-94A8-D345EC0CE6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36BF3-B767-404C-9980-D5EC1336C7EB}"/>
              </a:ext>
            </a:extLst>
          </p:cNvPr>
          <p:cNvSpPr>
            <a:spLocks noGrp="1"/>
          </p:cNvSpPr>
          <p:nvPr>
            <p:ph type="dt" sz="half" idx="10"/>
          </p:nvPr>
        </p:nvSpPr>
        <p:spPr/>
        <p:txBody>
          <a:bodyPr/>
          <a:lstStyle/>
          <a:p>
            <a:fld id="{DFFCCB02-CE96-9B48-B34B-ED999AD6AF8F}" type="datetime4">
              <a:rPr lang="en-US" smtClean="0"/>
              <a:t>March 17, 2022</a:t>
            </a:fld>
            <a:endParaRPr lang="en-US"/>
          </a:p>
        </p:txBody>
      </p:sp>
      <p:sp>
        <p:nvSpPr>
          <p:cNvPr id="5" name="Footer Placeholder 4">
            <a:extLst>
              <a:ext uri="{FF2B5EF4-FFF2-40B4-BE49-F238E27FC236}">
                <a16:creationId xmlns:a16="http://schemas.microsoft.com/office/drawing/2014/main" id="{97E69CF4-31FB-4A49-9A6A-5D616C29B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4D128-D963-4687-A11C-8B4468DEDAC2}"/>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642414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D7DE-BD2F-44A7-9A26-631D18203EDC}"/>
              </a:ext>
            </a:extLst>
          </p:cNvPr>
          <p:cNvSpPr>
            <a:spLocks noGrp="1"/>
          </p:cNvSpPr>
          <p:nvPr>
            <p:ph type="title"/>
          </p:nvPr>
        </p:nvSpPr>
        <p:spPr>
          <a:xfrm>
            <a:off x="609600" y="1709739"/>
            <a:ext cx="9601200" cy="2781580"/>
          </a:xfrm>
        </p:spPr>
        <p:txBody>
          <a:bodyPr anchor="b">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B4FF02F6-F40C-412A-8F1F-B0EDC42D17E7}"/>
              </a:ext>
            </a:extLst>
          </p:cNvPr>
          <p:cNvSpPr>
            <a:spLocks noGrp="1"/>
          </p:cNvSpPr>
          <p:nvPr>
            <p:ph type="body" idx="1"/>
          </p:nvPr>
        </p:nvSpPr>
        <p:spPr>
          <a:xfrm>
            <a:off x="609600" y="4589463"/>
            <a:ext cx="9601200" cy="1500187"/>
          </a:xfrm>
        </p:spPr>
        <p:txBody>
          <a:bodyPr>
            <a:normAutofit/>
          </a:bodyPr>
          <a:lstStyle>
            <a:lvl1pPr marL="0" indent="0">
              <a:buNone/>
              <a:defRPr sz="2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0A2848-E113-4E1E-BEB8-7252BCAC5D6F}"/>
              </a:ext>
            </a:extLst>
          </p:cNvPr>
          <p:cNvSpPr>
            <a:spLocks noGrp="1"/>
          </p:cNvSpPr>
          <p:nvPr>
            <p:ph type="dt" sz="half" idx="10"/>
          </p:nvPr>
        </p:nvSpPr>
        <p:spPr/>
        <p:txBody>
          <a:bodyPr/>
          <a:lstStyle/>
          <a:p>
            <a:fld id="{0452B87E-DD1F-6748-8BC5-22DAF5FFE484}" type="datetime4">
              <a:rPr lang="en-US" smtClean="0"/>
              <a:t>March 17, 2022</a:t>
            </a:fld>
            <a:endParaRPr lang="en-US"/>
          </a:p>
        </p:txBody>
      </p:sp>
      <p:sp>
        <p:nvSpPr>
          <p:cNvPr id="5" name="Footer Placeholder 4">
            <a:extLst>
              <a:ext uri="{FF2B5EF4-FFF2-40B4-BE49-F238E27FC236}">
                <a16:creationId xmlns:a16="http://schemas.microsoft.com/office/drawing/2014/main" id="{D5336698-0571-4544-B8CE-46A287EDAA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3FF6E0-585E-4E3C-AA69-4F05E9B98283}"/>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873420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21B7-A28E-4778-B02F-549747BDD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358E54-8D65-4A81-99B9-303DBC954724}"/>
              </a:ext>
            </a:extLst>
          </p:cNvPr>
          <p:cNvSpPr>
            <a:spLocks noGrp="1"/>
          </p:cNvSpPr>
          <p:nvPr>
            <p:ph sz="half" idx="1"/>
          </p:nvPr>
        </p:nvSpPr>
        <p:spPr>
          <a:xfrm>
            <a:off x="609600" y="1832348"/>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52C811-A17E-409B-926F-A8B503DCA7AA}"/>
              </a:ext>
            </a:extLst>
          </p:cNvPr>
          <p:cNvSpPr>
            <a:spLocks noGrp="1"/>
          </p:cNvSpPr>
          <p:nvPr>
            <p:ph sz="half" idx="2"/>
          </p:nvPr>
        </p:nvSpPr>
        <p:spPr>
          <a:xfrm>
            <a:off x="64008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BADED-7370-42C0-92A7-9E8F573963BE}"/>
              </a:ext>
            </a:extLst>
          </p:cNvPr>
          <p:cNvSpPr>
            <a:spLocks noGrp="1"/>
          </p:cNvSpPr>
          <p:nvPr>
            <p:ph type="dt" sz="half" idx="10"/>
          </p:nvPr>
        </p:nvSpPr>
        <p:spPr/>
        <p:txBody>
          <a:bodyPr/>
          <a:lstStyle/>
          <a:p>
            <a:fld id="{00CA6B9E-C90A-1E43-952F-3A4996AC1F19}" type="datetime4">
              <a:rPr lang="en-US" smtClean="0"/>
              <a:t>March 17, 2022</a:t>
            </a:fld>
            <a:endParaRPr lang="en-US"/>
          </a:p>
        </p:txBody>
      </p:sp>
      <p:sp>
        <p:nvSpPr>
          <p:cNvPr id="6" name="Footer Placeholder 5">
            <a:extLst>
              <a:ext uri="{FF2B5EF4-FFF2-40B4-BE49-F238E27FC236}">
                <a16:creationId xmlns:a16="http://schemas.microsoft.com/office/drawing/2014/main" id="{84804C91-34CB-4540-A5C3-641C0D9D4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AB89B-4B63-497F-A3B0-B98F1ED3F95B}"/>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46589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21B7-A28E-4778-B02F-549747BDD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358E54-8D65-4A81-99B9-303DBC954724}"/>
              </a:ext>
            </a:extLst>
          </p:cNvPr>
          <p:cNvSpPr>
            <a:spLocks noGrp="1"/>
          </p:cNvSpPr>
          <p:nvPr>
            <p:ph sz="half" idx="1"/>
          </p:nvPr>
        </p:nvSpPr>
        <p:spPr>
          <a:xfrm>
            <a:off x="609600" y="1832348"/>
            <a:ext cx="3429000" cy="4351338"/>
          </a:xfrm>
        </p:spPr>
        <p:txBody>
          <a:bodyPr/>
          <a:lstStyle>
            <a:lvl1pPr marL="233363" indent="-233363">
              <a:tabLst/>
              <a:defRPr sz="2200"/>
            </a:lvl1pPr>
            <a:lvl2pPr marL="514350" indent="-227013">
              <a:tabLst/>
              <a:defRPr sz="2000"/>
            </a:lvl2pPr>
            <a:lvl3pPr marL="747713" indent="-173038">
              <a:tabLst/>
              <a:defRPr sz="1800"/>
            </a:lvl3pPr>
            <a:lvl4pPr marL="1028700" indent="-153988">
              <a:tabLst/>
              <a:defRPr sz="1600"/>
            </a:lvl4pPr>
            <a:lvl5pPr marL="1201738" indent="-166688">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52C811-A17E-409B-926F-A8B503DCA7AA}"/>
              </a:ext>
            </a:extLst>
          </p:cNvPr>
          <p:cNvSpPr>
            <a:spLocks noGrp="1"/>
          </p:cNvSpPr>
          <p:nvPr>
            <p:ph sz="half" idx="2"/>
          </p:nvPr>
        </p:nvSpPr>
        <p:spPr>
          <a:xfrm>
            <a:off x="4381500" y="1825625"/>
            <a:ext cx="3429000" cy="4351338"/>
          </a:xfrm>
        </p:spPr>
        <p:txBody>
          <a:bodyPr/>
          <a:lstStyle>
            <a:lvl1pPr>
              <a:defRPr sz="2200"/>
            </a:lvl1pPr>
            <a:lvl2pPr marL="574675" indent="-228600">
              <a:tabLst/>
              <a:defRPr sz="2000"/>
            </a:lvl2pPr>
            <a:lvl3pPr marL="801688" indent="-174625">
              <a:tabLst/>
              <a:defRPr sz="1800"/>
            </a:lvl3pPr>
            <a:lvl4pPr marL="1028700" indent="-153988">
              <a:tabLst/>
              <a:defRPr sz="1600"/>
            </a:lvl4pPr>
            <a:lvl5pPr marL="1262063" indent="-146050">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BADED-7370-42C0-92A7-9E8F573963BE}"/>
              </a:ext>
            </a:extLst>
          </p:cNvPr>
          <p:cNvSpPr>
            <a:spLocks noGrp="1"/>
          </p:cNvSpPr>
          <p:nvPr>
            <p:ph type="dt" sz="half" idx="10"/>
          </p:nvPr>
        </p:nvSpPr>
        <p:spPr/>
        <p:txBody>
          <a:bodyPr/>
          <a:lstStyle/>
          <a:p>
            <a:fld id="{E2002BBB-FEFE-2F4E-B36D-F36ECB58A560}" type="datetime4">
              <a:rPr lang="en-US" smtClean="0"/>
              <a:t>March 17, 2022</a:t>
            </a:fld>
            <a:endParaRPr lang="en-US"/>
          </a:p>
        </p:txBody>
      </p:sp>
      <p:sp>
        <p:nvSpPr>
          <p:cNvPr id="6" name="Footer Placeholder 5">
            <a:extLst>
              <a:ext uri="{FF2B5EF4-FFF2-40B4-BE49-F238E27FC236}">
                <a16:creationId xmlns:a16="http://schemas.microsoft.com/office/drawing/2014/main" id="{84804C91-34CB-4540-A5C3-641C0D9D4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AB89B-4B63-497F-A3B0-B98F1ED3F95B}"/>
              </a:ext>
            </a:extLst>
          </p:cNvPr>
          <p:cNvSpPr>
            <a:spLocks noGrp="1"/>
          </p:cNvSpPr>
          <p:nvPr>
            <p:ph type="sldNum" sz="quarter" idx="12"/>
          </p:nvPr>
        </p:nvSpPr>
        <p:spPr/>
        <p:txBody>
          <a:bodyPr/>
          <a:lstStyle/>
          <a:p>
            <a:fld id="{1C4126A1-9282-4A82-AC02-A59AF4A969C8}" type="slidenum">
              <a:rPr lang="en-US" smtClean="0"/>
              <a:t>‹#›</a:t>
            </a:fld>
            <a:endParaRPr lang="en-US"/>
          </a:p>
        </p:txBody>
      </p:sp>
      <p:sp>
        <p:nvSpPr>
          <p:cNvPr id="9" name="Content Placeholder 2">
            <a:extLst>
              <a:ext uri="{FF2B5EF4-FFF2-40B4-BE49-F238E27FC236}">
                <a16:creationId xmlns:a16="http://schemas.microsoft.com/office/drawing/2014/main" id="{F3DD63F5-A3E6-5541-A0D2-0741078CC51F}"/>
              </a:ext>
            </a:extLst>
          </p:cNvPr>
          <p:cNvSpPr>
            <a:spLocks noGrp="1"/>
          </p:cNvSpPr>
          <p:nvPr>
            <p:ph sz="half" idx="14"/>
          </p:nvPr>
        </p:nvSpPr>
        <p:spPr>
          <a:xfrm>
            <a:off x="8153400" y="1823383"/>
            <a:ext cx="3429000" cy="4351338"/>
          </a:xfrm>
        </p:spPr>
        <p:txBody>
          <a:bodyPr/>
          <a:lstStyle>
            <a:lvl1pPr marL="233363" indent="-233363">
              <a:tabLst/>
              <a:defRPr sz="2200"/>
            </a:lvl1pPr>
            <a:lvl2pPr marL="514350" indent="-227013">
              <a:tabLst/>
              <a:defRPr sz="2000"/>
            </a:lvl2pPr>
            <a:lvl3pPr marL="747713" indent="-173038">
              <a:tabLst/>
              <a:defRPr sz="1800"/>
            </a:lvl3pPr>
            <a:lvl4pPr marL="1028700" indent="-153988">
              <a:tabLst/>
              <a:defRPr sz="1600"/>
            </a:lvl4pPr>
            <a:lvl5pPr marL="1201738" indent="-166688">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3283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09E6A-FDA0-4ED7-BE97-C8D95AC2BF58}"/>
              </a:ext>
            </a:extLst>
          </p:cNvPr>
          <p:cNvSpPr>
            <a:spLocks noGrp="1"/>
          </p:cNvSpPr>
          <p:nvPr>
            <p:ph type="title"/>
          </p:nvPr>
        </p:nvSpPr>
        <p:spPr>
          <a:xfrm>
            <a:off x="609600"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9AF82F-23EB-452A-A518-6954BA4178B3}"/>
              </a:ext>
            </a:extLst>
          </p:cNvPr>
          <p:cNvSpPr>
            <a:spLocks noGrp="1"/>
          </p:cNvSpPr>
          <p:nvPr>
            <p:ph type="body" idx="1"/>
          </p:nvPr>
        </p:nvSpPr>
        <p:spPr>
          <a:xfrm>
            <a:off x="609600" y="1815353"/>
            <a:ext cx="5157787" cy="6897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F511F2-1879-422A-AC83-AF4B757EA394}"/>
              </a:ext>
            </a:extLst>
          </p:cNvPr>
          <p:cNvSpPr>
            <a:spLocks noGrp="1"/>
          </p:cNvSpPr>
          <p:nvPr>
            <p:ph sz="half" idx="2"/>
          </p:nvPr>
        </p:nvSpPr>
        <p:spPr>
          <a:xfrm>
            <a:off x="609600" y="2618140"/>
            <a:ext cx="5157787" cy="3567507"/>
          </a:xfrm>
        </p:spPr>
        <p:txBody>
          <a:bodyPr/>
          <a:lstStyle>
            <a:lvl1pPr>
              <a:defRPr sz="22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D085B0-5E55-4173-AD52-0FAA8D689EE8}"/>
              </a:ext>
            </a:extLst>
          </p:cNvPr>
          <p:cNvSpPr>
            <a:spLocks noGrp="1"/>
          </p:cNvSpPr>
          <p:nvPr>
            <p:ph type="body" sz="quarter" idx="3"/>
          </p:nvPr>
        </p:nvSpPr>
        <p:spPr>
          <a:xfrm>
            <a:off x="6399212" y="1822075"/>
            <a:ext cx="5183188" cy="682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367218-91F9-4ED6-B3FB-013FE4027395}"/>
              </a:ext>
            </a:extLst>
          </p:cNvPr>
          <p:cNvSpPr>
            <a:spLocks noGrp="1"/>
          </p:cNvSpPr>
          <p:nvPr>
            <p:ph sz="quarter" idx="4"/>
          </p:nvPr>
        </p:nvSpPr>
        <p:spPr>
          <a:xfrm>
            <a:off x="6399212" y="2618140"/>
            <a:ext cx="5183188" cy="3567507"/>
          </a:xfrm>
        </p:spPr>
        <p:txBody>
          <a:bodyPr/>
          <a:lstStyle>
            <a:lvl1pPr>
              <a:defRPr sz="22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D77532-C7EF-4FB8-B588-848FEACDF9ED}"/>
              </a:ext>
            </a:extLst>
          </p:cNvPr>
          <p:cNvSpPr>
            <a:spLocks noGrp="1"/>
          </p:cNvSpPr>
          <p:nvPr>
            <p:ph type="dt" sz="half" idx="10"/>
          </p:nvPr>
        </p:nvSpPr>
        <p:spPr/>
        <p:txBody>
          <a:bodyPr/>
          <a:lstStyle/>
          <a:p>
            <a:fld id="{B8AE209C-6E50-534E-828D-C025BCA52FF1}" type="datetime4">
              <a:rPr lang="en-US" smtClean="0"/>
              <a:t>March 17, 2022</a:t>
            </a:fld>
            <a:endParaRPr lang="en-US"/>
          </a:p>
        </p:txBody>
      </p:sp>
      <p:sp>
        <p:nvSpPr>
          <p:cNvPr id="8" name="Footer Placeholder 7">
            <a:extLst>
              <a:ext uri="{FF2B5EF4-FFF2-40B4-BE49-F238E27FC236}">
                <a16:creationId xmlns:a16="http://schemas.microsoft.com/office/drawing/2014/main" id="{2079C5B1-FC29-4686-A5C9-68EB6E2131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00C4AA-2AAD-4FD5-882C-4D74AEB40118}"/>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5836680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BBEDE-A162-40BD-B5DF-FF0D21BB2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DE3442-FB53-48FB-8CC8-782FF27439F9}"/>
              </a:ext>
            </a:extLst>
          </p:cNvPr>
          <p:cNvSpPr>
            <a:spLocks noGrp="1"/>
          </p:cNvSpPr>
          <p:nvPr>
            <p:ph type="dt" sz="half" idx="10"/>
          </p:nvPr>
        </p:nvSpPr>
        <p:spPr/>
        <p:txBody>
          <a:bodyPr/>
          <a:lstStyle/>
          <a:p>
            <a:fld id="{6401772B-1694-6141-AA26-CE2BFB1B3E9D}" type="datetime4">
              <a:rPr lang="en-US" smtClean="0"/>
              <a:t>March 17, 2022</a:t>
            </a:fld>
            <a:endParaRPr lang="en-US"/>
          </a:p>
        </p:txBody>
      </p:sp>
      <p:sp>
        <p:nvSpPr>
          <p:cNvPr id="4" name="Footer Placeholder 3">
            <a:extLst>
              <a:ext uri="{FF2B5EF4-FFF2-40B4-BE49-F238E27FC236}">
                <a16:creationId xmlns:a16="http://schemas.microsoft.com/office/drawing/2014/main" id="{783A1A1C-89E4-4841-B8AB-BB40669C69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A9CEA0-EE21-44A0-B68B-DC3742CB4306}"/>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4277050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C52EDD-1EE3-4B95-8473-43C06E5B2C34}"/>
              </a:ext>
            </a:extLst>
          </p:cNvPr>
          <p:cNvSpPr>
            <a:spLocks noGrp="1"/>
          </p:cNvSpPr>
          <p:nvPr>
            <p:ph type="dt" sz="half" idx="10"/>
          </p:nvPr>
        </p:nvSpPr>
        <p:spPr/>
        <p:txBody>
          <a:bodyPr/>
          <a:lstStyle/>
          <a:p>
            <a:fld id="{5840BAAA-BA31-DF47-BEEE-A0767E7BAD8E}" type="datetime4">
              <a:rPr lang="en-US" smtClean="0"/>
              <a:t>March 17, 2022</a:t>
            </a:fld>
            <a:endParaRPr lang="en-US"/>
          </a:p>
        </p:txBody>
      </p:sp>
      <p:sp>
        <p:nvSpPr>
          <p:cNvPr id="3" name="Footer Placeholder 2">
            <a:extLst>
              <a:ext uri="{FF2B5EF4-FFF2-40B4-BE49-F238E27FC236}">
                <a16:creationId xmlns:a16="http://schemas.microsoft.com/office/drawing/2014/main" id="{D6CBE13D-AC6B-4824-9171-82D0D4FE63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BC3C82-BD2C-4170-9977-C96F9E468E34}"/>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94932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A96D54F9-F2A1-5940-B550-5B26621FC96E}" type="datetime1">
              <a:rPr lang="en-US" smtClean="0"/>
              <a:t>3/17/22</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023569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1049A-26B2-4C56-BBAF-F24162BA11B0}"/>
              </a:ext>
            </a:extLst>
          </p:cNvPr>
          <p:cNvSpPr>
            <a:spLocks noGrp="1"/>
          </p:cNvSpPr>
          <p:nvPr>
            <p:ph type="title"/>
          </p:nvPr>
        </p:nvSpPr>
        <p:spPr>
          <a:xfrm>
            <a:off x="609600" y="457200"/>
            <a:ext cx="416242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E30857-C015-474B-91A7-FA6B383FF820}"/>
              </a:ext>
            </a:extLst>
          </p:cNvPr>
          <p:cNvSpPr>
            <a:spLocks noGrp="1"/>
          </p:cNvSpPr>
          <p:nvPr>
            <p:ph idx="1"/>
          </p:nvPr>
        </p:nvSpPr>
        <p:spPr>
          <a:xfrm>
            <a:off x="5183188" y="1122829"/>
            <a:ext cx="6399212" cy="4738221"/>
          </a:xfrm>
        </p:spPr>
        <p:txBody>
          <a:bodyPr/>
          <a:lstStyle>
            <a:lvl1pPr>
              <a:defRPr sz="2400"/>
            </a:lvl1pPr>
            <a:lvl2pPr>
              <a:defRPr sz="22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9F55E0-CAAD-418B-B798-EF8909A82554}"/>
              </a:ext>
            </a:extLst>
          </p:cNvPr>
          <p:cNvSpPr>
            <a:spLocks noGrp="1"/>
          </p:cNvSpPr>
          <p:nvPr>
            <p:ph type="body" sz="half" idx="2"/>
          </p:nvPr>
        </p:nvSpPr>
        <p:spPr>
          <a:xfrm>
            <a:off x="609600" y="2144806"/>
            <a:ext cx="4162425" cy="372418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484654-1CE8-4958-8751-DED82E1F76CB}"/>
              </a:ext>
            </a:extLst>
          </p:cNvPr>
          <p:cNvSpPr>
            <a:spLocks noGrp="1"/>
          </p:cNvSpPr>
          <p:nvPr>
            <p:ph type="dt" sz="half" idx="10"/>
          </p:nvPr>
        </p:nvSpPr>
        <p:spPr/>
        <p:txBody>
          <a:bodyPr/>
          <a:lstStyle/>
          <a:p>
            <a:fld id="{0D70E7B2-CAAC-584D-8659-FC5616959AA2}" type="datetime4">
              <a:rPr lang="en-US" smtClean="0"/>
              <a:t>March 17, 2022</a:t>
            </a:fld>
            <a:endParaRPr lang="en-US"/>
          </a:p>
        </p:txBody>
      </p:sp>
      <p:sp>
        <p:nvSpPr>
          <p:cNvPr id="6" name="Footer Placeholder 5">
            <a:extLst>
              <a:ext uri="{FF2B5EF4-FFF2-40B4-BE49-F238E27FC236}">
                <a16:creationId xmlns:a16="http://schemas.microsoft.com/office/drawing/2014/main" id="{350DE396-885E-4921-803B-7D9BB9BF44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988B9E-F47E-4E3F-AED1-363F8FD6977F}"/>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4912107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12505-DA25-4627-AE8B-45B4E569D7F7}"/>
              </a:ext>
            </a:extLst>
          </p:cNvPr>
          <p:cNvSpPr>
            <a:spLocks noGrp="1"/>
          </p:cNvSpPr>
          <p:nvPr>
            <p:ph type="title" hasCustomPrompt="1"/>
          </p:nvPr>
        </p:nvSpPr>
        <p:spPr>
          <a:xfrm>
            <a:off x="609600" y="457200"/>
            <a:ext cx="3932237" cy="1600200"/>
          </a:xfrm>
        </p:spPr>
        <p:txBody>
          <a:bodyPr anchor="b"/>
          <a:lstStyle>
            <a:lvl1pPr>
              <a:defRPr sz="3200"/>
            </a:lvl1pPr>
          </a:lstStyle>
          <a:p>
            <a:r>
              <a:rPr lang="en-US"/>
              <a:t>Click to edit </a:t>
            </a:r>
            <a:br>
              <a:rPr lang="en-US"/>
            </a:br>
            <a:r>
              <a:rPr lang="en-US"/>
              <a:t>Master title style</a:t>
            </a:r>
          </a:p>
        </p:txBody>
      </p:sp>
      <p:sp>
        <p:nvSpPr>
          <p:cNvPr id="3" name="Picture Placeholder 2">
            <a:extLst>
              <a:ext uri="{FF2B5EF4-FFF2-40B4-BE49-F238E27FC236}">
                <a16:creationId xmlns:a16="http://schemas.microsoft.com/office/drawing/2014/main" id="{1C0070E8-7368-44B9-AF9C-ACF947C1DB59}"/>
              </a:ext>
            </a:extLst>
          </p:cNvPr>
          <p:cNvSpPr>
            <a:spLocks noGrp="1"/>
          </p:cNvSpPr>
          <p:nvPr>
            <p:ph type="pic" idx="1"/>
          </p:nvPr>
        </p:nvSpPr>
        <p:spPr>
          <a:xfrm>
            <a:off x="5183188" y="457200"/>
            <a:ext cx="6399212" cy="5714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B0CC94-456E-4461-8F07-2069C3A33A39}"/>
              </a:ext>
            </a:extLst>
          </p:cNvPr>
          <p:cNvSpPr>
            <a:spLocks noGrp="1"/>
          </p:cNvSpPr>
          <p:nvPr>
            <p:ph type="body" sz="half" idx="2"/>
          </p:nvPr>
        </p:nvSpPr>
        <p:spPr>
          <a:xfrm>
            <a:off x="609600" y="214884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956321-E8FB-41E1-85F6-DBD6EA5FF53B}"/>
              </a:ext>
            </a:extLst>
          </p:cNvPr>
          <p:cNvSpPr>
            <a:spLocks noGrp="1"/>
          </p:cNvSpPr>
          <p:nvPr>
            <p:ph type="dt" sz="half" idx="10"/>
          </p:nvPr>
        </p:nvSpPr>
        <p:spPr/>
        <p:txBody>
          <a:bodyPr/>
          <a:lstStyle/>
          <a:p>
            <a:fld id="{95EFAD1B-CE6A-8040-AC79-F7BAFADE3C95}" type="datetime4">
              <a:rPr lang="en-US" smtClean="0"/>
              <a:t>March 17, 2022</a:t>
            </a:fld>
            <a:endParaRPr lang="en-US"/>
          </a:p>
        </p:txBody>
      </p:sp>
      <p:sp>
        <p:nvSpPr>
          <p:cNvPr id="6" name="Footer Placeholder 5">
            <a:extLst>
              <a:ext uri="{FF2B5EF4-FFF2-40B4-BE49-F238E27FC236}">
                <a16:creationId xmlns:a16="http://schemas.microsoft.com/office/drawing/2014/main" id="{36A4151C-9711-4DEA-A930-0BE29AAA55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62239-A991-45D3-9A7C-078B372FD117}"/>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646741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3A054-1E05-49E4-9A16-3F64354E71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D008EB-C649-4DF5-8B4C-A649F1678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7C561E-6EC2-4599-9575-C067F25D9D0B}"/>
              </a:ext>
            </a:extLst>
          </p:cNvPr>
          <p:cNvSpPr>
            <a:spLocks noGrp="1"/>
          </p:cNvSpPr>
          <p:nvPr>
            <p:ph type="dt" sz="half" idx="10"/>
          </p:nvPr>
        </p:nvSpPr>
        <p:spPr/>
        <p:txBody>
          <a:bodyPr/>
          <a:lstStyle/>
          <a:p>
            <a:fld id="{DD829D51-B0AE-0A4F-A7E2-A1587704FA35}" type="datetime4">
              <a:rPr lang="en-US" smtClean="0"/>
              <a:t>March 17, 2022</a:t>
            </a:fld>
            <a:endParaRPr lang="en-US"/>
          </a:p>
        </p:txBody>
      </p:sp>
      <p:sp>
        <p:nvSpPr>
          <p:cNvPr id="5" name="Footer Placeholder 4">
            <a:extLst>
              <a:ext uri="{FF2B5EF4-FFF2-40B4-BE49-F238E27FC236}">
                <a16:creationId xmlns:a16="http://schemas.microsoft.com/office/drawing/2014/main" id="{9C9F41A2-BA7C-411A-9330-0BD84C0C0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D1534B-E674-4D9E-BC73-E4283BC2EC82}"/>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5555555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979964-4C31-41D4-B9E3-00E68D9F8C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B9CA52-E870-4B90-827A-92F579F9D3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5972A-1E60-4BFE-842E-4D79CB7AC71B}"/>
              </a:ext>
            </a:extLst>
          </p:cNvPr>
          <p:cNvSpPr>
            <a:spLocks noGrp="1"/>
          </p:cNvSpPr>
          <p:nvPr>
            <p:ph type="dt" sz="half" idx="10"/>
          </p:nvPr>
        </p:nvSpPr>
        <p:spPr/>
        <p:txBody>
          <a:bodyPr/>
          <a:lstStyle/>
          <a:p>
            <a:fld id="{565F4028-218B-ED46-A925-25733D737902}" type="datetime4">
              <a:rPr lang="en-US" smtClean="0"/>
              <a:t>March 17, 2022</a:t>
            </a:fld>
            <a:endParaRPr lang="en-US"/>
          </a:p>
        </p:txBody>
      </p:sp>
      <p:sp>
        <p:nvSpPr>
          <p:cNvPr id="5" name="Footer Placeholder 4">
            <a:extLst>
              <a:ext uri="{FF2B5EF4-FFF2-40B4-BE49-F238E27FC236}">
                <a16:creationId xmlns:a16="http://schemas.microsoft.com/office/drawing/2014/main" id="{6DEA85AD-1626-4202-9D3C-04AD62118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25654E-34E4-440A-8E7A-8EBF46E06BD0}"/>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20138272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B3911AA-67E0-5A46-8543-9FB39D2A2C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0" y="5925312"/>
            <a:ext cx="2321859" cy="654516"/>
          </a:xfrm>
          <a:prstGeom prst="rect">
            <a:avLst/>
          </a:prstGeom>
          <a:solidFill>
            <a:schemeClr val="tx2"/>
          </a:solidFill>
        </p:spPr>
      </p:pic>
      <p:sp>
        <p:nvSpPr>
          <p:cNvPr id="2" name="Title 1">
            <a:extLst>
              <a:ext uri="{FF2B5EF4-FFF2-40B4-BE49-F238E27FC236}">
                <a16:creationId xmlns:a16="http://schemas.microsoft.com/office/drawing/2014/main" id="{AEE5CF10-454A-4175-82DA-D453962804A8}"/>
              </a:ext>
            </a:extLst>
          </p:cNvPr>
          <p:cNvSpPr>
            <a:spLocks noGrp="1"/>
          </p:cNvSpPr>
          <p:nvPr>
            <p:ph type="ctrTitle"/>
          </p:nvPr>
        </p:nvSpPr>
        <p:spPr>
          <a:xfrm>
            <a:off x="609600" y="710883"/>
            <a:ext cx="9601200" cy="2306637"/>
          </a:xfrm>
        </p:spPr>
        <p:txBody>
          <a:bodyPr tIns="0" rIns="0" bIns="0" anchor="b">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26AE5AC7-53D4-4C0B-B42A-1A0692FD992D}"/>
              </a:ext>
            </a:extLst>
          </p:cNvPr>
          <p:cNvSpPr>
            <a:spLocks noGrp="1"/>
          </p:cNvSpPr>
          <p:nvPr>
            <p:ph type="subTitle" idx="1"/>
          </p:nvPr>
        </p:nvSpPr>
        <p:spPr>
          <a:xfrm>
            <a:off x="609600" y="3190558"/>
            <a:ext cx="9601200" cy="1655762"/>
          </a:xfrm>
        </p:spPr>
        <p:txBody>
          <a:bodyPr tIns="0" rIns="0" bIns="0">
            <a:normAutofit/>
          </a:bodyPr>
          <a:lstStyle>
            <a:lvl1pPr marL="0" indent="0" algn="l">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496E02B-B9F4-499C-8636-D007AAC35E5E}"/>
              </a:ext>
            </a:extLst>
          </p:cNvPr>
          <p:cNvSpPr>
            <a:spLocks noGrp="1"/>
          </p:cNvSpPr>
          <p:nvPr>
            <p:ph type="dt" sz="half" idx="10"/>
          </p:nvPr>
        </p:nvSpPr>
        <p:spPr/>
        <p:txBody>
          <a:bodyPr/>
          <a:lstStyle/>
          <a:p>
            <a:fld id="{368BE436-6D5E-154B-B593-9563EE26A161}" type="datetime4">
              <a:rPr lang="en-US" smtClean="0"/>
              <a:t>March 17, 2022</a:t>
            </a:fld>
            <a:endParaRPr lang="en-US"/>
          </a:p>
        </p:txBody>
      </p:sp>
      <p:sp>
        <p:nvSpPr>
          <p:cNvPr id="5" name="Footer Placeholder 4">
            <a:extLst>
              <a:ext uri="{FF2B5EF4-FFF2-40B4-BE49-F238E27FC236}">
                <a16:creationId xmlns:a16="http://schemas.microsoft.com/office/drawing/2014/main" id="{EEBB4B01-15EC-433F-9EFE-F46608EF9D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CCF19-ED3A-444D-9389-15BB7142521A}"/>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3774421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B8DBE-A65E-489E-9AB9-0CC9F5077679}"/>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F9F09BE-9B55-4FB5-94A8-D345EC0CE688}"/>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BB36BF3-B767-404C-9980-D5EC1336C7EB}"/>
              </a:ext>
            </a:extLst>
          </p:cNvPr>
          <p:cNvSpPr>
            <a:spLocks noGrp="1"/>
          </p:cNvSpPr>
          <p:nvPr>
            <p:ph type="dt" sz="half" idx="10"/>
          </p:nvPr>
        </p:nvSpPr>
        <p:spPr/>
        <p:txBody>
          <a:bodyPr/>
          <a:lstStyle/>
          <a:p>
            <a:fld id="{DFFCCB02-CE96-9B48-B34B-ED999AD6AF8F}" type="datetime4">
              <a:rPr lang="en-US" smtClean="0"/>
              <a:t>March 17, 2022</a:t>
            </a:fld>
            <a:endParaRPr lang="en-US"/>
          </a:p>
        </p:txBody>
      </p:sp>
      <p:sp>
        <p:nvSpPr>
          <p:cNvPr id="5" name="Footer Placeholder 4">
            <a:extLst>
              <a:ext uri="{FF2B5EF4-FFF2-40B4-BE49-F238E27FC236}">
                <a16:creationId xmlns:a16="http://schemas.microsoft.com/office/drawing/2014/main" id="{97E69CF4-31FB-4A49-9A6A-5D616C29B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4D128-D963-4687-A11C-8B4468DEDAC2}"/>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1395132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D7DE-BD2F-44A7-9A26-631D18203EDC}"/>
              </a:ext>
            </a:extLst>
          </p:cNvPr>
          <p:cNvSpPr>
            <a:spLocks noGrp="1"/>
          </p:cNvSpPr>
          <p:nvPr>
            <p:ph type="title"/>
          </p:nvPr>
        </p:nvSpPr>
        <p:spPr>
          <a:xfrm>
            <a:off x="609600" y="1709739"/>
            <a:ext cx="9601200" cy="2781580"/>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B4FF02F6-F40C-412A-8F1F-B0EDC42D17E7}"/>
              </a:ext>
            </a:extLst>
          </p:cNvPr>
          <p:cNvSpPr>
            <a:spLocks noGrp="1"/>
          </p:cNvSpPr>
          <p:nvPr>
            <p:ph type="body" idx="1"/>
          </p:nvPr>
        </p:nvSpPr>
        <p:spPr>
          <a:xfrm>
            <a:off x="609600" y="4589463"/>
            <a:ext cx="9601200" cy="1500187"/>
          </a:xfrm>
        </p:spPr>
        <p:txBody>
          <a:bodyPr>
            <a:normAutofit/>
          </a:bodyPr>
          <a:lstStyle>
            <a:lvl1pPr marL="0" indent="0">
              <a:buNone/>
              <a:defRPr sz="2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B40A2848-E113-4E1E-BEB8-7252BCAC5D6F}"/>
              </a:ext>
            </a:extLst>
          </p:cNvPr>
          <p:cNvSpPr>
            <a:spLocks noGrp="1"/>
          </p:cNvSpPr>
          <p:nvPr>
            <p:ph type="dt" sz="half" idx="10"/>
          </p:nvPr>
        </p:nvSpPr>
        <p:spPr/>
        <p:txBody>
          <a:bodyPr/>
          <a:lstStyle/>
          <a:p>
            <a:fld id="{0452B87E-DD1F-6748-8BC5-22DAF5FFE484}" type="datetime4">
              <a:rPr lang="en-US" smtClean="0"/>
              <a:t>March 17, 2022</a:t>
            </a:fld>
            <a:endParaRPr lang="en-US" dirty="0"/>
          </a:p>
        </p:txBody>
      </p:sp>
      <p:sp>
        <p:nvSpPr>
          <p:cNvPr id="5" name="Footer Placeholder 4">
            <a:extLst>
              <a:ext uri="{FF2B5EF4-FFF2-40B4-BE49-F238E27FC236}">
                <a16:creationId xmlns:a16="http://schemas.microsoft.com/office/drawing/2014/main" id="{D5336698-0571-4544-B8CE-46A287EDAA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3FF6E0-585E-4E3C-AA69-4F05E9B98283}"/>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7911266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21B7-A28E-4778-B02F-549747BDD92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7358E54-8D65-4A81-99B9-303DBC954724}"/>
              </a:ext>
            </a:extLst>
          </p:cNvPr>
          <p:cNvSpPr>
            <a:spLocks noGrp="1"/>
          </p:cNvSpPr>
          <p:nvPr>
            <p:ph sz="half" idx="1"/>
          </p:nvPr>
        </p:nvSpPr>
        <p:spPr>
          <a:xfrm>
            <a:off x="609600" y="1832348"/>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D52C811-A17E-409B-926F-A8B503DCA7AA}"/>
              </a:ext>
            </a:extLst>
          </p:cNvPr>
          <p:cNvSpPr>
            <a:spLocks noGrp="1"/>
          </p:cNvSpPr>
          <p:nvPr>
            <p:ph sz="half" idx="2"/>
          </p:nvPr>
        </p:nvSpPr>
        <p:spPr>
          <a:xfrm>
            <a:off x="64008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BADED-7370-42C0-92A7-9E8F573963BE}"/>
              </a:ext>
            </a:extLst>
          </p:cNvPr>
          <p:cNvSpPr>
            <a:spLocks noGrp="1"/>
          </p:cNvSpPr>
          <p:nvPr>
            <p:ph type="dt" sz="half" idx="10"/>
          </p:nvPr>
        </p:nvSpPr>
        <p:spPr/>
        <p:txBody>
          <a:bodyPr/>
          <a:lstStyle/>
          <a:p>
            <a:fld id="{00CA6B9E-C90A-1E43-952F-3A4996AC1F19}" type="datetime4">
              <a:rPr lang="en-US" smtClean="0"/>
              <a:t>March 17, 2022</a:t>
            </a:fld>
            <a:endParaRPr lang="en-US"/>
          </a:p>
        </p:txBody>
      </p:sp>
      <p:sp>
        <p:nvSpPr>
          <p:cNvPr id="6" name="Footer Placeholder 5">
            <a:extLst>
              <a:ext uri="{FF2B5EF4-FFF2-40B4-BE49-F238E27FC236}">
                <a16:creationId xmlns:a16="http://schemas.microsoft.com/office/drawing/2014/main" id="{84804C91-34CB-4540-A5C3-641C0D9D4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AB89B-4B63-497F-A3B0-B98F1ED3F95B}"/>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7796020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21B7-A28E-4778-B02F-549747BDD92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7358E54-8D65-4A81-99B9-303DBC954724}"/>
              </a:ext>
            </a:extLst>
          </p:cNvPr>
          <p:cNvSpPr>
            <a:spLocks noGrp="1"/>
          </p:cNvSpPr>
          <p:nvPr>
            <p:ph sz="half" idx="1"/>
          </p:nvPr>
        </p:nvSpPr>
        <p:spPr>
          <a:xfrm>
            <a:off x="609600" y="1832348"/>
            <a:ext cx="3429000" cy="4351338"/>
          </a:xfrm>
        </p:spPr>
        <p:txBody>
          <a:bodyPr/>
          <a:lstStyle>
            <a:lvl1pPr marL="233363" indent="-233363">
              <a:tabLst/>
              <a:defRPr sz="2200"/>
            </a:lvl1pPr>
            <a:lvl2pPr marL="514350" indent="-227013">
              <a:tabLst/>
              <a:defRPr sz="2000"/>
            </a:lvl2pPr>
            <a:lvl3pPr marL="747713" indent="-173038">
              <a:tabLst/>
              <a:defRPr sz="1800"/>
            </a:lvl3pPr>
            <a:lvl4pPr marL="1028700" indent="-153988">
              <a:tabLst/>
              <a:defRPr sz="1600"/>
            </a:lvl4pPr>
            <a:lvl5pPr marL="1201738" indent="-166688">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D52C811-A17E-409B-926F-A8B503DCA7AA}"/>
              </a:ext>
            </a:extLst>
          </p:cNvPr>
          <p:cNvSpPr>
            <a:spLocks noGrp="1"/>
          </p:cNvSpPr>
          <p:nvPr>
            <p:ph sz="half" idx="2"/>
          </p:nvPr>
        </p:nvSpPr>
        <p:spPr>
          <a:xfrm>
            <a:off x="4381500" y="1825625"/>
            <a:ext cx="3429000" cy="4351338"/>
          </a:xfrm>
        </p:spPr>
        <p:txBody>
          <a:bodyPr/>
          <a:lstStyle>
            <a:lvl1pPr>
              <a:defRPr sz="2200"/>
            </a:lvl1pPr>
            <a:lvl2pPr marL="574675" indent="-228600">
              <a:tabLst/>
              <a:defRPr sz="2000"/>
            </a:lvl2pPr>
            <a:lvl3pPr marL="801688" indent="-174625">
              <a:tabLst/>
              <a:defRPr sz="1800"/>
            </a:lvl3pPr>
            <a:lvl4pPr marL="1028700" indent="-153988">
              <a:tabLst/>
              <a:defRPr sz="1600"/>
            </a:lvl4pPr>
            <a:lvl5pPr marL="1262063" indent="-146050">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F9BADED-7370-42C0-92A7-9E8F573963BE}"/>
              </a:ext>
            </a:extLst>
          </p:cNvPr>
          <p:cNvSpPr>
            <a:spLocks noGrp="1"/>
          </p:cNvSpPr>
          <p:nvPr>
            <p:ph type="dt" sz="half" idx="10"/>
          </p:nvPr>
        </p:nvSpPr>
        <p:spPr/>
        <p:txBody>
          <a:bodyPr/>
          <a:lstStyle/>
          <a:p>
            <a:fld id="{E2002BBB-FEFE-2F4E-B36D-F36ECB58A560}" type="datetime4">
              <a:rPr lang="en-US" smtClean="0"/>
              <a:t>March 17, 2022</a:t>
            </a:fld>
            <a:endParaRPr lang="en-US"/>
          </a:p>
        </p:txBody>
      </p:sp>
      <p:sp>
        <p:nvSpPr>
          <p:cNvPr id="6" name="Footer Placeholder 5">
            <a:extLst>
              <a:ext uri="{FF2B5EF4-FFF2-40B4-BE49-F238E27FC236}">
                <a16:creationId xmlns:a16="http://schemas.microsoft.com/office/drawing/2014/main" id="{84804C91-34CB-4540-A5C3-641C0D9D4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AB89B-4B63-497F-A3B0-B98F1ED3F95B}"/>
              </a:ext>
            </a:extLst>
          </p:cNvPr>
          <p:cNvSpPr>
            <a:spLocks noGrp="1"/>
          </p:cNvSpPr>
          <p:nvPr>
            <p:ph type="sldNum" sz="quarter" idx="12"/>
          </p:nvPr>
        </p:nvSpPr>
        <p:spPr/>
        <p:txBody>
          <a:bodyPr/>
          <a:lstStyle/>
          <a:p>
            <a:fld id="{1C4126A1-9282-4A82-AC02-A59AF4A969C8}" type="slidenum">
              <a:rPr lang="en-US" smtClean="0"/>
              <a:t>‹#›</a:t>
            </a:fld>
            <a:endParaRPr lang="en-US"/>
          </a:p>
        </p:txBody>
      </p:sp>
      <p:sp>
        <p:nvSpPr>
          <p:cNvPr id="9" name="Content Placeholder 2">
            <a:extLst>
              <a:ext uri="{FF2B5EF4-FFF2-40B4-BE49-F238E27FC236}">
                <a16:creationId xmlns:a16="http://schemas.microsoft.com/office/drawing/2014/main" id="{F3DD63F5-A3E6-5541-A0D2-0741078CC51F}"/>
              </a:ext>
            </a:extLst>
          </p:cNvPr>
          <p:cNvSpPr>
            <a:spLocks noGrp="1"/>
          </p:cNvSpPr>
          <p:nvPr>
            <p:ph sz="half" idx="14"/>
          </p:nvPr>
        </p:nvSpPr>
        <p:spPr>
          <a:xfrm>
            <a:off x="8153400" y="1823383"/>
            <a:ext cx="3429000" cy="4351338"/>
          </a:xfrm>
        </p:spPr>
        <p:txBody>
          <a:bodyPr/>
          <a:lstStyle>
            <a:lvl1pPr marL="233363" indent="-233363">
              <a:tabLst/>
              <a:defRPr sz="2200"/>
            </a:lvl1pPr>
            <a:lvl2pPr marL="514350" indent="-227013">
              <a:tabLst/>
              <a:defRPr sz="2000"/>
            </a:lvl2pPr>
            <a:lvl3pPr marL="747713" indent="-173038">
              <a:tabLst/>
              <a:defRPr sz="1800"/>
            </a:lvl3pPr>
            <a:lvl4pPr marL="1028700" indent="-153988">
              <a:tabLst/>
              <a:defRPr sz="1600"/>
            </a:lvl4pPr>
            <a:lvl5pPr marL="1201738" indent="-166688">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721764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09E6A-FDA0-4ED7-BE97-C8D95AC2BF58}"/>
              </a:ext>
            </a:extLst>
          </p:cNvPr>
          <p:cNvSpPr>
            <a:spLocks noGrp="1"/>
          </p:cNvSpPr>
          <p:nvPr>
            <p:ph type="title"/>
          </p:nvPr>
        </p:nvSpPr>
        <p:spPr>
          <a:xfrm>
            <a:off x="609600" y="365125"/>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79AF82F-23EB-452A-A518-6954BA4178B3}"/>
              </a:ext>
            </a:extLst>
          </p:cNvPr>
          <p:cNvSpPr>
            <a:spLocks noGrp="1"/>
          </p:cNvSpPr>
          <p:nvPr>
            <p:ph type="body" idx="1"/>
          </p:nvPr>
        </p:nvSpPr>
        <p:spPr>
          <a:xfrm>
            <a:off x="609600" y="1815353"/>
            <a:ext cx="5157787" cy="6897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FF511F2-1879-422A-AC83-AF4B757EA394}"/>
              </a:ext>
            </a:extLst>
          </p:cNvPr>
          <p:cNvSpPr>
            <a:spLocks noGrp="1"/>
          </p:cNvSpPr>
          <p:nvPr>
            <p:ph sz="half" idx="2"/>
          </p:nvPr>
        </p:nvSpPr>
        <p:spPr>
          <a:xfrm>
            <a:off x="609600" y="2618140"/>
            <a:ext cx="5157787" cy="3567507"/>
          </a:xfrm>
        </p:spPr>
        <p:txBody>
          <a:bodyPr/>
          <a:lstStyle>
            <a:lvl1pPr>
              <a:defRPr sz="2200"/>
            </a:lvl1pPr>
            <a:lvl2pPr>
              <a:defRPr sz="2000"/>
            </a:lvl2pPr>
            <a:lvl3pPr>
              <a:defRPr sz="18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5D085B0-5E55-4173-AD52-0FAA8D689EE8}"/>
              </a:ext>
            </a:extLst>
          </p:cNvPr>
          <p:cNvSpPr>
            <a:spLocks noGrp="1"/>
          </p:cNvSpPr>
          <p:nvPr>
            <p:ph type="body" sz="quarter" idx="3"/>
          </p:nvPr>
        </p:nvSpPr>
        <p:spPr>
          <a:xfrm>
            <a:off x="6399212" y="1822075"/>
            <a:ext cx="5183188" cy="682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1367218-91F9-4ED6-B3FB-013FE4027395}"/>
              </a:ext>
            </a:extLst>
          </p:cNvPr>
          <p:cNvSpPr>
            <a:spLocks noGrp="1"/>
          </p:cNvSpPr>
          <p:nvPr>
            <p:ph sz="quarter" idx="4"/>
          </p:nvPr>
        </p:nvSpPr>
        <p:spPr>
          <a:xfrm>
            <a:off x="6399212" y="2618140"/>
            <a:ext cx="5183188" cy="3567507"/>
          </a:xfrm>
        </p:spPr>
        <p:txBody>
          <a:bodyPr/>
          <a:lstStyle>
            <a:lvl1pPr>
              <a:defRPr sz="2200"/>
            </a:lvl1pPr>
            <a:lvl2pPr>
              <a:defRPr sz="2000"/>
            </a:lvl2pPr>
            <a:lvl3pPr>
              <a:defRPr sz="18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A6D77532-C7EF-4FB8-B588-848FEACDF9ED}"/>
              </a:ext>
            </a:extLst>
          </p:cNvPr>
          <p:cNvSpPr>
            <a:spLocks noGrp="1"/>
          </p:cNvSpPr>
          <p:nvPr>
            <p:ph type="dt" sz="half" idx="10"/>
          </p:nvPr>
        </p:nvSpPr>
        <p:spPr/>
        <p:txBody>
          <a:bodyPr/>
          <a:lstStyle/>
          <a:p>
            <a:fld id="{B8AE209C-6E50-534E-828D-C025BCA52FF1}" type="datetime4">
              <a:rPr lang="en-US" smtClean="0"/>
              <a:t>March 17, 2022</a:t>
            </a:fld>
            <a:endParaRPr lang="en-US"/>
          </a:p>
        </p:txBody>
      </p:sp>
      <p:sp>
        <p:nvSpPr>
          <p:cNvPr id="8" name="Footer Placeholder 7">
            <a:extLst>
              <a:ext uri="{FF2B5EF4-FFF2-40B4-BE49-F238E27FC236}">
                <a16:creationId xmlns:a16="http://schemas.microsoft.com/office/drawing/2014/main" id="{2079C5B1-FC29-4686-A5C9-68EB6E2131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00C4AA-2AAD-4FD5-882C-4D74AEB40118}"/>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2054526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4EEE1B95-76EE-6544-9A64-EFD86339DE2B}" type="datetime1">
              <a:rPr lang="en-US" smtClean="0"/>
              <a:t>3/17/22</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663953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BBEDE-A162-40BD-B5DF-FF0D21BB2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DE3442-FB53-48FB-8CC8-782FF27439F9}"/>
              </a:ext>
            </a:extLst>
          </p:cNvPr>
          <p:cNvSpPr>
            <a:spLocks noGrp="1"/>
          </p:cNvSpPr>
          <p:nvPr>
            <p:ph type="dt" sz="half" idx="10"/>
          </p:nvPr>
        </p:nvSpPr>
        <p:spPr/>
        <p:txBody>
          <a:bodyPr/>
          <a:lstStyle/>
          <a:p>
            <a:fld id="{6401772B-1694-6141-AA26-CE2BFB1B3E9D}" type="datetime4">
              <a:rPr lang="en-US" smtClean="0"/>
              <a:t>March 17, 2022</a:t>
            </a:fld>
            <a:endParaRPr lang="en-US"/>
          </a:p>
        </p:txBody>
      </p:sp>
      <p:sp>
        <p:nvSpPr>
          <p:cNvPr id="4" name="Footer Placeholder 3">
            <a:extLst>
              <a:ext uri="{FF2B5EF4-FFF2-40B4-BE49-F238E27FC236}">
                <a16:creationId xmlns:a16="http://schemas.microsoft.com/office/drawing/2014/main" id="{783A1A1C-89E4-4841-B8AB-BB40669C69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A9CEA0-EE21-44A0-B68B-DC3742CB4306}"/>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11866513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C52EDD-1EE3-4B95-8473-43C06E5B2C34}"/>
              </a:ext>
            </a:extLst>
          </p:cNvPr>
          <p:cNvSpPr>
            <a:spLocks noGrp="1"/>
          </p:cNvSpPr>
          <p:nvPr>
            <p:ph type="dt" sz="half" idx="10"/>
          </p:nvPr>
        </p:nvSpPr>
        <p:spPr/>
        <p:txBody>
          <a:bodyPr/>
          <a:lstStyle/>
          <a:p>
            <a:fld id="{5840BAAA-BA31-DF47-BEEE-A0767E7BAD8E}" type="datetime4">
              <a:rPr lang="en-US" smtClean="0"/>
              <a:t>March 17, 2022</a:t>
            </a:fld>
            <a:endParaRPr lang="en-US"/>
          </a:p>
        </p:txBody>
      </p:sp>
      <p:sp>
        <p:nvSpPr>
          <p:cNvPr id="3" name="Footer Placeholder 2">
            <a:extLst>
              <a:ext uri="{FF2B5EF4-FFF2-40B4-BE49-F238E27FC236}">
                <a16:creationId xmlns:a16="http://schemas.microsoft.com/office/drawing/2014/main" id="{D6CBE13D-AC6B-4824-9171-82D0D4FE63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BC3C82-BD2C-4170-9977-C96F9E468E34}"/>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42601454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1049A-26B2-4C56-BBAF-F24162BA11B0}"/>
              </a:ext>
            </a:extLst>
          </p:cNvPr>
          <p:cNvSpPr>
            <a:spLocks noGrp="1"/>
          </p:cNvSpPr>
          <p:nvPr>
            <p:ph type="title"/>
          </p:nvPr>
        </p:nvSpPr>
        <p:spPr>
          <a:xfrm>
            <a:off x="609600" y="457200"/>
            <a:ext cx="4162425"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4E30857-C015-474B-91A7-FA6B383FF820}"/>
              </a:ext>
            </a:extLst>
          </p:cNvPr>
          <p:cNvSpPr>
            <a:spLocks noGrp="1"/>
          </p:cNvSpPr>
          <p:nvPr>
            <p:ph idx="1"/>
          </p:nvPr>
        </p:nvSpPr>
        <p:spPr>
          <a:xfrm>
            <a:off x="5183188" y="1122829"/>
            <a:ext cx="6399212" cy="4738221"/>
          </a:xfrm>
        </p:spPr>
        <p:txBody>
          <a:bodyPr/>
          <a:lstStyle>
            <a:lvl1pPr>
              <a:defRPr sz="2400"/>
            </a:lvl1pPr>
            <a:lvl2pPr>
              <a:defRPr sz="22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B9F55E0-CAAD-418B-B798-EF8909A82554}"/>
              </a:ext>
            </a:extLst>
          </p:cNvPr>
          <p:cNvSpPr>
            <a:spLocks noGrp="1"/>
          </p:cNvSpPr>
          <p:nvPr>
            <p:ph type="body" sz="half" idx="2"/>
          </p:nvPr>
        </p:nvSpPr>
        <p:spPr>
          <a:xfrm>
            <a:off x="609600" y="2144806"/>
            <a:ext cx="4162425" cy="372418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D5484654-1CE8-4958-8751-DED82E1F76CB}"/>
              </a:ext>
            </a:extLst>
          </p:cNvPr>
          <p:cNvSpPr>
            <a:spLocks noGrp="1"/>
          </p:cNvSpPr>
          <p:nvPr>
            <p:ph type="dt" sz="half" idx="10"/>
          </p:nvPr>
        </p:nvSpPr>
        <p:spPr/>
        <p:txBody>
          <a:bodyPr/>
          <a:lstStyle/>
          <a:p>
            <a:fld id="{0D70E7B2-CAAC-584D-8659-FC5616959AA2}" type="datetime4">
              <a:rPr lang="en-US" smtClean="0"/>
              <a:t>March 17, 2022</a:t>
            </a:fld>
            <a:endParaRPr lang="en-US"/>
          </a:p>
        </p:txBody>
      </p:sp>
      <p:sp>
        <p:nvSpPr>
          <p:cNvPr id="6" name="Footer Placeholder 5">
            <a:extLst>
              <a:ext uri="{FF2B5EF4-FFF2-40B4-BE49-F238E27FC236}">
                <a16:creationId xmlns:a16="http://schemas.microsoft.com/office/drawing/2014/main" id="{350DE396-885E-4921-803B-7D9BB9BF44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988B9E-F47E-4E3F-AED1-363F8FD6977F}"/>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5750325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12505-DA25-4627-AE8B-45B4E569D7F7}"/>
              </a:ext>
            </a:extLst>
          </p:cNvPr>
          <p:cNvSpPr>
            <a:spLocks noGrp="1"/>
          </p:cNvSpPr>
          <p:nvPr>
            <p:ph type="title" hasCustomPrompt="1"/>
          </p:nvPr>
        </p:nvSpPr>
        <p:spPr>
          <a:xfrm>
            <a:off x="609600" y="457200"/>
            <a:ext cx="3932237" cy="1600200"/>
          </a:xfrm>
        </p:spPr>
        <p:txBody>
          <a:bodyPr anchor="b"/>
          <a:lstStyle>
            <a:lvl1pPr>
              <a:defRPr sz="3200"/>
            </a:lvl1pPr>
          </a:lstStyle>
          <a:p>
            <a:r>
              <a:rPr lang="en-US" dirty="0"/>
              <a:t>Click to edit </a:t>
            </a:r>
            <a:br>
              <a:rPr lang="en-US" dirty="0"/>
            </a:br>
            <a:r>
              <a:rPr lang="en-US" dirty="0"/>
              <a:t>Master title style</a:t>
            </a:r>
          </a:p>
        </p:txBody>
      </p:sp>
      <p:sp>
        <p:nvSpPr>
          <p:cNvPr id="3" name="Picture Placeholder 2">
            <a:extLst>
              <a:ext uri="{FF2B5EF4-FFF2-40B4-BE49-F238E27FC236}">
                <a16:creationId xmlns:a16="http://schemas.microsoft.com/office/drawing/2014/main" id="{1C0070E8-7368-44B9-AF9C-ACF947C1DB59}"/>
              </a:ext>
            </a:extLst>
          </p:cNvPr>
          <p:cNvSpPr>
            <a:spLocks noGrp="1"/>
          </p:cNvSpPr>
          <p:nvPr>
            <p:ph type="pic" idx="1"/>
          </p:nvPr>
        </p:nvSpPr>
        <p:spPr>
          <a:xfrm>
            <a:off x="5183188" y="457200"/>
            <a:ext cx="6399212" cy="5714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8B0CC94-456E-4461-8F07-2069C3A33A39}"/>
              </a:ext>
            </a:extLst>
          </p:cNvPr>
          <p:cNvSpPr>
            <a:spLocks noGrp="1"/>
          </p:cNvSpPr>
          <p:nvPr>
            <p:ph type="body" sz="half" idx="2"/>
          </p:nvPr>
        </p:nvSpPr>
        <p:spPr>
          <a:xfrm>
            <a:off x="609600" y="214884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3956321-E8FB-41E1-85F6-DBD6EA5FF53B}"/>
              </a:ext>
            </a:extLst>
          </p:cNvPr>
          <p:cNvSpPr>
            <a:spLocks noGrp="1"/>
          </p:cNvSpPr>
          <p:nvPr>
            <p:ph type="dt" sz="half" idx="10"/>
          </p:nvPr>
        </p:nvSpPr>
        <p:spPr/>
        <p:txBody>
          <a:bodyPr/>
          <a:lstStyle/>
          <a:p>
            <a:fld id="{95EFAD1B-CE6A-8040-AC79-F7BAFADE3C95}" type="datetime4">
              <a:rPr lang="en-US" smtClean="0"/>
              <a:t>March 17, 2022</a:t>
            </a:fld>
            <a:endParaRPr lang="en-US"/>
          </a:p>
        </p:txBody>
      </p:sp>
      <p:sp>
        <p:nvSpPr>
          <p:cNvPr id="6" name="Footer Placeholder 5">
            <a:extLst>
              <a:ext uri="{FF2B5EF4-FFF2-40B4-BE49-F238E27FC236}">
                <a16:creationId xmlns:a16="http://schemas.microsoft.com/office/drawing/2014/main" id="{36A4151C-9711-4DEA-A930-0BE29AAA55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62239-A991-45D3-9A7C-078B372FD117}"/>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9953715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3A054-1E05-49E4-9A16-3F64354E71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D008EB-C649-4DF5-8B4C-A649F1678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7C561E-6EC2-4599-9575-C067F25D9D0B}"/>
              </a:ext>
            </a:extLst>
          </p:cNvPr>
          <p:cNvSpPr>
            <a:spLocks noGrp="1"/>
          </p:cNvSpPr>
          <p:nvPr>
            <p:ph type="dt" sz="half" idx="10"/>
          </p:nvPr>
        </p:nvSpPr>
        <p:spPr/>
        <p:txBody>
          <a:bodyPr/>
          <a:lstStyle/>
          <a:p>
            <a:fld id="{DD829D51-B0AE-0A4F-A7E2-A1587704FA35}" type="datetime4">
              <a:rPr lang="en-US" smtClean="0"/>
              <a:t>March 17, 2022</a:t>
            </a:fld>
            <a:endParaRPr lang="en-US"/>
          </a:p>
        </p:txBody>
      </p:sp>
      <p:sp>
        <p:nvSpPr>
          <p:cNvPr id="5" name="Footer Placeholder 4">
            <a:extLst>
              <a:ext uri="{FF2B5EF4-FFF2-40B4-BE49-F238E27FC236}">
                <a16:creationId xmlns:a16="http://schemas.microsoft.com/office/drawing/2014/main" id="{9C9F41A2-BA7C-411A-9330-0BD84C0C0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D1534B-E674-4D9E-BC73-E4283BC2EC82}"/>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6413101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979964-4C31-41D4-B9E3-00E68D9F8C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B9CA52-E870-4B90-827A-92F579F9D3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5972A-1E60-4BFE-842E-4D79CB7AC71B}"/>
              </a:ext>
            </a:extLst>
          </p:cNvPr>
          <p:cNvSpPr>
            <a:spLocks noGrp="1"/>
          </p:cNvSpPr>
          <p:nvPr>
            <p:ph type="dt" sz="half" idx="10"/>
          </p:nvPr>
        </p:nvSpPr>
        <p:spPr/>
        <p:txBody>
          <a:bodyPr/>
          <a:lstStyle/>
          <a:p>
            <a:fld id="{565F4028-218B-ED46-A925-25733D737902}" type="datetime4">
              <a:rPr lang="en-US" smtClean="0"/>
              <a:t>March 17, 2022</a:t>
            </a:fld>
            <a:endParaRPr lang="en-US"/>
          </a:p>
        </p:txBody>
      </p:sp>
      <p:sp>
        <p:nvSpPr>
          <p:cNvPr id="5" name="Footer Placeholder 4">
            <a:extLst>
              <a:ext uri="{FF2B5EF4-FFF2-40B4-BE49-F238E27FC236}">
                <a16:creationId xmlns:a16="http://schemas.microsoft.com/office/drawing/2014/main" id="{6DEA85AD-1626-4202-9D3C-04AD62118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25654E-34E4-440A-8E7A-8EBF46E06BD0}"/>
              </a:ext>
            </a:extLst>
          </p:cNvPr>
          <p:cNvSpPr>
            <a:spLocks noGrp="1"/>
          </p:cNvSpPr>
          <p:nvPr>
            <p:ph type="sldNum" sz="quarter" idx="12"/>
          </p:nvPr>
        </p:nvSpPr>
        <p:spPr/>
        <p:txBody>
          <a:bodyPr/>
          <a:lstStyle/>
          <a:p>
            <a:fld id="{1C4126A1-9282-4A82-AC02-A59AF4A969C8}" type="slidenum">
              <a:rPr lang="en-US" smtClean="0"/>
              <a:t>‹#›</a:t>
            </a:fld>
            <a:endParaRPr lang="en-US"/>
          </a:p>
        </p:txBody>
      </p:sp>
    </p:spTree>
    <p:extLst>
      <p:ext uri="{BB962C8B-B14F-4D97-AF65-F5344CB8AC3E}">
        <p14:creationId xmlns:p14="http://schemas.microsoft.com/office/powerpoint/2010/main" val="39662706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5AE3-9B46-7049-9953-80BDEEDF5A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E9281D-B587-EA45-843B-4159391C4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932219-2705-5D48-BEE0-A172BCDD3F65}"/>
              </a:ext>
            </a:extLst>
          </p:cNvPr>
          <p:cNvSpPr>
            <a:spLocks noGrp="1"/>
          </p:cNvSpPr>
          <p:nvPr>
            <p:ph type="dt" sz="half" idx="10"/>
          </p:nvPr>
        </p:nvSpPr>
        <p:spPr/>
        <p:txBody>
          <a:bodyPr/>
          <a:lstStyle/>
          <a:p>
            <a:fld id="{44286644-44D7-5944-B481-BE79B9912C33}" type="datetime1">
              <a:rPr lang="en-US" smtClean="0"/>
              <a:t>3/17/22</a:t>
            </a:fld>
            <a:endParaRPr lang="en-US"/>
          </a:p>
        </p:txBody>
      </p:sp>
      <p:sp>
        <p:nvSpPr>
          <p:cNvPr id="5" name="Footer Placeholder 4">
            <a:extLst>
              <a:ext uri="{FF2B5EF4-FFF2-40B4-BE49-F238E27FC236}">
                <a16:creationId xmlns:a16="http://schemas.microsoft.com/office/drawing/2014/main" id="{03D49B18-1E17-F149-8398-4356241B7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CAB59-52C7-E248-A325-FAF5BBAC384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0044346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7EAC-9C06-FD4B-9E9A-689088B8C36E}"/>
              </a:ext>
            </a:extLst>
          </p:cNvPr>
          <p:cNvSpPr>
            <a:spLocks noGrp="1"/>
          </p:cNvSpPr>
          <p:nvPr>
            <p:ph type="title"/>
          </p:nvPr>
        </p:nvSpPr>
        <p:spPr>
          <a:xfrm>
            <a:off x="838200" y="365125"/>
            <a:ext cx="10515600" cy="786781"/>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6DF108F-C169-564F-AD53-DC20E0AE49E8}"/>
              </a:ext>
            </a:extLst>
          </p:cNvPr>
          <p:cNvSpPr>
            <a:spLocks noGrp="1"/>
          </p:cNvSpPr>
          <p:nvPr>
            <p:ph idx="1"/>
          </p:nvPr>
        </p:nvSpPr>
        <p:spPr>
          <a:xfrm>
            <a:off x="838200" y="1246909"/>
            <a:ext cx="10515600" cy="49300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E0A409E-C0AF-384A-A461-9FC0316D9D82}"/>
              </a:ext>
            </a:extLst>
          </p:cNvPr>
          <p:cNvSpPr>
            <a:spLocks noGrp="1"/>
          </p:cNvSpPr>
          <p:nvPr>
            <p:ph type="dt" sz="half" idx="10"/>
          </p:nvPr>
        </p:nvSpPr>
        <p:spPr/>
        <p:txBody>
          <a:bodyPr/>
          <a:lstStyle/>
          <a:p>
            <a:fld id="{D451BADF-F59A-D242-8BB9-18EE85D1301E}" type="datetime1">
              <a:rPr lang="en-US" smtClean="0"/>
              <a:t>3/17/22</a:t>
            </a:fld>
            <a:endParaRPr lang="en-US"/>
          </a:p>
        </p:txBody>
      </p:sp>
      <p:sp>
        <p:nvSpPr>
          <p:cNvPr id="5" name="Footer Placeholder 4">
            <a:extLst>
              <a:ext uri="{FF2B5EF4-FFF2-40B4-BE49-F238E27FC236}">
                <a16:creationId xmlns:a16="http://schemas.microsoft.com/office/drawing/2014/main" id="{5C81205E-9F98-8C4E-9794-93198C85B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4FAFB-5EC4-FA43-BCCD-F1E9126B364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512872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62DF-803D-7F44-8C7F-972324075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D8F91F-06DF-AF4A-85DB-B19F8EB72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70A055-28E8-1540-B377-7D606729A901}"/>
              </a:ext>
            </a:extLst>
          </p:cNvPr>
          <p:cNvSpPr>
            <a:spLocks noGrp="1"/>
          </p:cNvSpPr>
          <p:nvPr>
            <p:ph type="dt" sz="half" idx="10"/>
          </p:nvPr>
        </p:nvSpPr>
        <p:spPr/>
        <p:txBody>
          <a:bodyPr/>
          <a:lstStyle/>
          <a:p>
            <a:fld id="{4E2CC1E5-2F4E-F845-BB16-FCC02A0A48A7}" type="datetime1">
              <a:rPr lang="en-US" smtClean="0"/>
              <a:t>3/17/22</a:t>
            </a:fld>
            <a:endParaRPr lang="en-US"/>
          </a:p>
        </p:txBody>
      </p:sp>
      <p:sp>
        <p:nvSpPr>
          <p:cNvPr id="5" name="Footer Placeholder 4">
            <a:extLst>
              <a:ext uri="{FF2B5EF4-FFF2-40B4-BE49-F238E27FC236}">
                <a16:creationId xmlns:a16="http://schemas.microsoft.com/office/drawing/2014/main" id="{A5F5F65D-FC88-3F41-ADE4-1A4B277AE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2FCFF-CE64-9940-8DF3-1712E59E04C8}"/>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7043645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869C-2ED0-B244-879A-182329DE1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5DFF0B-6CE3-3447-88A8-213FAD7F9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19797D-9ADC-964E-8C55-CE6FDAF554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46CE5-5081-6348-A163-DF5EF5756D35}"/>
              </a:ext>
            </a:extLst>
          </p:cNvPr>
          <p:cNvSpPr>
            <a:spLocks noGrp="1"/>
          </p:cNvSpPr>
          <p:nvPr>
            <p:ph type="dt" sz="half" idx="10"/>
          </p:nvPr>
        </p:nvSpPr>
        <p:spPr/>
        <p:txBody>
          <a:bodyPr/>
          <a:lstStyle/>
          <a:p>
            <a:fld id="{566C6D68-251A-1140-8A91-F71A5AA125DF}" type="datetime1">
              <a:rPr lang="en-US" smtClean="0"/>
              <a:t>3/17/22</a:t>
            </a:fld>
            <a:endParaRPr lang="en-US"/>
          </a:p>
        </p:txBody>
      </p:sp>
      <p:sp>
        <p:nvSpPr>
          <p:cNvPr id="6" name="Footer Placeholder 5">
            <a:extLst>
              <a:ext uri="{FF2B5EF4-FFF2-40B4-BE49-F238E27FC236}">
                <a16:creationId xmlns:a16="http://schemas.microsoft.com/office/drawing/2014/main" id="{1DD21C26-D4D1-224F-B7F8-562B16C02C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451BE-AEDE-D444-A2B4-ED61FA504059}"/>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089756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A1AA3630-D987-A440-9A82-88291BBCEE49}" type="datetime1">
              <a:rPr lang="en-US" smtClean="0"/>
              <a:t>3/17/22</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13644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BFEE-1E6C-D741-9D2D-88CC62235B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1F6784-0831-1743-B501-0EF94ABAEB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9D3B2-51DB-D041-BA4E-41AFFBC49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332030-C82F-4E4A-B778-88ED651890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EB0592-7411-494A-B075-D401DA275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4507E6-A119-4B41-9EEB-E9B7BC9181CE}"/>
              </a:ext>
            </a:extLst>
          </p:cNvPr>
          <p:cNvSpPr>
            <a:spLocks noGrp="1"/>
          </p:cNvSpPr>
          <p:nvPr>
            <p:ph type="dt" sz="half" idx="10"/>
          </p:nvPr>
        </p:nvSpPr>
        <p:spPr/>
        <p:txBody>
          <a:bodyPr/>
          <a:lstStyle/>
          <a:p>
            <a:fld id="{8622D0F6-31BF-D347-AB32-8C1B9875566B}" type="datetime1">
              <a:rPr lang="en-US" smtClean="0"/>
              <a:t>3/17/22</a:t>
            </a:fld>
            <a:endParaRPr lang="en-US"/>
          </a:p>
        </p:txBody>
      </p:sp>
      <p:sp>
        <p:nvSpPr>
          <p:cNvPr id="8" name="Footer Placeholder 7">
            <a:extLst>
              <a:ext uri="{FF2B5EF4-FFF2-40B4-BE49-F238E27FC236}">
                <a16:creationId xmlns:a16="http://schemas.microsoft.com/office/drawing/2014/main" id="{F1E9FF7E-65F9-B64E-862D-D55BE0664F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8CE1C9-01E1-1841-BD98-537E45282BA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89781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7453-A90D-9A43-A6C2-7A30B5237C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0D7B3A-0B92-A446-9851-12872AD4DA5B}"/>
              </a:ext>
            </a:extLst>
          </p:cNvPr>
          <p:cNvSpPr>
            <a:spLocks noGrp="1"/>
          </p:cNvSpPr>
          <p:nvPr>
            <p:ph type="dt" sz="half" idx="10"/>
          </p:nvPr>
        </p:nvSpPr>
        <p:spPr/>
        <p:txBody>
          <a:bodyPr/>
          <a:lstStyle/>
          <a:p>
            <a:fld id="{ACB69153-C616-3D46-B59C-43FE3028ECC3}" type="datetime1">
              <a:rPr lang="en-US" smtClean="0"/>
              <a:t>3/17/22</a:t>
            </a:fld>
            <a:endParaRPr lang="en-US"/>
          </a:p>
        </p:txBody>
      </p:sp>
      <p:sp>
        <p:nvSpPr>
          <p:cNvPr id="4" name="Footer Placeholder 3">
            <a:extLst>
              <a:ext uri="{FF2B5EF4-FFF2-40B4-BE49-F238E27FC236}">
                <a16:creationId xmlns:a16="http://schemas.microsoft.com/office/drawing/2014/main" id="{F6274FCF-DE5D-FB43-BB41-E3622AF1FB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AE2F71-D8EA-9247-86EA-1BE5C755AFE4}"/>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8772664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741D1-AD00-B044-B732-493E3619CD71}"/>
              </a:ext>
            </a:extLst>
          </p:cNvPr>
          <p:cNvSpPr>
            <a:spLocks noGrp="1"/>
          </p:cNvSpPr>
          <p:nvPr>
            <p:ph type="dt" sz="half" idx="10"/>
          </p:nvPr>
        </p:nvSpPr>
        <p:spPr/>
        <p:txBody>
          <a:bodyPr/>
          <a:lstStyle/>
          <a:p>
            <a:fld id="{20E34126-09A5-614C-A9FE-46E71115408D}" type="datetime1">
              <a:rPr lang="en-US" smtClean="0"/>
              <a:t>3/17/22</a:t>
            </a:fld>
            <a:endParaRPr lang="en-US"/>
          </a:p>
        </p:txBody>
      </p:sp>
      <p:sp>
        <p:nvSpPr>
          <p:cNvPr id="3" name="Footer Placeholder 2">
            <a:extLst>
              <a:ext uri="{FF2B5EF4-FFF2-40B4-BE49-F238E27FC236}">
                <a16:creationId xmlns:a16="http://schemas.microsoft.com/office/drawing/2014/main" id="{107EDA9E-52AA-0646-981F-6BCEBCCC72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8B41E0-C70D-6446-A5C2-2789F696BF3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41707222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7C80-901D-ED4B-8A90-18DF85DB5A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05C4AF-F81A-0F45-A811-437FF943A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167BD-CF1B-3248-AA99-06B085BC6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9C0F4-6797-2F48-B73E-80D4BE6247D6}"/>
              </a:ext>
            </a:extLst>
          </p:cNvPr>
          <p:cNvSpPr>
            <a:spLocks noGrp="1"/>
          </p:cNvSpPr>
          <p:nvPr>
            <p:ph type="dt" sz="half" idx="10"/>
          </p:nvPr>
        </p:nvSpPr>
        <p:spPr/>
        <p:txBody>
          <a:bodyPr/>
          <a:lstStyle/>
          <a:p>
            <a:fld id="{9DCF60C2-56DC-F14B-86E9-5A651CE641B5}" type="datetime1">
              <a:rPr lang="en-US" smtClean="0"/>
              <a:t>3/17/22</a:t>
            </a:fld>
            <a:endParaRPr lang="en-US"/>
          </a:p>
        </p:txBody>
      </p:sp>
      <p:sp>
        <p:nvSpPr>
          <p:cNvPr id="6" name="Footer Placeholder 5">
            <a:extLst>
              <a:ext uri="{FF2B5EF4-FFF2-40B4-BE49-F238E27FC236}">
                <a16:creationId xmlns:a16="http://schemas.microsoft.com/office/drawing/2014/main" id="{B7F8453C-70BC-AB47-92ED-CA48A2782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5EC8B-94AE-864C-BFEE-1924968CF76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32140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02A6-220C-F34D-83BD-130BCD003B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832E6-98E5-FA4F-8386-956208775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B79F6-8ACA-5D40-9CEB-75EB9A413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D5F41-7149-CC48-A255-EA1610016C75}"/>
              </a:ext>
            </a:extLst>
          </p:cNvPr>
          <p:cNvSpPr>
            <a:spLocks noGrp="1"/>
          </p:cNvSpPr>
          <p:nvPr>
            <p:ph type="dt" sz="half" idx="10"/>
          </p:nvPr>
        </p:nvSpPr>
        <p:spPr/>
        <p:txBody>
          <a:bodyPr/>
          <a:lstStyle/>
          <a:p>
            <a:fld id="{41951F81-4B22-1442-A204-55659899CF5B}" type="datetime1">
              <a:rPr lang="en-US" smtClean="0"/>
              <a:t>3/17/22</a:t>
            </a:fld>
            <a:endParaRPr lang="en-US"/>
          </a:p>
        </p:txBody>
      </p:sp>
      <p:sp>
        <p:nvSpPr>
          <p:cNvPr id="6" name="Footer Placeholder 5">
            <a:extLst>
              <a:ext uri="{FF2B5EF4-FFF2-40B4-BE49-F238E27FC236}">
                <a16:creationId xmlns:a16="http://schemas.microsoft.com/office/drawing/2014/main" id="{E0D2F3F2-91E1-3B4A-8DA3-8A0B5A2CFE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1542D-A93E-7D42-B0D3-7B1337069781}"/>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0458872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CF39-1A52-8D4D-ABB0-05A21C1BE9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780E06-8509-E649-AE0E-460E5BA51F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C5ADC-8DF4-B143-B1A6-4177A8D1E9E3}"/>
              </a:ext>
            </a:extLst>
          </p:cNvPr>
          <p:cNvSpPr>
            <a:spLocks noGrp="1"/>
          </p:cNvSpPr>
          <p:nvPr>
            <p:ph type="dt" sz="half" idx="10"/>
          </p:nvPr>
        </p:nvSpPr>
        <p:spPr/>
        <p:txBody>
          <a:bodyPr/>
          <a:lstStyle/>
          <a:p>
            <a:fld id="{90E1A4D3-89CC-1B45-AC54-F7B6F5D396F6}" type="datetime1">
              <a:rPr lang="en-US" smtClean="0"/>
              <a:t>3/17/22</a:t>
            </a:fld>
            <a:endParaRPr lang="en-US"/>
          </a:p>
        </p:txBody>
      </p:sp>
      <p:sp>
        <p:nvSpPr>
          <p:cNvPr id="5" name="Footer Placeholder 4">
            <a:extLst>
              <a:ext uri="{FF2B5EF4-FFF2-40B4-BE49-F238E27FC236}">
                <a16:creationId xmlns:a16="http://schemas.microsoft.com/office/drawing/2014/main" id="{35D3874A-2AEC-AE4B-A92B-D5986B496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C5488-4341-7647-8CEB-210A4D95DC47}"/>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48324360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5C26A-D6BB-5E46-8A66-944331A768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A0A296-538C-1148-9B74-48C7F2F2B1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F2CFD-3298-BE4F-8678-96702FBE3822}"/>
              </a:ext>
            </a:extLst>
          </p:cNvPr>
          <p:cNvSpPr>
            <a:spLocks noGrp="1"/>
          </p:cNvSpPr>
          <p:nvPr>
            <p:ph type="dt" sz="half" idx="10"/>
          </p:nvPr>
        </p:nvSpPr>
        <p:spPr/>
        <p:txBody>
          <a:bodyPr/>
          <a:lstStyle/>
          <a:p>
            <a:fld id="{6B76E133-2FD1-1844-B4C0-B50DAADB3F1C}" type="datetime1">
              <a:rPr lang="en-US" smtClean="0"/>
              <a:t>3/17/22</a:t>
            </a:fld>
            <a:endParaRPr lang="en-US"/>
          </a:p>
        </p:txBody>
      </p:sp>
      <p:sp>
        <p:nvSpPr>
          <p:cNvPr id="5" name="Footer Placeholder 4">
            <a:extLst>
              <a:ext uri="{FF2B5EF4-FFF2-40B4-BE49-F238E27FC236}">
                <a16:creationId xmlns:a16="http://schemas.microsoft.com/office/drawing/2014/main" id="{A3318D35-D854-744A-B816-AEF4BB207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78D06-E67F-6342-94C1-F32F3A3FFAF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0991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FE53007E-C477-3F4C-B847-367DA7F3CDEB}" type="datetime1">
              <a:rPr lang="en-US" smtClean="0"/>
              <a:t>3/17/22</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271931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646897CB-7204-5B4C-B0E0-2FCE5FB1A85E}" type="datetime1">
              <a:rPr lang="en-US" smtClean="0"/>
              <a:t>3/17/22</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0258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BC48D7E4-EFE0-874E-B694-F7AC6741C127}" type="datetime1">
              <a:rPr lang="en-US" smtClean="0"/>
              <a:t>3/17/22</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680286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5240F9F9-4BC6-FB46-9FD6-D8B6FB6F48E4}" type="datetime1">
              <a:rPr lang="en-US" smtClean="0"/>
              <a:t>3/17/22</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003363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1B0C7E99-1BCF-C24A-BD9D-9CF70AF2EAA0}" type="datetime1">
              <a:rPr lang="en-US" smtClean="0"/>
              <a:t>3/17/22</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864766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0FC963C0-DD12-7B40-B158-44ED36A566D2}" type="datetime1">
              <a:rPr lang="en-US" smtClean="0"/>
              <a:t>3/17/22</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54036891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5" r:id="rId6"/>
    <p:sldLayoutId id="2147483720" r:id="rId7"/>
    <p:sldLayoutId id="2147483721" r:id="rId8"/>
    <p:sldLayoutId id="2147483722" r:id="rId9"/>
    <p:sldLayoutId id="2147483724" r:id="rId10"/>
    <p:sldLayoutId id="2147483723" r:id="rId11"/>
  </p:sldLayoutIdLst>
  <p:hf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E98372-D69B-4C8A-9CBB-B1C765408554}"/>
              </a:ext>
            </a:extLst>
          </p:cNvPr>
          <p:cNvSpPr>
            <a:spLocks noGrp="1"/>
          </p:cNvSpPr>
          <p:nvPr>
            <p:ph type="title"/>
          </p:nvPr>
        </p:nvSpPr>
        <p:spPr>
          <a:xfrm>
            <a:off x="609600" y="365125"/>
            <a:ext cx="10972800" cy="1325563"/>
          </a:xfrm>
          <a:prstGeom prst="rect">
            <a:avLst/>
          </a:prstGeom>
        </p:spPr>
        <p:txBody>
          <a:bodyPr vert="horz" lIns="0" tIns="45720" rIns="91440" bIns="45720" rtlCol="0" anchor="b" anchorCtr="0">
            <a:normAutofit/>
          </a:bodyPr>
          <a:lstStyle/>
          <a:p>
            <a:r>
              <a:rPr lang="en-US"/>
              <a:t>Click to edit Master title style</a:t>
            </a:r>
          </a:p>
        </p:txBody>
      </p:sp>
      <p:sp>
        <p:nvSpPr>
          <p:cNvPr id="3" name="Text Placeholder 2">
            <a:extLst>
              <a:ext uri="{FF2B5EF4-FFF2-40B4-BE49-F238E27FC236}">
                <a16:creationId xmlns:a16="http://schemas.microsoft.com/office/drawing/2014/main" id="{BC606B32-88C8-46F8-A892-446061875561}"/>
              </a:ext>
            </a:extLst>
          </p:cNvPr>
          <p:cNvSpPr>
            <a:spLocks noGrp="1"/>
          </p:cNvSpPr>
          <p:nvPr>
            <p:ph type="body" idx="1"/>
          </p:nvPr>
        </p:nvSpPr>
        <p:spPr>
          <a:xfrm>
            <a:off x="609600" y="1825625"/>
            <a:ext cx="10972800" cy="4351338"/>
          </a:xfrm>
          <a:prstGeom prst="rect">
            <a:avLst/>
          </a:prstGeom>
          <a:noFill/>
        </p:spPr>
        <p:txBody>
          <a:bodyPr vert="horz" lIns="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0707B2-76CD-463E-AE3E-654AD69596FA}"/>
              </a:ext>
            </a:extLst>
          </p:cNvPr>
          <p:cNvSpPr>
            <a:spLocks noGrp="1"/>
          </p:cNvSpPr>
          <p:nvPr>
            <p:ph type="dt" sz="half" idx="2"/>
          </p:nvPr>
        </p:nvSpPr>
        <p:spPr>
          <a:xfrm>
            <a:off x="9772650" y="6400801"/>
            <a:ext cx="1333125" cy="197223"/>
          </a:xfrm>
          <a:prstGeom prst="rect">
            <a:avLst/>
          </a:prstGeom>
        </p:spPr>
        <p:txBody>
          <a:bodyPr vert="horz" lIns="0" tIns="0" rIns="0" bIns="0" rtlCol="0" anchor="t" anchorCtr="0"/>
          <a:lstStyle>
            <a:lvl1pPr algn="r">
              <a:defRPr sz="900">
                <a:solidFill>
                  <a:schemeClr val="accent1"/>
                </a:solidFill>
              </a:defRPr>
            </a:lvl1pPr>
          </a:lstStyle>
          <a:p>
            <a:fld id="{2B325624-FEDE-BC41-8F5D-6880B5800434}" type="datetime4">
              <a:rPr lang="en-US" smtClean="0"/>
              <a:t>March 17, 2022</a:t>
            </a:fld>
            <a:endParaRPr lang="en-US"/>
          </a:p>
        </p:txBody>
      </p:sp>
      <p:sp>
        <p:nvSpPr>
          <p:cNvPr id="5" name="Footer Placeholder 4">
            <a:extLst>
              <a:ext uri="{FF2B5EF4-FFF2-40B4-BE49-F238E27FC236}">
                <a16:creationId xmlns:a16="http://schemas.microsoft.com/office/drawing/2014/main" id="{87AEE54C-68AD-4486-8014-B28CE560FE13}"/>
              </a:ext>
            </a:extLst>
          </p:cNvPr>
          <p:cNvSpPr>
            <a:spLocks noGrp="1"/>
          </p:cNvSpPr>
          <p:nvPr>
            <p:ph type="ftr" sz="quarter" idx="3"/>
          </p:nvPr>
        </p:nvSpPr>
        <p:spPr>
          <a:xfrm>
            <a:off x="3633263" y="6400801"/>
            <a:ext cx="5842207" cy="209176"/>
          </a:xfrm>
          <a:prstGeom prst="rect">
            <a:avLst/>
          </a:prstGeom>
        </p:spPr>
        <p:txBody>
          <a:bodyPr vert="horz" lIns="0" tIns="0" rIns="0" bIns="0" rtlCol="0" anchor="t" anchorCtr="0"/>
          <a:lstStyle>
            <a:lvl1pPr algn="l">
              <a:defRPr sz="900">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ADC1B2D1-9758-4DCF-A947-E6FA30020604}"/>
              </a:ext>
            </a:extLst>
          </p:cNvPr>
          <p:cNvSpPr>
            <a:spLocks noGrp="1"/>
          </p:cNvSpPr>
          <p:nvPr>
            <p:ph type="sldNum" sz="quarter" idx="4"/>
          </p:nvPr>
        </p:nvSpPr>
        <p:spPr>
          <a:xfrm>
            <a:off x="11199906" y="6400800"/>
            <a:ext cx="382493" cy="181909"/>
          </a:xfrm>
          <a:prstGeom prst="rect">
            <a:avLst/>
          </a:prstGeom>
        </p:spPr>
        <p:txBody>
          <a:bodyPr vert="horz" lIns="0" tIns="0" rIns="0" bIns="0" rtlCol="0" anchor="t" anchorCtr="0"/>
          <a:lstStyle>
            <a:lvl1pPr algn="r" fontAlgn="t">
              <a:defRPr sz="900" baseline="0">
                <a:solidFill>
                  <a:schemeClr val="accent1"/>
                </a:solidFill>
              </a:defRPr>
            </a:lvl1pPr>
          </a:lstStyle>
          <a:p>
            <a:fld id="{1C4126A1-9282-4A82-AC02-A59AF4A969C8}" type="slidenum">
              <a:rPr lang="en-US" smtClean="0"/>
              <a:pPr/>
              <a:t>‹#›</a:t>
            </a:fld>
            <a:endParaRPr lang="en-US"/>
          </a:p>
        </p:txBody>
      </p:sp>
      <p:sp>
        <p:nvSpPr>
          <p:cNvPr id="9" name="TextBox 8">
            <a:extLst>
              <a:ext uri="{FF2B5EF4-FFF2-40B4-BE49-F238E27FC236}">
                <a16:creationId xmlns:a16="http://schemas.microsoft.com/office/drawing/2014/main" id="{7E6774D7-0621-A844-AF51-9BC0AAC55D77}"/>
              </a:ext>
            </a:extLst>
          </p:cNvPr>
          <p:cNvSpPr txBox="1"/>
          <p:nvPr userDrawn="1"/>
        </p:nvSpPr>
        <p:spPr>
          <a:xfrm>
            <a:off x="604838" y="6400800"/>
            <a:ext cx="2932747" cy="138499"/>
          </a:xfrm>
          <a:prstGeom prst="rect">
            <a:avLst/>
          </a:prstGeom>
          <a:noFill/>
        </p:spPr>
        <p:txBody>
          <a:bodyPr wrap="square" lIns="0" tIns="0" rIns="0" bIns="0" rtlCol="0">
            <a:spAutoFit/>
          </a:bodyPr>
          <a:lstStyle/>
          <a:p>
            <a:r>
              <a:rPr lang="en-US" sz="900" spc="50" baseline="0">
                <a:solidFill>
                  <a:schemeClr val="accent1"/>
                </a:solidFill>
              </a:rPr>
              <a:t>California Public Utilities Commission</a:t>
            </a:r>
          </a:p>
        </p:txBody>
      </p:sp>
    </p:spTree>
    <p:extLst>
      <p:ext uri="{BB962C8B-B14F-4D97-AF65-F5344CB8AC3E}">
        <p14:creationId xmlns:p14="http://schemas.microsoft.com/office/powerpoint/2010/main" val="3227708518"/>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hf sldNum="0" hdr="0" ftr="0" dt="0"/>
  <p:txStyles>
    <p:titleStyle>
      <a:lvl1pPr algn="l" defTabSz="914400" rtl="0" eaLnBrk="1" fontAlgn="b" latinLnBrk="0" hangingPunct="1">
        <a:lnSpc>
          <a:spcPct val="90000"/>
        </a:lnSpc>
        <a:spcBef>
          <a:spcPct val="0"/>
        </a:spcBef>
        <a:buNone/>
        <a:defRPr sz="3600" b="1"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571500" indent="-231775" algn="l" defTabSz="914400" rtl="0" eaLnBrk="1" latinLnBrk="0" hangingPunct="1">
        <a:lnSpc>
          <a:spcPct val="90000"/>
        </a:lnSpc>
        <a:spcBef>
          <a:spcPts val="500"/>
        </a:spcBef>
        <a:buFont typeface="Arial" panose="020B0604020202020204" pitchFamily="34" charset="0"/>
        <a:buChar char="•"/>
        <a:tabLst/>
        <a:defRPr sz="2200" kern="1200">
          <a:solidFill>
            <a:schemeClr val="bg1"/>
          </a:solidFill>
          <a:latin typeface="+mn-lt"/>
          <a:ea typeface="+mn-ea"/>
          <a:cs typeface="+mn-cs"/>
        </a:defRPr>
      </a:lvl2pPr>
      <a:lvl3pPr marL="971550" indent="-173038" algn="l" defTabSz="914400" rtl="0" eaLnBrk="1" latinLnBrk="0" hangingPunct="1">
        <a:lnSpc>
          <a:spcPct val="90000"/>
        </a:lnSpc>
        <a:spcBef>
          <a:spcPts val="500"/>
        </a:spcBef>
        <a:buFont typeface="Arial" panose="020B0604020202020204" pitchFamily="34" charset="0"/>
        <a:buChar char="•"/>
        <a:tabLst/>
        <a:defRPr sz="2000" kern="1200">
          <a:solidFill>
            <a:schemeClr val="bg1"/>
          </a:solidFill>
          <a:latin typeface="+mn-lt"/>
          <a:ea typeface="+mn-ea"/>
          <a:cs typeface="+mn-cs"/>
        </a:defRPr>
      </a:lvl3pPr>
      <a:lvl4pPr marL="1430338" indent="-166688" algn="l" defTabSz="914400" rtl="0" eaLnBrk="1" latinLnBrk="0" hangingPunct="1">
        <a:lnSpc>
          <a:spcPct val="90000"/>
        </a:lnSpc>
        <a:spcBef>
          <a:spcPts val="500"/>
        </a:spcBef>
        <a:buFont typeface="Arial" panose="020B0604020202020204" pitchFamily="34" charset="0"/>
        <a:buChar char="•"/>
        <a:tabLst/>
        <a:defRPr sz="1800" kern="1200">
          <a:solidFill>
            <a:schemeClr val="bg1"/>
          </a:solidFill>
          <a:latin typeface="+mn-lt"/>
          <a:ea typeface="+mn-ea"/>
          <a:cs typeface="+mn-cs"/>
        </a:defRPr>
      </a:lvl4pPr>
      <a:lvl5pPr marL="1889125" indent="-173038" algn="l" defTabSz="914400" rtl="0" eaLnBrk="1" latinLnBrk="0" hangingPunct="1">
        <a:lnSpc>
          <a:spcPct val="90000"/>
        </a:lnSpc>
        <a:spcBef>
          <a:spcPts val="500"/>
        </a:spcBef>
        <a:buFont typeface="Arial" panose="020B0604020202020204" pitchFamily="34" charset="0"/>
        <a:buChar char="•"/>
        <a:tabLst/>
        <a:defRPr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384">
          <p15:clr>
            <a:srgbClr val="F26B43"/>
          </p15:clr>
        </p15:guide>
        <p15:guide id="4" pos="7296">
          <p15:clr>
            <a:srgbClr val="F26B43"/>
          </p15:clr>
        </p15:guide>
        <p15:guide id="5" orient="horz" pos="4032">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E98372-D69B-4C8A-9CBB-B1C765408554}"/>
              </a:ext>
            </a:extLst>
          </p:cNvPr>
          <p:cNvSpPr>
            <a:spLocks noGrp="1"/>
          </p:cNvSpPr>
          <p:nvPr>
            <p:ph type="title"/>
          </p:nvPr>
        </p:nvSpPr>
        <p:spPr>
          <a:xfrm>
            <a:off x="609600" y="365125"/>
            <a:ext cx="10972800" cy="1325563"/>
          </a:xfrm>
          <a:prstGeom prst="rect">
            <a:avLst/>
          </a:prstGeom>
        </p:spPr>
        <p:txBody>
          <a:bodyPr vert="horz" lIns="0" tIns="45720" rIns="91440" bIns="45720" rtlCol="0" anchor="b"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BC606B32-88C8-46F8-A892-446061875561}"/>
              </a:ext>
            </a:extLst>
          </p:cNvPr>
          <p:cNvSpPr>
            <a:spLocks noGrp="1"/>
          </p:cNvSpPr>
          <p:nvPr>
            <p:ph type="body" idx="1"/>
          </p:nvPr>
        </p:nvSpPr>
        <p:spPr>
          <a:xfrm>
            <a:off x="609600" y="1825625"/>
            <a:ext cx="10972800" cy="4351338"/>
          </a:xfrm>
          <a:prstGeom prst="rect">
            <a:avLst/>
          </a:prstGeom>
          <a:noFill/>
        </p:spPr>
        <p:txBody>
          <a:bodyPr vert="horz" lIns="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F0707B2-76CD-463E-AE3E-654AD69596FA}"/>
              </a:ext>
            </a:extLst>
          </p:cNvPr>
          <p:cNvSpPr>
            <a:spLocks noGrp="1"/>
          </p:cNvSpPr>
          <p:nvPr>
            <p:ph type="dt" sz="half" idx="2"/>
          </p:nvPr>
        </p:nvSpPr>
        <p:spPr>
          <a:xfrm>
            <a:off x="9772650" y="6400801"/>
            <a:ext cx="1333125" cy="197223"/>
          </a:xfrm>
          <a:prstGeom prst="rect">
            <a:avLst/>
          </a:prstGeom>
        </p:spPr>
        <p:txBody>
          <a:bodyPr vert="horz" lIns="0" tIns="0" rIns="0" bIns="0" rtlCol="0" anchor="t" anchorCtr="0"/>
          <a:lstStyle>
            <a:lvl1pPr algn="r">
              <a:defRPr sz="900">
                <a:solidFill>
                  <a:schemeClr val="accent1"/>
                </a:solidFill>
              </a:defRPr>
            </a:lvl1pPr>
          </a:lstStyle>
          <a:p>
            <a:fld id="{2B325624-FEDE-BC41-8F5D-6880B5800434}" type="datetime4">
              <a:rPr lang="en-US" smtClean="0"/>
              <a:t>March 17, 2022</a:t>
            </a:fld>
            <a:endParaRPr lang="en-US" dirty="0"/>
          </a:p>
        </p:txBody>
      </p:sp>
      <p:sp>
        <p:nvSpPr>
          <p:cNvPr id="5" name="Footer Placeholder 4">
            <a:extLst>
              <a:ext uri="{FF2B5EF4-FFF2-40B4-BE49-F238E27FC236}">
                <a16:creationId xmlns:a16="http://schemas.microsoft.com/office/drawing/2014/main" id="{87AEE54C-68AD-4486-8014-B28CE560FE13}"/>
              </a:ext>
            </a:extLst>
          </p:cNvPr>
          <p:cNvSpPr>
            <a:spLocks noGrp="1"/>
          </p:cNvSpPr>
          <p:nvPr>
            <p:ph type="ftr" sz="quarter" idx="3"/>
          </p:nvPr>
        </p:nvSpPr>
        <p:spPr>
          <a:xfrm>
            <a:off x="3633263" y="6400801"/>
            <a:ext cx="5842207" cy="209176"/>
          </a:xfrm>
          <a:prstGeom prst="rect">
            <a:avLst/>
          </a:prstGeom>
        </p:spPr>
        <p:txBody>
          <a:bodyPr vert="horz" lIns="0" tIns="0" rIns="0" bIns="0" rtlCol="0" anchor="t" anchorCtr="0"/>
          <a:lstStyle>
            <a:lvl1pPr algn="l">
              <a:defRPr sz="900">
                <a:solidFill>
                  <a:schemeClr val="accent1"/>
                </a:solidFill>
              </a:defRPr>
            </a:lvl1pPr>
          </a:lstStyle>
          <a:p>
            <a:endParaRPr lang="en-US" dirty="0"/>
          </a:p>
        </p:txBody>
      </p:sp>
      <p:sp>
        <p:nvSpPr>
          <p:cNvPr id="6" name="Slide Number Placeholder 5">
            <a:extLst>
              <a:ext uri="{FF2B5EF4-FFF2-40B4-BE49-F238E27FC236}">
                <a16:creationId xmlns:a16="http://schemas.microsoft.com/office/drawing/2014/main" id="{ADC1B2D1-9758-4DCF-A947-E6FA30020604}"/>
              </a:ext>
            </a:extLst>
          </p:cNvPr>
          <p:cNvSpPr>
            <a:spLocks noGrp="1"/>
          </p:cNvSpPr>
          <p:nvPr>
            <p:ph type="sldNum" sz="quarter" idx="4"/>
          </p:nvPr>
        </p:nvSpPr>
        <p:spPr>
          <a:xfrm>
            <a:off x="11199906" y="6400800"/>
            <a:ext cx="382493" cy="181909"/>
          </a:xfrm>
          <a:prstGeom prst="rect">
            <a:avLst/>
          </a:prstGeom>
        </p:spPr>
        <p:txBody>
          <a:bodyPr vert="horz" lIns="0" tIns="0" rIns="0" bIns="0" rtlCol="0" anchor="t" anchorCtr="0"/>
          <a:lstStyle>
            <a:lvl1pPr algn="r" fontAlgn="t">
              <a:defRPr sz="900" baseline="0">
                <a:solidFill>
                  <a:schemeClr val="accent1"/>
                </a:solidFill>
              </a:defRPr>
            </a:lvl1pPr>
          </a:lstStyle>
          <a:p>
            <a:fld id="{1C4126A1-9282-4A82-AC02-A59AF4A969C8}" type="slidenum">
              <a:rPr lang="en-US" smtClean="0"/>
              <a:pPr/>
              <a:t>‹#›</a:t>
            </a:fld>
            <a:endParaRPr lang="en-US" dirty="0"/>
          </a:p>
        </p:txBody>
      </p:sp>
      <p:sp>
        <p:nvSpPr>
          <p:cNvPr id="9" name="TextBox 8">
            <a:extLst>
              <a:ext uri="{FF2B5EF4-FFF2-40B4-BE49-F238E27FC236}">
                <a16:creationId xmlns:a16="http://schemas.microsoft.com/office/drawing/2014/main" id="{7E6774D7-0621-A844-AF51-9BC0AAC55D77}"/>
              </a:ext>
            </a:extLst>
          </p:cNvPr>
          <p:cNvSpPr txBox="1"/>
          <p:nvPr userDrawn="1"/>
        </p:nvSpPr>
        <p:spPr>
          <a:xfrm>
            <a:off x="604838" y="6400800"/>
            <a:ext cx="2932747" cy="138499"/>
          </a:xfrm>
          <a:prstGeom prst="rect">
            <a:avLst/>
          </a:prstGeom>
          <a:noFill/>
        </p:spPr>
        <p:txBody>
          <a:bodyPr wrap="square" lIns="0" tIns="0" rIns="0" bIns="0" rtlCol="0">
            <a:spAutoFit/>
          </a:bodyPr>
          <a:lstStyle/>
          <a:p>
            <a:r>
              <a:rPr lang="en-US" sz="900" spc="50" baseline="0" dirty="0">
                <a:solidFill>
                  <a:schemeClr val="accent1"/>
                </a:solidFill>
              </a:rPr>
              <a:t>California Public Utilities Commission</a:t>
            </a:r>
          </a:p>
        </p:txBody>
      </p:sp>
    </p:spTree>
    <p:extLst>
      <p:ext uri="{BB962C8B-B14F-4D97-AF65-F5344CB8AC3E}">
        <p14:creationId xmlns:p14="http://schemas.microsoft.com/office/powerpoint/2010/main" val="1610224620"/>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Lst>
  <p:hf sldNum="0" hdr="0" ftr="0" dt="0"/>
  <p:txStyles>
    <p:titleStyle>
      <a:lvl1pPr algn="l" defTabSz="914400" rtl="0" eaLnBrk="1" fontAlgn="b" latinLnBrk="0" hangingPunct="1">
        <a:lnSpc>
          <a:spcPct val="90000"/>
        </a:lnSpc>
        <a:spcBef>
          <a:spcPct val="0"/>
        </a:spcBef>
        <a:buNone/>
        <a:defRPr sz="3600" b="1"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571500" indent="-231775" algn="l" defTabSz="914400" rtl="0" eaLnBrk="1" latinLnBrk="0" hangingPunct="1">
        <a:lnSpc>
          <a:spcPct val="90000"/>
        </a:lnSpc>
        <a:spcBef>
          <a:spcPts val="500"/>
        </a:spcBef>
        <a:buFont typeface="Arial" panose="020B0604020202020204" pitchFamily="34" charset="0"/>
        <a:buChar char="•"/>
        <a:tabLst/>
        <a:defRPr sz="2200" kern="1200">
          <a:solidFill>
            <a:schemeClr val="bg1"/>
          </a:solidFill>
          <a:latin typeface="+mn-lt"/>
          <a:ea typeface="+mn-ea"/>
          <a:cs typeface="+mn-cs"/>
        </a:defRPr>
      </a:lvl2pPr>
      <a:lvl3pPr marL="971550" indent="-173038" algn="l" defTabSz="914400" rtl="0" eaLnBrk="1" latinLnBrk="0" hangingPunct="1">
        <a:lnSpc>
          <a:spcPct val="90000"/>
        </a:lnSpc>
        <a:spcBef>
          <a:spcPts val="500"/>
        </a:spcBef>
        <a:buFont typeface="Arial" panose="020B0604020202020204" pitchFamily="34" charset="0"/>
        <a:buChar char="•"/>
        <a:tabLst/>
        <a:defRPr sz="2000" kern="1200">
          <a:solidFill>
            <a:schemeClr val="bg1"/>
          </a:solidFill>
          <a:latin typeface="+mn-lt"/>
          <a:ea typeface="+mn-ea"/>
          <a:cs typeface="+mn-cs"/>
        </a:defRPr>
      </a:lvl3pPr>
      <a:lvl4pPr marL="1430338" indent="-166688" algn="l" defTabSz="914400" rtl="0" eaLnBrk="1" latinLnBrk="0" hangingPunct="1">
        <a:lnSpc>
          <a:spcPct val="90000"/>
        </a:lnSpc>
        <a:spcBef>
          <a:spcPts val="500"/>
        </a:spcBef>
        <a:buFont typeface="Arial" panose="020B0604020202020204" pitchFamily="34" charset="0"/>
        <a:buChar char="•"/>
        <a:tabLst/>
        <a:defRPr sz="1800" kern="1200">
          <a:solidFill>
            <a:schemeClr val="bg1"/>
          </a:solidFill>
          <a:latin typeface="+mn-lt"/>
          <a:ea typeface="+mn-ea"/>
          <a:cs typeface="+mn-cs"/>
        </a:defRPr>
      </a:lvl4pPr>
      <a:lvl5pPr marL="1889125" indent="-173038" algn="l" defTabSz="914400" rtl="0" eaLnBrk="1" latinLnBrk="0" hangingPunct="1">
        <a:lnSpc>
          <a:spcPct val="90000"/>
        </a:lnSpc>
        <a:spcBef>
          <a:spcPts val="500"/>
        </a:spcBef>
        <a:buFont typeface="Arial" panose="020B0604020202020204" pitchFamily="34" charset="0"/>
        <a:buChar char="•"/>
        <a:tabLst/>
        <a:defRPr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384">
          <p15:clr>
            <a:srgbClr val="F26B43"/>
          </p15:clr>
        </p15:guide>
        <p15:guide id="4" pos="7296">
          <p15:clr>
            <a:srgbClr val="F26B43"/>
          </p15:clr>
        </p15:guide>
        <p15:guide id="5" orient="horz" pos="4032">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2F6AA-29BB-8E48-88DB-42B4E2E71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C527A3-2C3B-EB45-9B34-0F76C4B924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1F083-5269-EE4B-A0F7-07C27D392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AED54-885A-6E44-98E3-36681998F8D4}" type="datetime1">
              <a:rPr lang="en-US" smtClean="0"/>
              <a:t>3/17/22</a:t>
            </a:fld>
            <a:endParaRPr lang="en-US"/>
          </a:p>
        </p:txBody>
      </p:sp>
      <p:sp>
        <p:nvSpPr>
          <p:cNvPr id="5" name="Footer Placeholder 4">
            <a:extLst>
              <a:ext uri="{FF2B5EF4-FFF2-40B4-BE49-F238E27FC236}">
                <a16:creationId xmlns:a16="http://schemas.microsoft.com/office/drawing/2014/main" id="{EB98B883-C060-184F-AD15-5CA3C1CEC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ADB94C-BF95-AA46-878A-FAEBF41366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D1F0E-ADB9-054E-881E-D5691EC4F528}" type="slidenum">
              <a:rPr lang="en-US" smtClean="0"/>
              <a:t>‹#›</a:t>
            </a:fld>
            <a:endParaRPr lang="en-US"/>
          </a:p>
        </p:txBody>
      </p:sp>
    </p:spTree>
    <p:extLst>
      <p:ext uri="{BB962C8B-B14F-4D97-AF65-F5344CB8AC3E}">
        <p14:creationId xmlns:p14="http://schemas.microsoft.com/office/powerpoint/2010/main" val="1221137377"/>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ful 3D rendering of triangles">
            <a:extLst>
              <a:ext uri="{FF2B5EF4-FFF2-40B4-BE49-F238E27FC236}">
                <a16:creationId xmlns:a16="http://schemas.microsoft.com/office/drawing/2014/main" id="{E1933832-7908-413F-B1DA-2CAEDD3BB9DF}"/>
              </a:ext>
            </a:extLst>
          </p:cNvPr>
          <p:cNvPicPr>
            <a:picLocks noChangeAspect="1"/>
          </p:cNvPicPr>
          <p:nvPr/>
        </p:nvPicPr>
        <p:blipFill rotWithShape="1">
          <a:blip r:embed="rId3"/>
          <a:srcRect l="18320" r="35325" b="-1"/>
          <a:stretch/>
        </p:blipFill>
        <p:spPr>
          <a:xfrm>
            <a:off x="0" y="11"/>
            <a:ext cx="4762480" cy="6857989"/>
          </a:xfrm>
          <a:prstGeom prst="rect">
            <a:avLst/>
          </a:prstGeom>
        </p:spPr>
      </p:pic>
      <p:sp>
        <p:nvSpPr>
          <p:cNvPr id="11" name="Rectangle 10">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E69809-E46B-A14F-A701-AB7F08665F9C}"/>
              </a:ext>
            </a:extLst>
          </p:cNvPr>
          <p:cNvSpPr>
            <a:spLocks noGrp="1"/>
          </p:cNvSpPr>
          <p:nvPr>
            <p:ph type="ctrTitle"/>
          </p:nvPr>
        </p:nvSpPr>
        <p:spPr>
          <a:xfrm>
            <a:off x="6096000" y="1371599"/>
            <a:ext cx="4762500" cy="2360429"/>
          </a:xfrm>
        </p:spPr>
        <p:txBody>
          <a:bodyPr>
            <a:normAutofit fontScale="90000"/>
          </a:bodyPr>
          <a:lstStyle/>
          <a:p>
            <a:r>
              <a:rPr lang="en-US" dirty="0"/>
              <a:t>Composition, </a:t>
            </a:r>
            <a:r>
              <a:rPr lang="en-US"/>
              <a:t>Diversity, Equity </a:t>
            </a:r>
            <a:r>
              <a:rPr lang="en-US" dirty="0"/>
              <a:t>&amp; Inclusion Working Group</a:t>
            </a:r>
          </a:p>
        </p:txBody>
      </p:sp>
      <p:sp>
        <p:nvSpPr>
          <p:cNvPr id="3" name="Subtitle 2">
            <a:extLst>
              <a:ext uri="{FF2B5EF4-FFF2-40B4-BE49-F238E27FC236}">
                <a16:creationId xmlns:a16="http://schemas.microsoft.com/office/drawing/2014/main" id="{4C608116-E309-3C46-9470-19FAEAE56F78}"/>
              </a:ext>
            </a:extLst>
          </p:cNvPr>
          <p:cNvSpPr>
            <a:spLocks noGrp="1"/>
          </p:cNvSpPr>
          <p:nvPr>
            <p:ph type="subTitle" idx="1"/>
          </p:nvPr>
        </p:nvSpPr>
        <p:spPr>
          <a:xfrm>
            <a:off x="5635256" y="4114800"/>
            <a:ext cx="5223244" cy="1371601"/>
          </a:xfrm>
        </p:spPr>
        <p:txBody>
          <a:bodyPr>
            <a:normAutofit fontScale="85000" lnSpcReduction="20000"/>
          </a:bodyPr>
          <a:lstStyle/>
          <a:p>
            <a:r>
              <a:rPr lang="en-US" dirty="0"/>
              <a:t>WG Hosted by California Energy Efficiency Coordinating Committee (CAEECC)</a:t>
            </a:r>
          </a:p>
          <a:p>
            <a:r>
              <a:rPr lang="en-US" dirty="0"/>
              <a:t>5</a:t>
            </a:r>
            <a:r>
              <a:rPr lang="en-US" baseline="30000" dirty="0"/>
              <a:t>th</a:t>
            </a:r>
            <a:r>
              <a:rPr lang="en-US" dirty="0"/>
              <a:t> &amp; Final WG Meeting</a:t>
            </a:r>
          </a:p>
          <a:p>
            <a:r>
              <a:rPr lang="en-US" dirty="0"/>
              <a:t>March 18, 2022 10am-noon</a:t>
            </a:r>
          </a:p>
        </p:txBody>
      </p:sp>
      <p:sp>
        <p:nvSpPr>
          <p:cNvPr id="5" name="Slide Number Placeholder 4">
            <a:extLst>
              <a:ext uri="{FF2B5EF4-FFF2-40B4-BE49-F238E27FC236}">
                <a16:creationId xmlns:a16="http://schemas.microsoft.com/office/drawing/2014/main" id="{B4FA132D-80E1-204A-9D9B-7E55A93F2658}"/>
              </a:ext>
            </a:extLst>
          </p:cNvPr>
          <p:cNvSpPr>
            <a:spLocks noGrp="1"/>
          </p:cNvSpPr>
          <p:nvPr>
            <p:ph type="sldNum" sz="quarter" idx="12"/>
          </p:nvPr>
        </p:nvSpPr>
        <p:spPr/>
        <p:txBody>
          <a:bodyPr/>
          <a:lstStyle/>
          <a:p>
            <a:fld id="{F8E28480-1C08-4458-AD97-0283E6FFD09D}" type="slidenum">
              <a:rPr lang="en-US" smtClean="0"/>
              <a:t>1</a:t>
            </a:fld>
            <a:endParaRPr lang="en-US" dirty="0"/>
          </a:p>
        </p:txBody>
      </p:sp>
      <p:sp>
        <p:nvSpPr>
          <p:cNvPr id="6" name="TextBox 5">
            <a:extLst>
              <a:ext uri="{FF2B5EF4-FFF2-40B4-BE49-F238E27FC236}">
                <a16:creationId xmlns:a16="http://schemas.microsoft.com/office/drawing/2014/main" id="{7F682FA7-DDA7-1E4A-9BE7-409166E20868}"/>
              </a:ext>
            </a:extLst>
          </p:cNvPr>
          <p:cNvSpPr txBox="1"/>
          <p:nvPr/>
        </p:nvSpPr>
        <p:spPr>
          <a:xfrm>
            <a:off x="682699" y="3376136"/>
            <a:ext cx="3463978" cy="738664"/>
          </a:xfrm>
          <a:prstGeom prst="rect">
            <a:avLst/>
          </a:prstGeom>
          <a:solidFill>
            <a:schemeClr val="tx2">
              <a:lumMod val="25000"/>
              <a:lumOff val="75000"/>
            </a:schemeClr>
          </a:solidFill>
          <a:ln>
            <a:solidFill>
              <a:schemeClr val="tx1"/>
            </a:solidFill>
          </a:ln>
        </p:spPr>
        <p:txBody>
          <a:bodyPr wrap="square" rtlCol="0">
            <a:spAutoFit/>
          </a:bodyPr>
          <a:lstStyle/>
          <a:p>
            <a:pPr algn="ctr">
              <a:defRPr/>
            </a:pPr>
            <a:r>
              <a:rPr lang="en-US" sz="1400" dirty="0">
                <a:latin typeface="Goudy Old Style" panose="02020502050305020303" pitchFamily="18" charset="77"/>
                <a:ea typeface="Palatino" pitchFamily="2" charset="77"/>
              </a:rPr>
              <a:t>“Not everything that is faced can be changed, but nothing can be changed until it is faced”</a:t>
            </a:r>
          </a:p>
          <a:p>
            <a:pPr algn="ctr">
              <a:defRPr/>
            </a:pPr>
            <a:r>
              <a:rPr lang="en-US" sz="1400" dirty="0">
                <a:latin typeface="Goudy Old Style" panose="02020502050305020303" pitchFamily="18" charset="77"/>
                <a:ea typeface="Palatino" pitchFamily="2" charset="77"/>
              </a:rPr>
              <a:t>-James Baldwin</a:t>
            </a:r>
          </a:p>
        </p:txBody>
      </p:sp>
    </p:spTree>
    <p:extLst>
      <p:ext uri="{BB962C8B-B14F-4D97-AF65-F5344CB8AC3E}">
        <p14:creationId xmlns:p14="http://schemas.microsoft.com/office/powerpoint/2010/main" val="3967822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7E3D2-EC27-0649-9A5C-F5B55FF4AE69}"/>
              </a:ext>
            </a:extLst>
          </p:cNvPr>
          <p:cNvSpPr>
            <a:spLocks noGrp="1"/>
          </p:cNvSpPr>
          <p:nvPr>
            <p:ph type="title"/>
          </p:nvPr>
        </p:nvSpPr>
        <p:spPr/>
        <p:txBody>
          <a:bodyPr/>
          <a:lstStyle/>
          <a:p>
            <a:r>
              <a:rPr lang="en-US" dirty="0"/>
              <a:t>Proposal for 4/12 full caeecc meeting: presentation approach</a:t>
            </a:r>
          </a:p>
        </p:txBody>
      </p:sp>
      <p:sp>
        <p:nvSpPr>
          <p:cNvPr id="3" name="Content Placeholder 2">
            <a:extLst>
              <a:ext uri="{FF2B5EF4-FFF2-40B4-BE49-F238E27FC236}">
                <a16:creationId xmlns:a16="http://schemas.microsoft.com/office/drawing/2014/main" id="{DCB6CF08-A95A-A346-A03C-A422F8BA617F}"/>
              </a:ext>
            </a:extLst>
          </p:cNvPr>
          <p:cNvSpPr>
            <a:spLocks noGrp="1"/>
          </p:cNvSpPr>
          <p:nvPr>
            <p:ph idx="1"/>
          </p:nvPr>
        </p:nvSpPr>
        <p:spPr/>
        <p:txBody>
          <a:bodyPr/>
          <a:lstStyle/>
          <a:p>
            <a:r>
              <a:rPr lang="en-US" dirty="0"/>
              <a:t>1-2 representative from each mini team presents</a:t>
            </a:r>
          </a:p>
          <a:p>
            <a:pPr lvl="1"/>
            <a:r>
              <a:rPr lang="en-US" dirty="0"/>
              <a:t>Mini-groups to select presenters, and email Katie by 3/25</a:t>
            </a:r>
          </a:p>
          <a:p>
            <a:pPr lvl="1"/>
            <a:r>
              <a:rPr lang="en-US" dirty="0"/>
              <a:t>Katie to provide details on logistics (e.g., presentation length, slide template, etc.) before the 4/12 meeting</a:t>
            </a:r>
          </a:p>
          <a:p>
            <a:pPr lvl="1"/>
            <a:endParaRPr lang="en-US" dirty="0"/>
          </a:p>
          <a:p>
            <a:r>
              <a:rPr lang="en-US" dirty="0"/>
              <a:t> If there are non-consensus items, the lead proponent of each presents their alternative</a:t>
            </a:r>
          </a:p>
        </p:txBody>
      </p:sp>
      <p:sp>
        <p:nvSpPr>
          <p:cNvPr id="4" name="Slide Number Placeholder 3">
            <a:extLst>
              <a:ext uri="{FF2B5EF4-FFF2-40B4-BE49-F238E27FC236}">
                <a16:creationId xmlns:a16="http://schemas.microsoft.com/office/drawing/2014/main" id="{75358216-B062-D346-A57F-08A7D2DDED80}"/>
              </a:ext>
            </a:extLst>
          </p:cNvPr>
          <p:cNvSpPr>
            <a:spLocks noGrp="1"/>
          </p:cNvSpPr>
          <p:nvPr>
            <p:ph type="sldNum" sz="quarter" idx="12"/>
          </p:nvPr>
        </p:nvSpPr>
        <p:spPr/>
        <p:txBody>
          <a:bodyPr/>
          <a:lstStyle/>
          <a:p>
            <a:fld id="{F8E28480-1C08-4458-AD97-0283E6FFD09D}" type="slidenum">
              <a:rPr lang="en-US" smtClean="0"/>
              <a:t>10</a:t>
            </a:fld>
            <a:endParaRPr lang="en-US"/>
          </a:p>
        </p:txBody>
      </p:sp>
    </p:spTree>
    <p:extLst>
      <p:ext uri="{BB962C8B-B14F-4D97-AF65-F5344CB8AC3E}">
        <p14:creationId xmlns:p14="http://schemas.microsoft.com/office/powerpoint/2010/main" val="1866675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E6E96-0B01-DF40-8E52-5A29BB9DB27C}"/>
              </a:ext>
            </a:extLst>
          </p:cNvPr>
          <p:cNvSpPr>
            <a:spLocks noGrp="1"/>
          </p:cNvSpPr>
          <p:nvPr>
            <p:ph type="title"/>
          </p:nvPr>
        </p:nvSpPr>
        <p:spPr/>
        <p:txBody>
          <a:bodyPr>
            <a:normAutofit fontScale="90000"/>
          </a:bodyPr>
          <a:lstStyle/>
          <a:p>
            <a:r>
              <a:rPr lang="en-US" dirty="0"/>
              <a:t>Approach to Presenting Recommendations at April 12</a:t>
            </a:r>
            <a:r>
              <a:rPr lang="en-US" baseline="30000" dirty="0"/>
              <a:t>th</a:t>
            </a:r>
            <a:r>
              <a:rPr lang="en-US" dirty="0"/>
              <a:t> Full CAEECC Meeting</a:t>
            </a:r>
          </a:p>
        </p:txBody>
      </p:sp>
      <p:sp>
        <p:nvSpPr>
          <p:cNvPr id="3" name="Content Placeholder 2">
            <a:extLst>
              <a:ext uri="{FF2B5EF4-FFF2-40B4-BE49-F238E27FC236}">
                <a16:creationId xmlns:a16="http://schemas.microsoft.com/office/drawing/2014/main" id="{F1409DE0-647B-654A-A547-A35AC60BEED9}"/>
              </a:ext>
            </a:extLst>
          </p:cNvPr>
          <p:cNvSpPr>
            <a:spLocks noGrp="1"/>
          </p:cNvSpPr>
          <p:nvPr>
            <p:ph idx="1"/>
          </p:nvPr>
        </p:nvSpPr>
        <p:spPr/>
        <p:txBody>
          <a:bodyPr>
            <a:normAutofit/>
          </a:bodyPr>
          <a:lstStyle/>
          <a:p>
            <a:r>
              <a:rPr lang="en-US" dirty="0"/>
              <a:t>Facilitator provides overview of process and approach to presenting, discussing, and approving WG recommendations</a:t>
            </a:r>
          </a:p>
          <a:p>
            <a:r>
              <a:rPr lang="en-US" dirty="0"/>
              <a:t>Mini-team representatives present their recommendations</a:t>
            </a:r>
          </a:p>
          <a:p>
            <a:r>
              <a:rPr lang="en-US" dirty="0"/>
              <a:t>Full CAEECC Members ask questions and discuss, and where appropriate approve</a:t>
            </a:r>
          </a:p>
          <a:p>
            <a:r>
              <a:rPr lang="en-US" dirty="0"/>
              <a:t>Note: CPUC Commissioner Shiroma will attend</a:t>
            </a:r>
          </a:p>
          <a:p>
            <a:endParaRPr lang="en-US" dirty="0"/>
          </a:p>
        </p:txBody>
      </p:sp>
      <p:sp>
        <p:nvSpPr>
          <p:cNvPr id="4" name="Slide Number Placeholder 3">
            <a:extLst>
              <a:ext uri="{FF2B5EF4-FFF2-40B4-BE49-F238E27FC236}">
                <a16:creationId xmlns:a16="http://schemas.microsoft.com/office/drawing/2014/main" id="{98CB5624-83BE-5E45-BF89-C1CFAE69A674}"/>
              </a:ext>
            </a:extLst>
          </p:cNvPr>
          <p:cNvSpPr>
            <a:spLocks noGrp="1"/>
          </p:cNvSpPr>
          <p:nvPr>
            <p:ph type="sldNum" sz="quarter" idx="12"/>
          </p:nvPr>
        </p:nvSpPr>
        <p:spPr/>
        <p:txBody>
          <a:bodyPr/>
          <a:lstStyle/>
          <a:p>
            <a:fld id="{F8E28480-1C08-4458-AD97-0283E6FFD09D}" type="slidenum">
              <a:rPr lang="en-US" smtClean="0"/>
              <a:t>11</a:t>
            </a:fld>
            <a:endParaRPr lang="en-US"/>
          </a:p>
        </p:txBody>
      </p:sp>
    </p:spTree>
    <p:extLst>
      <p:ext uri="{BB962C8B-B14F-4D97-AF65-F5344CB8AC3E}">
        <p14:creationId xmlns:p14="http://schemas.microsoft.com/office/powerpoint/2010/main" val="860932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7E3D2-EC27-0649-9A5C-F5B55FF4AE69}"/>
              </a:ext>
            </a:extLst>
          </p:cNvPr>
          <p:cNvSpPr>
            <a:spLocks noGrp="1"/>
          </p:cNvSpPr>
          <p:nvPr>
            <p:ph type="title"/>
          </p:nvPr>
        </p:nvSpPr>
        <p:spPr>
          <a:xfrm>
            <a:off x="449705" y="134728"/>
            <a:ext cx="10408795" cy="1102141"/>
          </a:xfrm>
        </p:spPr>
        <p:txBody>
          <a:bodyPr/>
          <a:lstStyle/>
          <a:p>
            <a:r>
              <a:rPr lang="en-US" dirty="0"/>
              <a:t>Proposal for 4/12 full caeecc meeting: recommendation summary</a:t>
            </a:r>
          </a:p>
        </p:txBody>
      </p:sp>
      <p:sp>
        <p:nvSpPr>
          <p:cNvPr id="3" name="Content Placeholder 2">
            <a:extLst>
              <a:ext uri="{FF2B5EF4-FFF2-40B4-BE49-F238E27FC236}">
                <a16:creationId xmlns:a16="http://schemas.microsoft.com/office/drawing/2014/main" id="{DCB6CF08-A95A-A346-A03C-A422F8BA617F}"/>
              </a:ext>
            </a:extLst>
          </p:cNvPr>
          <p:cNvSpPr>
            <a:spLocks noGrp="1"/>
          </p:cNvSpPr>
          <p:nvPr>
            <p:ph idx="1"/>
          </p:nvPr>
        </p:nvSpPr>
        <p:spPr>
          <a:xfrm>
            <a:off x="449705" y="1416934"/>
            <a:ext cx="10408796" cy="5441065"/>
          </a:xfrm>
        </p:spPr>
        <p:txBody>
          <a:bodyPr>
            <a:normAutofit lnSpcReduction="10000"/>
          </a:bodyPr>
          <a:lstStyle/>
          <a:p>
            <a:pPr marL="0" indent="0">
              <a:buNone/>
            </a:pPr>
            <a:r>
              <a:rPr lang="en-US" i="1" dirty="0"/>
              <a:t>For the purpose of sequencing and clarity, the facilitator proposes repackaging recommendations as follows:</a:t>
            </a:r>
          </a:p>
          <a:p>
            <a:r>
              <a:rPr lang="en-US" b="1" dirty="0"/>
              <a:t>Seek approval for Compensation WG and associated recommendations </a:t>
            </a:r>
          </a:p>
          <a:p>
            <a:pPr lvl="1"/>
            <a:r>
              <a:rPr lang="en-US" dirty="0"/>
              <a:t>This WG would be responsible for all Compensation recommendations (#1-5)</a:t>
            </a:r>
          </a:p>
          <a:p>
            <a:pPr lvl="1"/>
            <a:r>
              <a:rPr lang="en-US" dirty="0"/>
              <a:t>Note deadlines for WG range from June 1 – November 1, 2022</a:t>
            </a:r>
          </a:p>
          <a:p>
            <a:pPr lvl="1"/>
            <a:endParaRPr lang="en-US" dirty="0"/>
          </a:p>
          <a:p>
            <a:r>
              <a:rPr lang="en-US" b="1" dirty="0"/>
              <a:t>Seek approval for Restructuring CAEECC WG and associated recommendations</a:t>
            </a:r>
          </a:p>
          <a:p>
            <a:pPr lvl="1"/>
            <a:r>
              <a:rPr lang="en-US" dirty="0"/>
              <a:t>This WG would also be responsible for all Competency Building recommendations (#1-5)</a:t>
            </a:r>
          </a:p>
          <a:p>
            <a:pPr lvl="1"/>
            <a:r>
              <a:rPr lang="en-US" dirty="0"/>
              <a:t>This WG would also be responsible for all Recruitment &amp; Retention recommendations (#1-4)</a:t>
            </a:r>
          </a:p>
          <a:p>
            <a:pPr lvl="1"/>
            <a:r>
              <a:rPr lang="en-US" dirty="0"/>
              <a:t>Expected</a:t>
            </a:r>
            <a:r>
              <a:rPr lang="en-US" sz="2000" dirty="0"/>
              <a:t> to last 6-9 months; WG launch would occur after Compensation WG so that compensation would be available for for Restructuring WG Members who qualify</a:t>
            </a:r>
          </a:p>
          <a:p>
            <a:pPr marL="0" indent="0">
              <a:buNone/>
            </a:pPr>
            <a:endParaRPr lang="en-US" sz="2000" i="1" dirty="0"/>
          </a:p>
          <a:p>
            <a:pPr marL="0" indent="0">
              <a:buNone/>
            </a:pPr>
            <a:r>
              <a:rPr lang="en-US" sz="2000" i="1" dirty="0"/>
              <a:t>Note by approving the associated recommendations, Full CAEECC would be approving each new WG’s basic charge. The CDEI WG Final Report provides guidance for each WG’s makeup and in some cases timeline and other details. </a:t>
            </a:r>
          </a:p>
        </p:txBody>
      </p:sp>
      <p:sp>
        <p:nvSpPr>
          <p:cNvPr id="4" name="Slide Number Placeholder 3">
            <a:extLst>
              <a:ext uri="{FF2B5EF4-FFF2-40B4-BE49-F238E27FC236}">
                <a16:creationId xmlns:a16="http://schemas.microsoft.com/office/drawing/2014/main" id="{75358216-B062-D346-A57F-08A7D2DDED80}"/>
              </a:ext>
            </a:extLst>
          </p:cNvPr>
          <p:cNvSpPr>
            <a:spLocks noGrp="1"/>
          </p:cNvSpPr>
          <p:nvPr>
            <p:ph type="sldNum" sz="quarter" idx="12"/>
          </p:nvPr>
        </p:nvSpPr>
        <p:spPr/>
        <p:txBody>
          <a:bodyPr/>
          <a:lstStyle/>
          <a:p>
            <a:fld id="{F8E28480-1C08-4458-AD97-0283E6FFD09D}" type="slidenum">
              <a:rPr lang="en-US" smtClean="0"/>
              <a:t>12</a:t>
            </a:fld>
            <a:endParaRPr lang="en-US"/>
          </a:p>
        </p:txBody>
      </p:sp>
    </p:spTree>
    <p:extLst>
      <p:ext uri="{BB962C8B-B14F-4D97-AF65-F5344CB8AC3E}">
        <p14:creationId xmlns:p14="http://schemas.microsoft.com/office/powerpoint/2010/main" val="792894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3855-355A-BB4A-9204-FD65C76F011A}"/>
              </a:ext>
            </a:extLst>
          </p:cNvPr>
          <p:cNvSpPr>
            <a:spLocks noGrp="1"/>
          </p:cNvSpPr>
          <p:nvPr>
            <p:ph type="title"/>
          </p:nvPr>
        </p:nvSpPr>
        <p:spPr>
          <a:xfrm>
            <a:off x="764498" y="685800"/>
            <a:ext cx="10094002" cy="635000"/>
          </a:xfrm>
        </p:spPr>
        <p:txBody>
          <a:bodyPr>
            <a:normAutofit fontScale="90000"/>
          </a:bodyPr>
          <a:lstStyle/>
          <a:p>
            <a:r>
              <a:rPr lang="en-US" dirty="0"/>
              <a:t>Today’s meeting goals – how did we do?</a:t>
            </a:r>
          </a:p>
        </p:txBody>
      </p:sp>
      <p:sp>
        <p:nvSpPr>
          <p:cNvPr id="3" name="Content Placeholder 2">
            <a:extLst>
              <a:ext uri="{FF2B5EF4-FFF2-40B4-BE49-F238E27FC236}">
                <a16:creationId xmlns:a16="http://schemas.microsoft.com/office/drawing/2014/main" id="{CD302D80-A21A-9A48-B422-4F6122E768E2}"/>
              </a:ext>
            </a:extLst>
          </p:cNvPr>
          <p:cNvSpPr>
            <a:spLocks noGrp="1"/>
          </p:cNvSpPr>
          <p:nvPr>
            <p:ph idx="1"/>
          </p:nvPr>
        </p:nvSpPr>
        <p:spPr>
          <a:xfrm>
            <a:off x="1371599" y="1507067"/>
            <a:ext cx="9486901" cy="5080000"/>
          </a:xfrm>
        </p:spPr>
        <p:txBody>
          <a:bodyPr>
            <a:normAutofit/>
          </a:bodyPr>
          <a:lstStyle/>
          <a:p>
            <a:pPr marL="0" lvl="0" indent="0">
              <a:buNone/>
            </a:pPr>
            <a:r>
              <a:rPr lang="en-US" b="1" dirty="0"/>
              <a:t>1. Finalize all outstanding recommendations</a:t>
            </a:r>
          </a:p>
          <a:p>
            <a:pPr marL="457200" lvl="1" indent="0">
              <a:buNone/>
            </a:pPr>
            <a:r>
              <a:rPr lang="en-US" i="1" dirty="0"/>
              <a:t>**Homework was to read recommendations carefully and be prepared to explain anything you disagree with and a suggested improvement (or alternative)</a:t>
            </a:r>
          </a:p>
          <a:p>
            <a:pPr marL="0" lvl="0" indent="0">
              <a:buNone/>
            </a:pPr>
            <a:endParaRPr lang="en-US" b="1" dirty="0"/>
          </a:p>
          <a:p>
            <a:pPr marL="0" lvl="0" indent="0">
              <a:buNone/>
            </a:pPr>
            <a:r>
              <a:rPr lang="en-US" b="1" dirty="0"/>
              <a:t>2. Develop a game plan for what CDEI WG needs CAEECC to approve to advance the recommendations in this report</a:t>
            </a:r>
            <a:endParaRPr lang="en-US" b="1" dirty="0">
              <a:solidFill>
                <a:srgbClr val="FF0000"/>
              </a:solidFill>
            </a:endParaRPr>
          </a:p>
          <a:p>
            <a:pPr marL="0" lvl="0" indent="0">
              <a:buNone/>
            </a:pPr>
            <a:endParaRPr lang="en-US" dirty="0"/>
          </a:p>
          <a:p>
            <a:endParaRPr lang="en-US" dirty="0"/>
          </a:p>
        </p:txBody>
      </p:sp>
      <p:sp>
        <p:nvSpPr>
          <p:cNvPr id="4" name="Slide Number Placeholder 3">
            <a:extLst>
              <a:ext uri="{FF2B5EF4-FFF2-40B4-BE49-F238E27FC236}">
                <a16:creationId xmlns:a16="http://schemas.microsoft.com/office/drawing/2014/main" id="{B73E7A66-538B-7C44-88E7-F2018075C25F}"/>
              </a:ext>
            </a:extLst>
          </p:cNvPr>
          <p:cNvSpPr>
            <a:spLocks noGrp="1"/>
          </p:cNvSpPr>
          <p:nvPr>
            <p:ph type="sldNum" sz="quarter" idx="12"/>
          </p:nvPr>
        </p:nvSpPr>
        <p:spPr/>
        <p:txBody>
          <a:bodyPr/>
          <a:lstStyle/>
          <a:p>
            <a:fld id="{F8E28480-1C08-4458-AD97-0283E6FFD09D}" type="slidenum">
              <a:rPr lang="en-US" smtClean="0"/>
              <a:t>13</a:t>
            </a:fld>
            <a:endParaRPr lang="en-US"/>
          </a:p>
        </p:txBody>
      </p:sp>
    </p:spTree>
    <p:extLst>
      <p:ext uri="{BB962C8B-B14F-4D97-AF65-F5344CB8AC3E}">
        <p14:creationId xmlns:p14="http://schemas.microsoft.com/office/powerpoint/2010/main" val="3007168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427277-ACB7-6748-8218-8BA885CFC97D}"/>
              </a:ext>
            </a:extLst>
          </p:cNvPr>
          <p:cNvSpPr>
            <a:spLocks noGrp="1"/>
          </p:cNvSpPr>
          <p:nvPr>
            <p:ph type="title"/>
          </p:nvPr>
        </p:nvSpPr>
        <p:spPr>
          <a:xfrm>
            <a:off x="1352550" y="397934"/>
            <a:ext cx="9486900" cy="838200"/>
          </a:xfrm>
        </p:spPr>
        <p:txBody>
          <a:bodyPr/>
          <a:lstStyle/>
          <a:p>
            <a:r>
              <a:rPr lang="en-US" dirty="0"/>
              <a:t>Meeting debrief</a:t>
            </a:r>
          </a:p>
        </p:txBody>
      </p:sp>
      <p:sp>
        <p:nvSpPr>
          <p:cNvPr id="7" name="Content Placeholder 6">
            <a:extLst>
              <a:ext uri="{FF2B5EF4-FFF2-40B4-BE49-F238E27FC236}">
                <a16:creationId xmlns:a16="http://schemas.microsoft.com/office/drawing/2014/main" id="{F7436E13-9EE2-8D4B-97E9-A91DFF0E722E}"/>
              </a:ext>
            </a:extLst>
          </p:cNvPr>
          <p:cNvSpPr>
            <a:spLocks noGrp="1"/>
          </p:cNvSpPr>
          <p:nvPr>
            <p:ph idx="1"/>
          </p:nvPr>
        </p:nvSpPr>
        <p:spPr>
          <a:xfrm>
            <a:off x="1371599" y="1236134"/>
            <a:ext cx="9486901" cy="4936067"/>
          </a:xfrm>
        </p:spPr>
        <p:txBody>
          <a:bodyPr>
            <a:normAutofit/>
          </a:bodyPr>
          <a:lstStyle/>
          <a:p>
            <a:pPr marL="0" indent="0">
              <a:buNone/>
            </a:pPr>
            <a:r>
              <a:rPr lang="en-US" b="1" i="1" dirty="0"/>
              <a:t>Quick feedback using Zoom Poll:</a:t>
            </a:r>
            <a:endParaRPr lang="en-US" i="1" dirty="0"/>
          </a:p>
          <a:p>
            <a:pPr marL="457200" lvl="1" indent="0">
              <a:buNone/>
            </a:pPr>
            <a:r>
              <a:rPr lang="en-US" u="sng" dirty="0"/>
              <a:t>Do you feel this was an inclusive and trusting environment?</a:t>
            </a:r>
          </a:p>
          <a:p>
            <a:pPr marL="457200" lvl="1" indent="0">
              <a:buNone/>
            </a:pPr>
            <a:r>
              <a:rPr lang="en-US" dirty="0"/>
              <a:t>	Not at all safe……........ Somewhat safe ………….. Very safe</a:t>
            </a:r>
          </a:p>
          <a:p>
            <a:pPr marL="457200" lvl="1" indent="0">
              <a:buNone/>
            </a:pPr>
            <a:endParaRPr lang="en-US" dirty="0"/>
          </a:p>
          <a:p>
            <a:pPr marL="457200" lvl="1" indent="0">
              <a:buNone/>
            </a:pPr>
            <a:r>
              <a:rPr lang="en-US" u="sng" dirty="0"/>
              <a:t>Do you feel the meeting was effective?</a:t>
            </a:r>
          </a:p>
          <a:p>
            <a:pPr marL="457200" lvl="1" indent="0">
              <a:buNone/>
            </a:pPr>
            <a:r>
              <a:rPr lang="en-US" dirty="0"/>
              <a:t>	Not at all effective…… Somewhat effective ……. Very effective</a:t>
            </a:r>
          </a:p>
          <a:p>
            <a:pPr marL="0" indent="0">
              <a:buNone/>
            </a:pPr>
            <a:endParaRPr lang="en-US" i="1" dirty="0"/>
          </a:p>
          <a:p>
            <a:pPr marL="0" indent="0">
              <a:buNone/>
            </a:pPr>
            <a:r>
              <a:rPr lang="en-US" b="1" i="1" dirty="0"/>
              <a:t>Verbal feedback:</a:t>
            </a:r>
          </a:p>
          <a:p>
            <a:pPr marL="914400" lvl="1" indent="-457200">
              <a:buFont typeface="+mj-lt"/>
              <a:buAutoNum type="arabicPeriod"/>
            </a:pPr>
            <a:r>
              <a:rPr lang="en-US" dirty="0"/>
              <a:t>What worked well?</a:t>
            </a:r>
          </a:p>
          <a:p>
            <a:pPr marL="914400" lvl="1" indent="-457200">
              <a:buFont typeface="+mj-lt"/>
              <a:buAutoNum type="arabicPeriod"/>
            </a:pPr>
            <a:r>
              <a:rPr lang="en-US" dirty="0"/>
              <a:t>How can we improve?</a:t>
            </a:r>
          </a:p>
          <a:p>
            <a:pPr marL="914400" lvl="1" indent="-457200">
              <a:buFont typeface="+mj-lt"/>
              <a:buAutoNum type="arabicPeriod"/>
            </a:pPr>
            <a:endParaRPr lang="en-US" dirty="0"/>
          </a:p>
          <a:p>
            <a:pPr marL="0" indent="0">
              <a:buNone/>
            </a:pPr>
            <a:r>
              <a:rPr lang="en-US" b="1" i="1" dirty="0"/>
              <a:t>Final WG Evaluation Survey will be emailed soon after meeting</a:t>
            </a:r>
          </a:p>
        </p:txBody>
      </p:sp>
      <p:sp>
        <p:nvSpPr>
          <p:cNvPr id="5" name="Slide Number Placeholder 4">
            <a:extLst>
              <a:ext uri="{FF2B5EF4-FFF2-40B4-BE49-F238E27FC236}">
                <a16:creationId xmlns:a16="http://schemas.microsoft.com/office/drawing/2014/main" id="{364403A3-A534-1747-85F2-7E0983693EE0}"/>
              </a:ext>
            </a:extLst>
          </p:cNvPr>
          <p:cNvSpPr>
            <a:spLocks noGrp="1"/>
          </p:cNvSpPr>
          <p:nvPr>
            <p:ph type="sldNum" sz="quarter" idx="12"/>
          </p:nvPr>
        </p:nvSpPr>
        <p:spPr/>
        <p:txBody>
          <a:bodyPr/>
          <a:lstStyle/>
          <a:p>
            <a:fld id="{F8E28480-1C08-4458-AD97-0283E6FFD09D}" type="slidenum">
              <a:rPr lang="en-US" smtClean="0"/>
              <a:t>14</a:t>
            </a:fld>
            <a:endParaRPr lang="en-US"/>
          </a:p>
        </p:txBody>
      </p:sp>
    </p:spTree>
    <p:extLst>
      <p:ext uri="{BB962C8B-B14F-4D97-AF65-F5344CB8AC3E}">
        <p14:creationId xmlns:p14="http://schemas.microsoft.com/office/powerpoint/2010/main" val="2329723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BAD784-BAAF-4CC0-9F52-682A8E9667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401B9-9595-42B7-B197-AB5FB5C65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C40580-C4CB-FD44-98F0-0FF81936EFF3}"/>
              </a:ext>
            </a:extLst>
          </p:cNvPr>
          <p:cNvSpPr>
            <a:spLocks noGrp="1"/>
          </p:cNvSpPr>
          <p:nvPr>
            <p:ph type="title"/>
          </p:nvPr>
        </p:nvSpPr>
        <p:spPr>
          <a:xfrm>
            <a:off x="2057400" y="1371600"/>
            <a:ext cx="8115300" cy="2356338"/>
          </a:xfrm>
        </p:spPr>
        <p:txBody>
          <a:bodyPr vert="horz" lIns="91440" tIns="45720" rIns="91440" bIns="45720" rtlCol="0" anchor="b">
            <a:normAutofit/>
          </a:bodyPr>
          <a:lstStyle/>
          <a:p>
            <a:r>
              <a:rPr lang="en-US" sz="4000" kern="1200" cap="all" spc="300" baseline="0">
                <a:solidFill>
                  <a:schemeClr val="bg2"/>
                </a:solidFill>
                <a:latin typeface="+mj-lt"/>
                <a:ea typeface="+mj-ea"/>
                <a:cs typeface="+mj-cs"/>
              </a:rPr>
              <a:t>Appendix Slides</a:t>
            </a:r>
          </a:p>
        </p:txBody>
      </p:sp>
      <p:sp>
        <p:nvSpPr>
          <p:cNvPr id="5" name="Text Placeholder 4">
            <a:extLst>
              <a:ext uri="{FF2B5EF4-FFF2-40B4-BE49-F238E27FC236}">
                <a16:creationId xmlns:a16="http://schemas.microsoft.com/office/drawing/2014/main" id="{E2D9832E-969F-DF45-9D23-8C9FAFBA2A0D}"/>
              </a:ext>
            </a:extLst>
          </p:cNvPr>
          <p:cNvSpPr>
            <a:spLocks noGrp="1"/>
          </p:cNvSpPr>
          <p:nvPr>
            <p:ph type="body" idx="1"/>
          </p:nvPr>
        </p:nvSpPr>
        <p:spPr>
          <a:xfrm>
            <a:off x="2057400" y="3962399"/>
            <a:ext cx="8115300" cy="1524003"/>
          </a:xfrm>
        </p:spPr>
        <p:txBody>
          <a:bodyPr vert="horz" lIns="91440" tIns="45720" rIns="91440" bIns="45720" rtlCol="0">
            <a:normAutofit/>
          </a:bodyPr>
          <a:lstStyle/>
          <a:p>
            <a:endParaRPr lang="en-US" sz="2800" i="1" kern="1200">
              <a:solidFill>
                <a:schemeClr val="bg1"/>
              </a:solidFill>
              <a:latin typeface="+mj-lt"/>
              <a:ea typeface="+mn-ea"/>
              <a:cs typeface="+mn-cs"/>
            </a:endParaRPr>
          </a:p>
        </p:txBody>
      </p:sp>
      <p:sp>
        <p:nvSpPr>
          <p:cNvPr id="4" name="Slide Number Placeholder 3">
            <a:extLst>
              <a:ext uri="{FF2B5EF4-FFF2-40B4-BE49-F238E27FC236}">
                <a16:creationId xmlns:a16="http://schemas.microsoft.com/office/drawing/2014/main" id="{643A3DE9-D896-2049-9444-75EE5B7C5636}"/>
              </a:ext>
            </a:extLst>
          </p:cNvPr>
          <p:cNvSpPr>
            <a:spLocks noGrp="1"/>
          </p:cNvSpPr>
          <p:nvPr>
            <p:ph type="sldNum" sz="quarter" idx="12"/>
          </p:nvPr>
        </p:nvSpPr>
        <p:spPr>
          <a:xfrm>
            <a:off x="11116340" y="6356350"/>
            <a:ext cx="871868" cy="365125"/>
          </a:xfrm>
        </p:spPr>
        <p:txBody>
          <a:bodyPr vert="horz" lIns="91440" tIns="45720" rIns="91440" bIns="45720" rtlCol="0" anchor="ctr">
            <a:normAutofit/>
          </a:bodyPr>
          <a:lstStyle/>
          <a:p>
            <a:pPr>
              <a:spcAft>
                <a:spcPts val="600"/>
              </a:spcAft>
            </a:pPr>
            <a:fld id="{F8E28480-1C08-4458-AD97-0283E6FFD09D}" type="slidenum">
              <a:rPr lang="en-US" smtClean="0"/>
              <a:pPr>
                <a:spcAft>
                  <a:spcPts val="600"/>
                </a:spcAft>
              </a:pPr>
              <a:t>15</a:t>
            </a:fld>
            <a:endParaRPr lang="en-US"/>
          </a:p>
        </p:txBody>
      </p:sp>
    </p:spTree>
    <p:extLst>
      <p:ext uri="{BB962C8B-B14F-4D97-AF65-F5344CB8AC3E}">
        <p14:creationId xmlns:p14="http://schemas.microsoft.com/office/powerpoint/2010/main" val="3202559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746F-8EB4-C849-BEDB-06DC7EC58393}"/>
              </a:ext>
            </a:extLst>
          </p:cNvPr>
          <p:cNvSpPr>
            <a:spLocks noGrp="1"/>
          </p:cNvSpPr>
          <p:nvPr>
            <p:ph type="title"/>
          </p:nvPr>
        </p:nvSpPr>
        <p:spPr>
          <a:xfrm>
            <a:off x="762000" y="245533"/>
            <a:ext cx="10566400" cy="2000249"/>
          </a:xfrm>
          <a:solidFill>
            <a:schemeClr val="tx2">
              <a:lumMod val="25000"/>
              <a:lumOff val="75000"/>
            </a:schemeClr>
          </a:solidFill>
          <a:ln>
            <a:solidFill>
              <a:schemeClr val="tx2"/>
            </a:solidFill>
          </a:ln>
        </p:spPr>
        <p:txBody>
          <a:bodyPr anchor="ctr">
            <a:normAutofit/>
          </a:bodyPr>
          <a:lstStyle/>
          <a:p>
            <a:pPr algn="ctr"/>
            <a:r>
              <a:rPr lang="en-US" b="1" i="1" dirty="0"/>
              <a:t>Key question: </a:t>
            </a:r>
            <a:br>
              <a:rPr lang="en-US" b="1" dirty="0"/>
            </a:br>
            <a:r>
              <a:rPr lang="en-US" b="1" dirty="0"/>
              <a:t>What do we need CAEECC to approve to advance this Working Group’s efforts?</a:t>
            </a:r>
          </a:p>
        </p:txBody>
      </p:sp>
      <p:sp>
        <p:nvSpPr>
          <p:cNvPr id="3" name="Content Placeholder 2">
            <a:extLst>
              <a:ext uri="{FF2B5EF4-FFF2-40B4-BE49-F238E27FC236}">
                <a16:creationId xmlns:a16="http://schemas.microsoft.com/office/drawing/2014/main" id="{1AD0A0C2-FD2E-0F48-B54A-FAD03F273661}"/>
              </a:ext>
            </a:extLst>
          </p:cNvPr>
          <p:cNvSpPr>
            <a:spLocks noGrp="1"/>
          </p:cNvSpPr>
          <p:nvPr>
            <p:ph idx="1"/>
          </p:nvPr>
        </p:nvSpPr>
        <p:spPr>
          <a:xfrm>
            <a:off x="761999" y="2370667"/>
            <a:ext cx="10566401" cy="3860799"/>
          </a:xfrm>
          <a:ln>
            <a:solidFill>
              <a:schemeClr val="tx2"/>
            </a:solidFill>
          </a:ln>
        </p:spPr>
        <p:txBody>
          <a:bodyPr anchor="ctr">
            <a:normAutofit/>
          </a:bodyPr>
          <a:lstStyle/>
          <a:p>
            <a:pPr marL="0" indent="0">
              <a:buNone/>
            </a:pPr>
            <a:r>
              <a:rPr lang="en-US" b="1" dirty="0"/>
              <a:t>Facilitator proposal for how to characterize each recommendation</a:t>
            </a:r>
          </a:p>
          <a:p>
            <a:pPr marL="914400" lvl="1" indent="-457200">
              <a:buFont typeface="+mj-lt"/>
              <a:buAutoNum type="arabicPeriod"/>
            </a:pPr>
            <a:r>
              <a:rPr lang="en-US" dirty="0"/>
              <a:t>Fully fleshed out; ready for implementation by CAEECC </a:t>
            </a:r>
          </a:p>
          <a:p>
            <a:pPr marL="914400" lvl="1" indent="-457200">
              <a:buFont typeface="+mj-lt"/>
              <a:buAutoNum type="arabicPeriod"/>
            </a:pPr>
            <a:r>
              <a:rPr lang="en-US" dirty="0"/>
              <a:t>Fully fleshed out; requires CPUC approval</a:t>
            </a:r>
          </a:p>
          <a:p>
            <a:pPr marL="914400" lvl="1" indent="-457200">
              <a:buFont typeface="+mj-lt"/>
              <a:buAutoNum type="arabicPeriod"/>
            </a:pPr>
            <a:r>
              <a:rPr lang="en-US" dirty="0"/>
              <a:t>Partially fleshed out (needs more research/time)</a:t>
            </a:r>
          </a:p>
          <a:p>
            <a:pPr lvl="2"/>
            <a:r>
              <a:rPr lang="en-US" i="1" dirty="0"/>
              <a:t>Should these recommendations be incorporated as topics/scope within the “Restructuring CAEECC” proposal for a future WG?</a:t>
            </a:r>
          </a:p>
          <a:p>
            <a:endParaRPr lang="en-US" dirty="0"/>
          </a:p>
          <a:p>
            <a:pPr marL="0" indent="0">
              <a:buNone/>
            </a:pPr>
            <a:r>
              <a:rPr lang="en-US" b="1" dirty="0"/>
              <a:t>Does sequence matter? </a:t>
            </a:r>
            <a:r>
              <a:rPr lang="en-US" dirty="0"/>
              <a:t>For example, does there need to be a mechanism for Compensation before a new WG launches?</a:t>
            </a:r>
          </a:p>
        </p:txBody>
      </p:sp>
      <p:sp>
        <p:nvSpPr>
          <p:cNvPr id="4" name="Slide Number Placeholder 3">
            <a:extLst>
              <a:ext uri="{FF2B5EF4-FFF2-40B4-BE49-F238E27FC236}">
                <a16:creationId xmlns:a16="http://schemas.microsoft.com/office/drawing/2014/main" id="{1957AF08-5032-C644-852F-C5DF53442FA0}"/>
              </a:ext>
            </a:extLst>
          </p:cNvPr>
          <p:cNvSpPr>
            <a:spLocks noGrp="1"/>
          </p:cNvSpPr>
          <p:nvPr>
            <p:ph type="sldNum" sz="quarter" idx="12"/>
          </p:nvPr>
        </p:nvSpPr>
        <p:spPr/>
        <p:txBody>
          <a:bodyPr/>
          <a:lstStyle/>
          <a:p>
            <a:fld id="{F8E28480-1C08-4458-AD97-0283E6FFD09D}" type="slidenum">
              <a:rPr lang="en-US" smtClean="0"/>
              <a:t>16</a:t>
            </a:fld>
            <a:endParaRPr lang="en-US"/>
          </a:p>
        </p:txBody>
      </p:sp>
    </p:spTree>
    <p:extLst>
      <p:ext uri="{BB962C8B-B14F-4D97-AF65-F5344CB8AC3E}">
        <p14:creationId xmlns:p14="http://schemas.microsoft.com/office/powerpoint/2010/main" val="3891169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471DB1-15F6-4341-A774-29432BAA5621}"/>
              </a:ext>
            </a:extLst>
          </p:cNvPr>
          <p:cNvSpPr/>
          <p:nvPr/>
        </p:nvSpPr>
        <p:spPr>
          <a:xfrm>
            <a:off x="9375820" y="4198511"/>
            <a:ext cx="2604189" cy="25178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5" name="Group 4">
            <a:extLst>
              <a:ext uri="{FF2B5EF4-FFF2-40B4-BE49-F238E27FC236}">
                <a16:creationId xmlns:a16="http://schemas.microsoft.com/office/drawing/2014/main" id="{69AF8207-0917-674B-B9F8-761DA3A2E26B}"/>
              </a:ext>
            </a:extLst>
          </p:cNvPr>
          <p:cNvGrpSpPr/>
          <p:nvPr/>
        </p:nvGrpSpPr>
        <p:grpSpPr>
          <a:xfrm>
            <a:off x="1422400" y="52180"/>
            <a:ext cx="10557609" cy="6663792"/>
            <a:chOff x="-2007239" y="598458"/>
            <a:chExt cx="10308206" cy="6663792"/>
          </a:xfrm>
        </p:grpSpPr>
        <p:sp>
          <p:nvSpPr>
            <p:cNvPr id="10" name="Freeform 9">
              <a:extLst>
                <a:ext uri="{FF2B5EF4-FFF2-40B4-BE49-F238E27FC236}">
                  <a16:creationId xmlns:a16="http://schemas.microsoft.com/office/drawing/2014/main" id="{65B4BE34-9FAC-CE4A-A10B-0B676EE86543}"/>
                </a:ext>
              </a:extLst>
            </p:cNvPr>
            <p:cNvSpPr/>
            <p:nvPr/>
          </p:nvSpPr>
          <p:spPr>
            <a:xfrm>
              <a:off x="-1353545" y="3864940"/>
              <a:ext cx="3000514" cy="1500257"/>
            </a:xfrm>
            <a:custGeom>
              <a:avLst/>
              <a:gdLst>
                <a:gd name="connsiteX0" fmla="*/ 0 w 3000514"/>
                <a:gd name="connsiteY0" fmla="*/ 0 h 1500257"/>
                <a:gd name="connsiteX1" fmla="*/ 3000514 w 3000514"/>
                <a:gd name="connsiteY1" fmla="*/ 0 h 1500257"/>
                <a:gd name="connsiteX2" fmla="*/ 3000514 w 3000514"/>
                <a:gd name="connsiteY2" fmla="*/ 1500257 h 1500257"/>
                <a:gd name="connsiteX3" fmla="*/ 0 w 3000514"/>
                <a:gd name="connsiteY3" fmla="*/ 1500257 h 1500257"/>
                <a:gd name="connsiteX4" fmla="*/ 0 w 3000514"/>
                <a:gd name="connsiteY4" fmla="*/ 0 h 1500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514" h="1500257">
                  <a:moveTo>
                    <a:pt x="0" y="0"/>
                  </a:moveTo>
                  <a:lnTo>
                    <a:pt x="3000514" y="0"/>
                  </a:lnTo>
                  <a:lnTo>
                    <a:pt x="3000514" y="1500257"/>
                  </a:lnTo>
                  <a:lnTo>
                    <a:pt x="0" y="1500257"/>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Provide suggested revision (consensus TBD)</a:t>
              </a:r>
            </a:p>
          </p:txBody>
        </p:sp>
        <p:sp>
          <p:nvSpPr>
            <p:cNvPr id="11" name="Freeform 10">
              <a:extLst>
                <a:ext uri="{FF2B5EF4-FFF2-40B4-BE49-F238E27FC236}">
                  <a16:creationId xmlns:a16="http://schemas.microsoft.com/office/drawing/2014/main" id="{582FE9FF-0549-EC42-A47D-5676BFD0F763}"/>
                </a:ext>
              </a:extLst>
            </p:cNvPr>
            <p:cNvSpPr/>
            <p:nvPr/>
          </p:nvSpPr>
          <p:spPr>
            <a:xfrm>
              <a:off x="97774" y="2073924"/>
              <a:ext cx="3000514" cy="1500257"/>
            </a:xfrm>
            <a:custGeom>
              <a:avLst/>
              <a:gdLst>
                <a:gd name="connsiteX0" fmla="*/ 0 w 3000514"/>
                <a:gd name="connsiteY0" fmla="*/ 0 h 1500257"/>
                <a:gd name="connsiteX1" fmla="*/ 3000514 w 3000514"/>
                <a:gd name="connsiteY1" fmla="*/ 0 h 1500257"/>
                <a:gd name="connsiteX2" fmla="*/ 3000514 w 3000514"/>
                <a:gd name="connsiteY2" fmla="*/ 1500257 h 1500257"/>
                <a:gd name="connsiteX3" fmla="*/ 0 w 3000514"/>
                <a:gd name="connsiteY3" fmla="*/ 1500257 h 1500257"/>
                <a:gd name="connsiteX4" fmla="*/ 0 w 3000514"/>
                <a:gd name="connsiteY4" fmla="*/ 0 h 1500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514" h="1500257">
                  <a:moveTo>
                    <a:pt x="0" y="0"/>
                  </a:moveTo>
                  <a:lnTo>
                    <a:pt x="3000514" y="0"/>
                  </a:lnTo>
                  <a:lnTo>
                    <a:pt x="3000514" y="1500257"/>
                  </a:lnTo>
                  <a:lnTo>
                    <a:pt x="0" y="1500257"/>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YES, one or more Members has a concern</a:t>
              </a:r>
            </a:p>
          </p:txBody>
        </p:sp>
        <p:sp>
          <p:nvSpPr>
            <p:cNvPr id="12" name="Freeform 11">
              <a:extLst>
                <a:ext uri="{FF2B5EF4-FFF2-40B4-BE49-F238E27FC236}">
                  <a16:creationId xmlns:a16="http://schemas.microsoft.com/office/drawing/2014/main" id="{FC16E6EB-4DD6-EE41-AC45-F7184E5BEBDB}"/>
                </a:ext>
              </a:extLst>
            </p:cNvPr>
            <p:cNvSpPr/>
            <p:nvPr/>
          </p:nvSpPr>
          <p:spPr>
            <a:xfrm>
              <a:off x="5300453" y="2121078"/>
              <a:ext cx="3000514" cy="1500257"/>
            </a:xfrm>
            <a:custGeom>
              <a:avLst/>
              <a:gdLst>
                <a:gd name="connsiteX0" fmla="*/ 0 w 3000514"/>
                <a:gd name="connsiteY0" fmla="*/ 0 h 1500257"/>
                <a:gd name="connsiteX1" fmla="*/ 3000514 w 3000514"/>
                <a:gd name="connsiteY1" fmla="*/ 0 h 1500257"/>
                <a:gd name="connsiteX2" fmla="*/ 3000514 w 3000514"/>
                <a:gd name="connsiteY2" fmla="*/ 1500257 h 1500257"/>
                <a:gd name="connsiteX3" fmla="*/ 0 w 3000514"/>
                <a:gd name="connsiteY3" fmla="*/ 1500257 h 1500257"/>
                <a:gd name="connsiteX4" fmla="*/ 0 w 3000514"/>
                <a:gd name="connsiteY4" fmla="*/ 0 h 1500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514" h="1500257">
                  <a:moveTo>
                    <a:pt x="0" y="0"/>
                  </a:moveTo>
                  <a:lnTo>
                    <a:pt x="3000514" y="0"/>
                  </a:lnTo>
                  <a:lnTo>
                    <a:pt x="3000514" y="1500257"/>
                  </a:lnTo>
                  <a:lnTo>
                    <a:pt x="0" y="1500257"/>
                  </a:lnTo>
                  <a:lnTo>
                    <a:pt x="0" y="0"/>
                  </a:lnTo>
                  <a:close/>
                </a:path>
              </a:pathLst>
            </a:custGeom>
            <a:solidFill>
              <a:srgbClr val="92D050"/>
            </a:solidFill>
          </p:spPr>
          <p:style>
            <a:lnRef idx="1">
              <a:schemeClr val="accent5"/>
            </a:lnRef>
            <a:fillRef idx="2">
              <a:schemeClr val="accent5"/>
            </a:fillRef>
            <a:effectRef idx="1">
              <a:schemeClr val="accent5"/>
            </a:effectRef>
            <a:fontRef idx="minor">
              <a:schemeClr val="dk1"/>
            </a:fontRef>
          </p:style>
          <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NO ONE DISAGREES (if no one raises a concern, consensus is assumed)</a:t>
              </a:r>
            </a:p>
          </p:txBody>
        </p:sp>
        <p:sp>
          <p:nvSpPr>
            <p:cNvPr id="13" name="Freeform 12">
              <a:extLst>
                <a:ext uri="{FF2B5EF4-FFF2-40B4-BE49-F238E27FC236}">
                  <a16:creationId xmlns:a16="http://schemas.microsoft.com/office/drawing/2014/main" id="{E73D85D8-E86D-9946-9D2D-2ACA8216EDC6}"/>
                </a:ext>
              </a:extLst>
            </p:cNvPr>
            <p:cNvSpPr/>
            <p:nvPr/>
          </p:nvSpPr>
          <p:spPr>
            <a:xfrm>
              <a:off x="-2007239" y="5761993"/>
              <a:ext cx="3605270" cy="1500257"/>
            </a:xfrm>
            <a:custGeom>
              <a:avLst/>
              <a:gdLst>
                <a:gd name="connsiteX0" fmla="*/ 0 w 3000514"/>
                <a:gd name="connsiteY0" fmla="*/ 0 h 1500257"/>
                <a:gd name="connsiteX1" fmla="*/ 3000514 w 3000514"/>
                <a:gd name="connsiteY1" fmla="*/ 0 h 1500257"/>
                <a:gd name="connsiteX2" fmla="*/ 3000514 w 3000514"/>
                <a:gd name="connsiteY2" fmla="*/ 1500257 h 1500257"/>
                <a:gd name="connsiteX3" fmla="*/ 0 w 3000514"/>
                <a:gd name="connsiteY3" fmla="*/ 1500257 h 1500257"/>
                <a:gd name="connsiteX4" fmla="*/ 0 w 3000514"/>
                <a:gd name="connsiteY4" fmla="*/ 0 h 1500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514" h="1500257">
                  <a:moveTo>
                    <a:pt x="0" y="0"/>
                  </a:moveTo>
                  <a:lnTo>
                    <a:pt x="3000514" y="0"/>
                  </a:lnTo>
                  <a:lnTo>
                    <a:pt x="3000514" y="1500257"/>
                  </a:lnTo>
                  <a:lnTo>
                    <a:pt x="0" y="1500257"/>
                  </a:lnTo>
                  <a:lnTo>
                    <a:pt x="0" y="0"/>
                  </a:lnTo>
                  <a:close/>
                </a:path>
              </a:pathLst>
            </a:custGeom>
            <a:solidFill>
              <a:srgbClr val="92D050"/>
            </a:solidFill>
          </p:spPr>
          <p:style>
            <a:lnRef idx="1">
              <a:schemeClr val="accent5"/>
            </a:lnRef>
            <a:fillRef idx="2">
              <a:schemeClr val="accent5"/>
            </a:fillRef>
            <a:effectRef idx="1">
              <a:schemeClr val="accent5"/>
            </a:effectRef>
            <a:fontRef idx="minor">
              <a:schemeClr val="dk1"/>
            </a:fontRef>
          </p:style>
          <p:txBody>
            <a:bodyPr spcFirstLastPara="0" vert="horz" wrap="square" lIns="16510" tIns="16510" rIns="16510" bIns="16510" numCol="1" spcCol="1270" anchor="ctr" anchorCtr="0">
              <a:noAutofit/>
            </a:bodyPr>
            <a:lstStyle/>
            <a:p>
              <a:pPr algn="ctr" defTabSz="1155700">
                <a:lnSpc>
                  <a:spcPct val="90000"/>
                </a:lnSpc>
                <a:spcBef>
                  <a:spcPct val="0"/>
                </a:spcBef>
                <a:spcAft>
                  <a:spcPct val="35000"/>
                </a:spcAft>
              </a:pPr>
              <a:r>
                <a:rPr lang="en-US" sz="2600" dirty="0"/>
                <a:t>All Members agree to revised text CONSENSUS</a:t>
              </a:r>
            </a:p>
          </p:txBody>
        </p:sp>
        <p:sp>
          <p:nvSpPr>
            <p:cNvPr id="14" name="Freeform 13">
              <a:extLst>
                <a:ext uri="{FF2B5EF4-FFF2-40B4-BE49-F238E27FC236}">
                  <a16:creationId xmlns:a16="http://schemas.microsoft.com/office/drawing/2014/main" id="{DACA7CA6-CBE3-D441-BF4E-372FD60415B8}"/>
                </a:ext>
              </a:extLst>
            </p:cNvPr>
            <p:cNvSpPr/>
            <p:nvPr/>
          </p:nvSpPr>
          <p:spPr>
            <a:xfrm>
              <a:off x="-1195460" y="598458"/>
              <a:ext cx="6566794" cy="1325985"/>
            </a:xfrm>
            <a:custGeom>
              <a:avLst/>
              <a:gdLst>
                <a:gd name="connsiteX0" fmla="*/ 0 w 3000514"/>
                <a:gd name="connsiteY0" fmla="*/ 0 h 1500257"/>
                <a:gd name="connsiteX1" fmla="*/ 3000514 w 3000514"/>
                <a:gd name="connsiteY1" fmla="*/ 0 h 1500257"/>
                <a:gd name="connsiteX2" fmla="*/ 3000514 w 3000514"/>
                <a:gd name="connsiteY2" fmla="*/ 1500257 h 1500257"/>
                <a:gd name="connsiteX3" fmla="*/ 0 w 3000514"/>
                <a:gd name="connsiteY3" fmla="*/ 1500257 h 1500257"/>
                <a:gd name="connsiteX4" fmla="*/ 0 w 3000514"/>
                <a:gd name="connsiteY4" fmla="*/ 0 h 1500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514" h="1500257">
                  <a:moveTo>
                    <a:pt x="0" y="0"/>
                  </a:moveTo>
                  <a:lnTo>
                    <a:pt x="3000514" y="0"/>
                  </a:lnTo>
                  <a:lnTo>
                    <a:pt x="3000514" y="1500257"/>
                  </a:lnTo>
                  <a:lnTo>
                    <a:pt x="0" y="1500257"/>
                  </a:lnTo>
                  <a:lnTo>
                    <a:pt x="0" y="0"/>
                  </a:lnTo>
                  <a:close/>
                </a:path>
              </a:pathLst>
            </a:custGeom>
            <a:ln w="38100">
              <a:solidFill>
                <a:schemeClr val="tx1"/>
              </a:solidFill>
            </a:ln>
          </p:spPr>
          <p:style>
            <a:lnRef idx="2">
              <a:schemeClr val="dk1"/>
            </a:lnRef>
            <a:fillRef idx="1">
              <a:schemeClr val="lt1"/>
            </a:fillRef>
            <a:effectRef idx="0">
              <a:schemeClr val="dk1"/>
            </a:effectRef>
            <a:fontRef idx="minor">
              <a:schemeClr val="dk1"/>
            </a:fontRef>
          </p:style>
          <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i="1" kern="1200" dirty="0"/>
                <a:t>Does anyone disagree with proposed recommendation X (Provide DEI primers)? </a:t>
              </a:r>
            </a:p>
          </p:txBody>
        </p:sp>
      </p:grpSp>
      <p:sp>
        <p:nvSpPr>
          <p:cNvPr id="15" name="Freeform 14">
            <a:extLst>
              <a:ext uri="{FF2B5EF4-FFF2-40B4-BE49-F238E27FC236}">
                <a16:creationId xmlns:a16="http://schemas.microsoft.com/office/drawing/2014/main" id="{A5B7B068-33B1-3C47-BD71-6F2423647DF9}"/>
              </a:ext>
            </a:extLst>
          </p:cNvPr>
          <p:cNvSpPr/>
          <p:nvPr/>
        </p:nvSpPr>
        <p:spPr>
          <a:xfrm>
            <a:off x="5555202" y="3310816"/>
            <a:ext cx="3000514" cy="1500257"/>
          </a:xfrm>
          <a:custGeom>
            <a:avLst/>
            <a:gdLst>
              <a:gd name="connsiteX0" fmla="*/ 0 w 3000514"/>
              <a:gd name="connsiteY0" fmla="*/ 0 h 1500257"/>
              <a:gd name="connsiteX1" fmla="*/ 3000514 w 3000514"/>
              <a:gd name="connsiteY1" fmla="*/ 0 h 1500257"/>
              <a:gd name="connsiteX2" fmla="*/ 3000514 w 3000514"/>
              <a:gd name="connsiteY2" fmla="*/ 1500257 h 1500257"/>
              <a:gd name="connsiteX3" fmla="*/ 0 w 3000514"/>
              <a:gd name="connsiteY3" fmla="*/ 1500257 h 1500257"/>
              <a:gd name="connsiteX4" fmla="*/ 0 w 3000514"/>
              <a:gd name="connsiteY4" fmla="*/ 0 h 1500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514" h="1500257">
                <a:moveTo>
                  <a:pt x="0" y="0"/>
                </a:moveTo>
                <a:lnTo>
                  <a:pt x="3000514" y="0"/>
                </a:lnTo>
                <a:lnTo>
                  <a:pt x="3000514" y="1500257"/>
                </a:lnTo>
                <a:lnTo>
                  <a:pt x="0" y="1500257"/>
                </a:lnTo>
                <a:lnTo>
                  <a:pt x="0" y="0"/>
                </a:lnTo>
                <a:close/>
              </a:path>
            </a:pathLst>
          </a:custGeom>
          <a:solidFill>
            <a:schemeClr val="tx2">
              <a:lumMod val="25000"/>
              <a:lumOff val="75000"/>
            </a:schemeClr>
          </a:solidFill>
        </p:spPr>
        <p:style>
          <a:lnRef idx="1">
            <a:schemeClr val="accent5"/>
          </a:lnRef>
          <a:fillRef idx="2">
            <a:schemeClr val="accent5"/>
          </a:fillRef>
          <a:effectRef idx="1">
            <a:schemeClr val="accent5"/>
          </a:effectRef>
          <a:fontRef idx="minor">
            <a:schemeClr val="dk1"/>
          </a:fontRef>
        </p:style>
        <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Provide alternate option (NON-CONSENSUS)</a:t>
            </a:r>
          </a:p>
        </p:txBody>
      </p:sp>
      <p:sp>
        <p:nvSpPr>
          <p:cNvPr id="16" name="Freeform 15">
            <a:extLst>
              <a:ext uri="{FF2B5EF4-FFF2-40B4-BE49-F238E27FC236}">
                <a16:creationId xmlns:a16="http://schemas.microsoft.com/office/drawing/2014/main" id="{BDF5DBE8-537B-C14F-9E09-FB082A143612}"/>
              </a:ext>
            </a:extLst>
          </p:cNvPr>
          <p:cNvSpPr/>
          <p:nvPr/>
        </p:nvSpPr>
        <p:spPr>
          <a:xfrm>
            <a:off x="5555202" y="5215715"/>
            <a:ext cx="3605269" cy="1500257"/>
          </a:xfrm>
          <a:custGeom>
            <a:avLst/>
            <a:gdLst>
              <a:gd name="connsiteX0" fmla="*/ 0 w 3000514"/>
              <a:gd name="connsiteY0" fmla="*/ 0 h 1500257"/>
              <a:gd name="connsiteX1" fmla="*/ 3000514 w 3000514"/>
              <a:gd name="connsiteY1" fmla="*/ 0 h 1500257"/>
              <a:gd name="connsiteX2" fmla="*/ 3000514 w 3000514"/>
              <a:gd name="connsiteY2" fmla="*/ 1500257 h 1500257"/>
              <a:gd name="connsiteX3" fmla="*/ 0 w 3000514"/>
              <a:gd name="connsiteY3" fmla="*/ 1500257 h 1500257"/>
              <a:gd name="connsiteX4" fmla="*/ 0 w 3000514"/>
              <a:gd name="connsiteY4" fmla="*/ 0 h 1500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514" h="1500257">
                <a:moveTo>
                  <a:pt x="0" y="0"/>
                </a:moveTo>
                <a:lnTo>
                  <a:pt x="3000514" y="0"/>
                </a:lnTo>
                <a:lnTo>
                  <a:pt x="3000514" y="1500257"/>
                </a:lnTo>
                <a:lnTo>
                  <a:pt x="0" y="1500257"/>
                </a:lnTo>
                <a:lnTo>
                  <a:pt x="0" y="0"/>
                </a:lnTo>
                <a:close/>
              </a:path>
            </a:pathLst>
          </a:custGeom>
          <a:solidFill>
            <a:schemeClr val="tx2">
              <a:lumMod val="25000"/>
              <a:lumOff val="75000"/>
            </a:schemeClr>
          </a:solidFill>
        </p:spPr>
        <p:style>
          <a:lnRef idx="1">
            <a:schemeClr val="accent5"/>
          </a:lnRef>
          <a:fillRef idx="2">
            <a:schemeClr val="accent5"/>
          </a:fillRef>
          <a:effectRef idx="1">
            <a:schemeClr val="accent5"/>
          </a:effectRef>
          <a:fontRef idx="minor">
            <a:schemeClr val="dk1"/>
          </a:fontRef>
        </p:style>
        <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Initial indication of preferred option through show of hands (sign-up process in late March)</a:t>
            </a:r>
          </a:p>
        </p:txBody>
      </p:sp>
      <p:cxnSp>
        <p:nvCxnSpPr>
          <p:cNvPr id="21" name="Elbow Connector 20">
            <a:extLst>
              <a:ext uri="{FF2B5EF4-FFF2-40B4-BE49-F238E27FC236}">
                <a16:creationId xmlns:a16="http://schemas.microsoft.com/office/drawing/2014/main" id="{1323B9E2-F715-CA40-B2FE-5EB1D4E41B3C}"/>
              </a:ext>
            </a:extLst>
          </p:cNvPr>
          <p:cNvCxnSpPr>
            <a:cxnSpLocks/>
          </p:cNvCxnSpPr>
          <p:nvPr/>
        </p:nvCxnSpPr>
        <p:spPr>
          <a:xfrm>
            <a:off x="7900047" y="1378165"/>
            <a:ext cx="1079448" cy="4941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0A323A0-1FD5-A540-A3C8-614388210789}"/>
              </a:ext>
            </a:extLst>
          </p:cNvPr>
          <p:cNvCxnSpPr>
            <a:cxnSpLocks/>
          </p:cNvCxnSpPr>
          <p:nvPr/>
        </p:nvCxnSpPr>
        <p:spPr>
          <a:xfrm>
            <a:off x="5326011" y="1378165"/>
            <a:ext cx="0" cy="149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DE66153-C6D8-D94B-8E55-90A01699A688}"/>
              </a:ext>
            </a:extLst>
          </p:cNvPr>
          <p:cNvCxnSpPr>
            <a:cxnSpLocks/>
          </p:cNvCxnSpPr>
          <p:nvPr/>
        </p:nvCxnSpPr>
        <p:spPr>
          <a:xfrm>
            <a:off x="6651453" y="2304632"/>
            <a:ext cx="580506" cy="10334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2A62D0F2-D667-DD49-9188-800FDD42537D}"/>
              </a:ext>
            </a:extLst>
          </p:cNvPr>
          <p:cNvCxnSpPr>
            <a:cxnSpLocks/>
          </p:cNvCxnSpPr>
          <p:nvPr/>
        </p:nvCxnSpPr>
        <p:spPr>
          <a:xfrm flipH="1">
            <a:off x="2709943" y="2353364"/>
            <a:ext cx="868400" cy="993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5FB9C78-1947-5549-B5F9-4607B8D97CEF}"/>
              </a:ext>
            </a:extLst>
          </p:cNvPr>
          <p:cNvCxnSpPr>
            <a:cxnSpLocks/>
          </p:cNvCxnSpPr>
          <p:nvPr/>
        </p:nvCxnSpPr>
        <p:spPr>
          <a:xfrm>
            <a:off x="3234987" y="4818491"/>
            <a:ext cx="0" cy="396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4F207EE6-4598-984F-B2F2-69F078A44ECF}"/>
              </a:ext>
            </a:extLst>
          </p:cNvPr>
          <p:cNvCxnSpPr>
            <a:cxnSpLocks/>
          </p:cNvCxnSpPr>
          <p:nvPr/>
        </p:nvCxnSpPr>
        <p:spPr>
          <a:xfrm>
            <a:off x="5207746" y="4818491"/>
            <a:ext cx="407132" cy="4042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58BA669-0D74-EE47-9945-08501550E239}"/>
              </a:ext>
            </a:extLst>
          </p:cNvPr>
          <p:cNvCxnSpPr>
            <a:cxnSpLocks/>
          </p:cNvCxnSpPr>
          <p:nvPr/>
        </p:nvCxnSpPr>
        <p:spPr>
          <a:xfrm>
            <a:off x="7087656" y="4818491"/>
            <a:ext cx="0" cy="396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Freeform 17">
            <a:extLst>
              <a:ext uri="{FF2B5EF4-FFF2-40B4-BE49-F238E27FC236}">
                <a16:creationId xmlns:a16="http://schemas.microsoft.com/office/drawing/2014/main" id="{284771D1-BED1-6842-A41E-34FB9FD3EFBB}"/>
              </a:ext>
            </a:extLst>
          </p:cNvPr>
          <p:cNvSpPr/>
          <p:nvPr/>
        </p:nvSpPr>
        <p:spPr>
          <a:xfrm>
            <a:off x="9520395" y="5589400"/>
            <a:ext cx="2350117" cy="425439"/>
          </a:xfrm>
          <a:custGeom>
            <a:avLst/>
            <a:gdLst>
              <a:gd name="connsiteX0" fmla="*/ 0 w 3000514"/>
              <a:gd name="connsiteY0" fmla="*/ 0 h 1500257"/>
              <a:gd name="connsiteX1" fmla="*/ 3000514 w 3000514"/>
              <a:gd name="connsiteY1" fmla="*/ 0 h 1500257"/>
              <a:gd name="connsiteX2" fmla="*/ 3000514 w 3000514"/>
              <a:gd name="connsiteY2" fmla="*/ 1500257 h 1500257"/>
              <a:gd name="connsiteX3" fmla="*/ 0 w 3000514"/>
              <a:gd name="connsiteY3" fmla="*/ 1500257 h 1500257"/>
              <a:gd name="connsiteX4" fmla="*/ 0 w 3000514"/>
              <a:gd name="connsiteY4" fmla="*/ 0 h 1500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514" h="1500257">
                <a:moveTo>
                  <a:pt x="0" y="0"/>
                </a:moveTo>
                <a:lnTo>
                  <a:pt x="3000514" y="0"/>
                </a:lnTo>
                <a:lnTo>
                  <a:pt x="3000514" y="1500257"/>
                </a:lnTo>
                <a:lnTo>
                  <a:pt x="0" y="1500257"/>
                </a:lnTo>
                <a:lnTo>
                  <a:pt x="0" y="0"/>
                </a:lnTo>
                <a:close/>
              </a:path>
            </a:pathLst>
          </a:custGeom>
          <a:solidFill>
            <a:srgbClr val="92D050"/>
          </a:solidFill>
        </p:spPr>
        <p:style>
          <a:lnRef idx="1">
            <a:schemeClr val="accent5"/>
          </a:lnRef>
          <a:fillRef idx="2">
            <a:schemeClr val="accent5"/>
          </a:fillRef>
          <a:effectRef idx="1">
            <a:schemeClr val="accent5"/>
          </a:effectRef>
          <a:fontRef idx="minor">
            <a:schemeClr val="dk1"/>
          </a:fontRef>
        </p:style>
        <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kern="1200" dirty="0"/>
              <a:t>Green = consensus</a:t>
            </a:r>
          </a:p>
        </p:txBody>
      </p:sp>
      <p:sp>
        <p:nvSpPr>
          <p:cNvPr id="19" name="Freeform 18">
            <a:extLst>
              <a:ext uri="{FF2B5EF4-FFF2-40B4-BE49-F238E27FC236}">
                <a16:creationId xmlns:a16="http://schemas.microsoft.com/office/drawing/2014/main" id="{BEB4834A-F35F-0E49-8E8F-21C1B3D13908}"/>
              </a:ext>
            </a:extLst>
          </p:cNvPr>
          <p:cNvSpPr/>
          <p:nvPr/>
        </p:nvSpPr>
        <p:spPr>
          <a:xfrm>
            <a:off x="9520395" y="4830682"/>
            <a:ext cx="2362585" cy="631191"/>
          </a:xfrm>
          <a:custGeom>
            <a:avLst/>
            <a:gdLst>
              <a:gd name="connsiteX0" fmla="*/ 0 w 3000514"/>
              <a:gd name="connsiteY0" fmla="*/ 0 h 1500257"/>
              <a:gd name="connsiteX1" fmla="*/ 3000514 w 3000514"/>
              <a:gd name="connsiteY1" fmla="*/ 0 h 1500257"/>
              <a:gd name="connsiteX2" fmla="*/ 3000514 w 3000514"/>
              <a:gd name="connsiteY2" fmla="*/ 1500257 h 1500257"/>
              <a:gd name="connsiteX3" fmla="*/ 0 w 3000514"/>
              <a:gd name="connsiteY3" fmla="*/ 1500257 h 1500257"/>
              <a:gd name="connsiteX4" fmla="*/ 0 w 3000514"/>
              <a:gd name="connsiteY4" fmla="*/ 0 h 1500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514" h="1500257">
                <a:moveTo>
                  <a:pt x="0" y="0"/>
                </a:moveTo>
                <a:lnTo>
                  <a:pt x="3000514" y="0"/>
                </a:lnTo>
                <a:lnTo>
                  <a:pt x="3000514" y="1500257"/>
                </a:lnTo>
                <a:lnTo>
                  <a:pt x="0" y="1500257"/>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kern="1200" dirty="0"/>
              <a:t>Purple = discussion to try to resolve concerns</a:t>
            </a:r>
          </a:p>
        </p:txBody>
      </p:sp>
      <p:sp>
        <p:nvSpPr>
          <p:cNvPr id="20" name="Freeform 19">
            <a:extLst>
              <a:ext uri="{FF2B5EF4-FFF2-40B4-BE49-F238E27FC236}">
                <a16:creationId xmlns:a16="http://schemas.microsoft.com/office/drawing/2014/main" id="{17F20940-0E3A-7B46-809F-9AE1A765E41F}"/>
              </a:ext>
            </a:extLst>
          </p:cNvPr>
          <p:cNvSpPr/>
          <p:nvPr/>
        </p:nvSpPr>
        <p:spPr>
          <a:xfrm>
            <a:off x="9493736" y="6142366"/>
            <a:ext cx="2376776" cy="425439"/>
          </a:xfrm>
          <a:custGeom>
            <a:avLst/>
            <a:gdLst>
              <a:gd name="connsiteX0" fmla="*/ 0 w 3000514"/>
              <a:gd name="connsiteY0" fmla="*/ 0 h 1500257"/>
              <a:gd name="connsiteX1" fmla="*/ 3000514 w 3000514"/>
              <a:gd name="connsiteY1" fmla="*/ 0 h 1500257"/>
              <a:gd name="connsiteX2" fmla="*/ 3000514 w 3000514"/>
              <a:gd name="connsiteY2" fmla="*/ 1500257 h 1500257"/>
              <a:gd name="connsiteX3" fmla="*/ 0 w 3000514"/>
              <a:gd name="connsiteY3" fmla="*/ 1500257 h 1500257"/>
              <a:gd name="connsiteX4" fmla="*/ 0 w 3000514"/>
              <a:gd name="connsiteY4" fmla="*/ 0 h 1500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514" h="1500257">
                <a:moveTo>
                  <a:pt x="0" y="0"/>
                </a:moveTo>
                <a:lnTo>
                  <a:pt x="3000514" y="0"/>
                </a:lnTo>
                <a:lnTo>
                  <a:pt x="3000514" y="1500257"/>
                </a:lnTo>
                <a:lnTo>
                  <a:pt x="0" y="1500257"/>
                </a:lnTo>
                <a:lnTo>
                  <a:pt x="0" y="0"/>
                </a:lnTo>
                <a:close/>
              </a:path>
            </a:pathLst>
          </a:custGeom>
          <a:solidFill>
            <a:schemeClr val="tx2">
              <a:lumMod val="25000"/>
              <a:lumOff val="75000"/>
            </a:schemeClr>
          </a:solidFill>
        </p:spPr>
        <p:style>
          <a:lnRef idx="1">
            <a:schemeClr val="accent5"/>
          </a:lnRef>
          <a:fillRef idx="2">
            <a:schemeClr val="accent5"/>
          </a:fillRef>
          <a:effectRef idx="1">
            <a:schemeClr val="accent5"/>
          </a:effectRef>
          <a:fontRef idx="minor">
            <a:schemeClr val="dk1"/>
          </a:fontRef>
        </p:style>
        <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kern="1200" dirty="0"/>
              <a:t>Blue = non-consensus</a:t>
            </a:r>
          </a:p>
        </p:txBody>
      </p:sp>
      <p:sp>
        <p:nvSpPr>
          <p:cNvPr id="3" name="TextBox 2">
            <a:extLst>
              <a:ext uri="{FF2B5EF4-FFF2-40B4-BE49-F238E27FC236}">
                <a16:creationId xmlns:a16="http://schemas.microsoft.com/office/drawing/2014/main" id="{43006B9E-8634-3549-ABF3-6BE338BF4522}"/>
              </a:ext>
            </a:extLst>
          </p:cNvPr>
          <p:cNvSpPr txBox="1"/>
          <p:nvPr/>
        </p:nvSpPr>
        <p:spPr>
          <a:xfrm>
            <a:off x="10226378" y="4352997"/>
            <a:ext cx="91149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Legend</a:t>
            </a:r>
          </a:p>
        </p:txBody>
      </p:sp>
    </p:spTree>
    <p:extLst>
      <p:ext uri="{BB962C8B-B14F-4D97-AF65-F5344CB8AC3E}">
        <p14:creationId xmlns:p14="http://schemas.microsoft.com/office/powerpoint/2010/main" val="3760665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98598-9A50-F84B-9E5D-95E19242A96C}"/>
              </a:ext>
            </a:extLst>
          </p:cNvPr>
          <p:cNvSpPr>
            <a:spLocks noGrp="1"/>
          </p:cNvSpPr>
          <p:nvPr>
            <p:ph type="title"/>
          </p:nvPr>
        </p:nvSpPr>
        <p:spPr/>
        <p:txBody>
          <a:bodyPr>
            <a:normAutofit fontScale="90000"/>
          </a:bodyPr>
          <a:lstStyle/>
          <a:p>
            <a:r>
              <a:rPr lang="en-US" dirty="0"/>
              <a:t>Proposed Approach for Full CAEECC Processing of CDEI WG Recommendations</a:t>
            </a:r>
          </a:p>
        </p:txBody>
      </p:sp>
      <p:sp>
        <p:nvSpPr>
          <p:cNvPr id="3" name="Content Placeholder 2">
            <a:extLst>
              <a:ext uri="{FF2B5EF4-FFF2-40B4-BE49-F238E27FC236}">
                <a16:creationId xmlns:a16="http://schemas.microsoft.com/office/drawing/2014/main" id="{8556CADB-DFA5-A440-918A-433F732C8108}"/>
              </a:ext>
            </a:extLst>
          </p:cNvPr>
          <p:cNvSpPr>
            <a:spLocks noGrp="1"/>
          </p:cNvSpPr>
          <p:nvPr>
            <p:ph idx="1"/>
          </p:nvPr>
        </p:nvSpPr>
        <p:spPr>
          <a:xfrm>
            <a:off x="838200" y="1414463"/>
            <a:ext cx="10515600" cy="5078412"/>
          </a:xfrm>
        </p:spPr>
        <p:txBody>
          <a:bodyPr>
            <a:noAutofit/>
          </a:bodyPr>
          <a:lstStyle/>
          <a:p>
            <a:r>
              <a:rPr lang="en-US" sz="1700" b="1" dirty="0"/>
              <a:t>Number and types of recommendations that the WG will be ready to bring to the 4/12/2022 Full CAEECC meeting for sign-off by CAEECC Members is still TBD</a:t>
            </a:r>
          </a:p>
          <a:p>
            <a:r>
              <a:rPr lang="en-US" sz="1700" b="1" dirty="0"/>
              <a:t>Proposed Process Options for consensus recommendations from Working Group </a:t>
            </a:r>
            <a:endParaRPr lang="en-US" sz="1700" dirty="0"/>
          </a:p>
          <a:p>
            <a:pPr lvl="1"/>
            <a:r>
              <a:rPr lang="en-US" sz="1700" dirty="0"/>
              <a:t>Accept as is</a:t>
            </a:r>
          </a:p>
          <a:p>
            <a:pPr lvl="1"/>
            <a:r>
              <a:rPr lang="en-US" sz="1700" dirty="0"/>
              <a:t>Return to CDEI Working Group (or some successor WG/group) for additional work with guidance from CAEECC</a:t>
            </a:r>
          </a:p>
          <a:p>
            <a:pPr lvl="1"/>
            <a:r>
              <a:rPr lang="en-US" sz="1700" dirty="0"/>
              <a:t>Provide an alternative if the recommendation from the WG isn’t acceptable (to one or more Full CAEECC Members) (see “Process for Alternatives” below)</a:t>
            </a:r>
            <a:endParaRPr lang="en-US" sz="1300" dirty="0"/>
          </a:p>
          <a:p>
            <a:r>
              <a:rPr lang="en-US" sz="1700" b="1" dirty="0"/>
              <a:t>Proposed Process Options for non-consensus recommendations from Working Group </a:t>
            </a:r>
            <a:endParaRPr lang="en-US" sz="1700" dirty="0"/>
          </a:p>
          <a:p>
            <a:pPr lvl="1"/>
            <a:r>
              <a:rPr lang="en-US" sz="1700" dirty="0"/>
              <a:t>Select one (or both) of the options from the WG</a:t>
            </a:r>
          </a:p>
          <a:p>
            <a:pPr lvl="1"/>
            <a:r>
              <a:rPr lang="en-US" sz="1700" dirty="0"/>
              <a:t>Return to CDEI Working Group (or some successor WG/group) for additional work with guidance from CAEECC</a:t>
            </a:r>
          </a:p>
          <a:p>
            <a:pPr lvl="1"/>
            <a:r>
              <a:rPr lang="en-US" sz="1700" dirty="0"/>
              <a:t>Provide another alternative if the alternatives from the WG aren’t acceptable (to one or more Full CAEECC Members) (see “Process for Alternatives” below)</a:t>
            </a:r>
          </a:p>
          <a:p>
            <a:r>
              <a:rPr lang="en-US" sz="1700" b="1" dirty="0"/>
              <a:t>Process for Alternatives: For any recommendation where there are two or more alternatives</a:t>
            </a:r>
            <a:r>
              <a:rPr lang="en-US" sz="1700" dirty="0"/>
              <a:t>, have a sign-up process for Full CAEECC Members following 4/12 meeting, with initial showing of preferences during 4/12 meeting.  The sign-up process for any recommendation with multiple alternatives would follow CAEECC standard procedure of indicating both </a:t>
            </a:r>
            <a:r>
              <a:rPr lang="en-US" sz="1700" b="1" dirty="0"/>
              <a:t>first choice</a:t>
            </a:r>
            <a:r>
              <a:rPr lang="en-US" sz="1700" dirty="0"/>
              <a:t>, and whether all the alternatives are </a:t>
            </a:r>
            <a:r>
              <a:rPr lang="en-US" sz="1700" b="1" dirty="0"/>
              <a:t>acceptable</a:t>
            </a:r>
            <a:r>
              <a:rPr lang="en-US" sz="1700" dirty="0"/>
              <a:t>.</a:t>
            </a:r>
          </a:p>
          <a:p>
            <a:pPr marL="0" indent="0">
              <a:buNone/>
            </a:pPr>
            <a:r>
              <a:rPr lang="en-US" sz="1700" dirty="0"/>
              <a:t>Where the Full CAEECC is not in consensus, it’s left for the CPUC to resolve</a:t>
            </a:r>
          </a:p>
          <a:p>
            <a:r>
              <a:rPr lang="en-US" sz="1700" dirty="0"/>
              <a:t>This process will be discussed with CDEI WG at the 4</a:t>
            </a:r>
            <a:r>
              <a:rPr lang="en-US" sz="1700" baseline="30000" dirty="0"/>
              <a:t>th</a:t>
            </a:r>
            <a:r>
              <a:rPr lang="en-US" sz="1700" dirty="0"/>
              <a:t> and 5</a:t>
            </a:r>
            <a:r>
              <a:rPr lang="en-US" sz="1700" baseline="30000" dirty="0"/>
              <a:t>th</a:t>
            </a:r>
            <a:r>
              <a:rPr lang="en-US" sz="1700" dirty="0"/>
              <a:t> CDEI meetings, after Full CAEECC weighs in today</a:t>
            </a:r>
          </a:p>
        </p:txBody>
      </p:sp>
      <p:sp>
        <p:nvSpPr>
          <p:cNvPr id="4" name="Slide Number Placeholder 3">
            <a:extLst>
              <a:ext uri="{FF2B5EF4-FFF2-40B4-BE49-F238E27FC236}">
                <a16:creationId xmlns:a16="http://schemas.microsoft.com/office/drawing/2014/main" id="{CB519C54-73A6-E344-B7FD-1BFC4ADE7E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5428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F1682-388D-5246-ABCE-4BBB536EE126}"/>
              </a:ext>
            </a:extLst>
          </p:cNvPr>
          <p:cNvSpPr>
            <a:spLocks noGrp="1"/>
          </p:cNvSpPr>
          <p:nvPr>
            <p:ph type="title"/>
          </p:nvPr>
        </p:nvSpPr>
        <p:spPr>
          <a:xfrm>
            <a:off x="983719" y="522567"/>
            <a:ext cx="9486900" cy="630382"/>
          </a:xfrm>
        </p:spPr>
        <p:txBody>
          <a:bodyPr/>
          <a:lstStyle/>
          <a:p>
            <a:r>
              <a:rPr lang="en-US" dirty="0"/>
              <a:t>Prioritization </a:t>
            </a:r>
          </a:p>
        </p:txBody>
      </p:sp>
      <p:graphicFrame>
        <p:nvGraphicFramePr>
          <p:cNvPr id="5" name="Content Placeholder 4">
            <a:extLst>
              <a:ext uri="{FF2B5EF4-FFF2-40B4-BE49-F238E27FC236}">
                <a16:creationId xmlns:a16="http://schemas.microsoft.com/office/drawing/2014/main" id="{8E55AF2D-E20A-364A-B747-118706828820}"/>
              </a:ext>
            </a:extLst>
          </p:cNvPr>
          <p:cNvGraphicFramePr>
            <a:graphicFrameLocks noGrp="1"/>
          </p:cNvGraphicFramePr>
          <p:nvPr>
            <p:ph idx="1"/>
            <p:extLst>
              <p:ext uri="{D42A27DB-BD31-4B8C-83A1-F6EECF244321}">
                <p14:modId xmlns:p14="http://schemas.microsoft.com/office/powerpoint/2010/main" val="60654994"/>
              </p:ext>
            </p:extLst>
          </p:nvPr>
        </p:nvGraphicFramePr>
        <p:xfrm>
          <a:off x="4741772" y="1440928"/>
          <a:ext cx="2965137" cy="2933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BA225898-E720-1D4F-A4B7-28E1D8F7094A}"/>
              </a:ext>
            </a:extLst>
          </p:cNvPr>
          <p:cNvSpPr>
            <a:spLocks noGrp="1"/>
          </p:cNvSpPr>
          <p:nvPr>
            <p:ph type="sldNum" sz="quarter" idx="12"/>
          </p:nvPr>
        </p:nvSpPr>
        <p:spPr/>
        <p:txBody>
          <a:bodyPr/>
          <a:lstStyle/>
          <a:p>
            <a:fld id="{F8E28480-1C08-4458-AD97-0283E6FFD09D}" type="slidenum">
              <a:rPr lang="en-US" smtClean="0"/>
              <a:t>19</a:t>
            </a:fld>
            <a:endParaRPr lang="en-US"/>
          </a:p>
        </p:txBody>
      </p:sp>
      <p:graphicFrame>
        <p:nvGraphicFramePr>
          <p:cNvPr id="6" name="Diagram 5">
            <a:extLst>
              <a:ext uri="{FF2B5EF4-FFF2-40B4-BE49-F238E27FC236}">
                <a16:creationId xmlns:a16="http://schemas.microsoft.com/office/drawing/2014/main" id="{AFE6146C-1A2A-F24D-A77E-C4C0CAE06C5A}"/>
              </a:ext>
            </a:extLst>
          </p:cNvPr>
          <p:cNvGraphicFramePr/>
          <p:nvPr>
            <p:extLst>
              <p:ext uri="{D42A27DB-BD31-4B8C-83A1-F6EECF244321}">
                <p14:modId xmlns:p14="http://schemas.microsoft.com/office/powerpoint/2010/main" val="4191763743"/>
              </p:ext>
            </p:extLst>
          </p:nvPr>
        </p:nvGraphicFramePr>
        <p:xfrm>
          <a:off x="983719" y="1440928"/>
          <a:ext cx="10481242" cy="402232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TextBox 9">
            <a:extLst>
              <a:ext uri="{FF2B5EF4-FFF2-40B4-BE49-F238E27FC236}">
                <a16:creationId xmlns:a16="http://schemas.microsoft.com/office/drawing/2014/main" id="{3D83B78F-B699-C943-ADAB-8EDCCC8EE840}"/>
              </a:ext>
            </a:extLst>
          </p:cNvPr>
          <p:cNvSpPr txBox="1"/>
          <p:nvPr/>
        </p:nvSpPr>
        <p:spPr>
          <a:xfrm>
            <a:off x="1247899" y="5719880"/>
            <a:ext cx="9696202" cy="61555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u="sng" dirty="0"/>
              <a:t>5 Categories:</a:t>
            </a:r>
          </a:p>
          <a:p>
            <a:pPr algn="ctr"/>
            <a:r>
              <a:rPr lang="en-US" sz="1600" dirty="0"/>
              <a:t>Compensation … Competency Building … Restructuring CAEECC … Recruitment &amp; Retention … Facilitation </a:t>
            </a:r>
          </a:p>
        </p:txBody>
      </p:sp>
    </p:spTree>
    <p:extLst>
      <p:ext uri="{BB962C8B-B14F-4D97-AF65-F5344CB8AC3E}">
        <p14:creationId xmlns:p14="http://schemas.microsoft.com/office/powerpoint/2010/main" val="80313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717CB-3CE3-6847-9177-6BF2B6862D7C}"/>
              </a:ext>
            </a:extLst>
          </p:cNvPr>
          <p:cNvSpPr>
            <a:spLocks noGrp="1"/>
          </p:cNvSpPr>
          <p:nvPr>
            <p:ph type="title"/>
          </p:nvPr>
        </p:nvSpPr>
        <p:spPr>
          <a:xfrm>
            <a:off x="835573" y="275888"/>
            <a:ext cx="10884773" cy="591207"/>
          </a:xfrm>
        </p:spPr>
        <p:txBody>
          <a:bodyPr/>
          <a:lstStyle/>
          <a:p>
            <a:r>
              <a:rPr lang="en-US" dirty="0"/>
              <a:t>Zoom etiquette</a:t>
            </a:r>
          </a:p>
        </p:txBody>
      </p:sp>
      <p:sp>
        <p:nvSpPr>
          <p:cNvPr id="3" name="Content Placeholder 2">
            <a:extLst>
              <a:ext uri="{FF2B5EF4-FFF2-40B4-BE49-F238E27FC236}">
                <a16:creationId xmlns:a16="http://schemas.microsoft.com/office/drawing/2014/main" id="{5A0EDCD9-7740-B64B-A1B6-C2D9F6D8240D}"/>
              </a:ext>
            </a:extLst>
          </p:cNvPr>
          <p:cNvSpPr>
            <a:spLocks noGrp="1"/>
          </p:cNvSpPr>
          <p:nvPr>
            <p:ph idx="1"/>
          </p:nvPr>
        </p:nvSpPr>
        <p:spPr>
          <a:xfrm>
            <a:off x="835573" y="867095"/>
            <a:ext cx="10884774" cy="4656882"/>
          </a:xfrm>
        </p:spPr>
        <p:txBody>
          <a:bodyPr>
            <a:normAutofit fontScale="92500"/>
          </a:bodyPr>
          <a:lstStyle/>
          <a:p>
            <a:pPr marL="0" indent="0">
              <a:buNone/>
            </a:pPr>
            <a:r>
              <a:rPr lang="en-US" b="1" dirty="0"/>
              <a:t>Virtual Etiquette</a:t>
            </a:r>
            <a:endParaRPr lang="en-US" dirty="0"/>
          </a:p>
          <a:p>
            <a:pPr lvl="0"/>
            <a:r>
              <a:rPr lang="en-US" dirty="0"/>
              <a:t>Log on a few minutes early, if possible, to ensure your technical connection is working.</a:t>
            </a:r>
          </a:p>
          <a:p>
            <a:pPr lvl="0"/>
            <a:r>
              <a:rPr lang="en-US" dirty="0"/>
              <a:t>Share your video if possible – this fosters engagement and helps mimic an in-person meeting setting.</a:t>
            </a:r>
          </a:p>
          <a:p>
            <a:pPr lvl="0"/>
            <a:r>
              <a:rPr lang="en-US" dirty="0"/>
              <a:t>Raise your hand to enter the queue to speak—then wait for the Facilitator to call on you.</a:t>
            </a:r>
          </a:p>
          <a:p>
            <a:pPr lvl="0"/>
            <a:r>
              <a:rPr lang="en-US" dirty="0"/>
              <a:t>Mute yourself when you’re not speaking.</a:t>
            </a:r>
          </a:p>
          <a:p>
            <a:r>
              <a:rPr lang="en-US" dirty="0"/>
              <a:t>When to use the chat: share resources, ask non-substantive questions, share anonymous concerns with Lara or </a:t>
            </a:r>
            <a:r>
              <a:rPr lang="en-US" dirty="0" err="1"/>
              <a:t>Fabi</a:t>
            </a:r>
            <a:endParaRPr lang="en-US" dirty="0"/>
          </a:p>
          <a:p>
            <a:pPr lvl="2"/>
            <a:r>
              <a:rPr lang="en-US" dirty="0"/>
              <a:t>If you want everyone, including the Facilitator, to know your question/comment, please raise your hand to speak</a:t>
            </a:r>
          </a:p>
          <a:p>
            <a:pPr lvl="0"/>
            <a:r>
              <a:rPr lang="en-US" dirty="0"/>
              <a:t>Tip: you can “rename” yourself to include your organization &amp; pronouns</a:t>
            </a:r>
          </a:p>
        </p:txBody>
      </p:sp>
      <p:sp>
        <p:nvSpPr>
          <p:cNvPr id="4" name="Slide Number Placeholder 3">
            <a:extLst>
              <a:ext uri="{FF2B5EF4-FFF2-40B4-BE49-F238E27FC236}">
                <a16:creationId xmlns:a16="http://schemas.microsoft.com/office/drawing/2014/main" id="{4B6AAD0B-58D1-5448-BF6C-FC31E29D4A40}"/>
              </a:ext>
            </a:extLst>
          </p:cNvPr>
          <p:cNvSpPr>
            <a:spLocks noGrp="1"/>
          </p:cNvSpPr>
          <p:nvPr>
            <p:ph type="sldNum" sz="quarter" idx="12"/>
          </p:nvPr>
        </p:nvSpPr>
        <p:spPr/>
        <p:txBody>
          <a:bodyPr/>
          <a:lstStyle/>
          <a:p>
            <a:fld id="{F8E28480-1C08-4458-AD97-0283E6FFD09D}" type="slidenum">
              <a:rPr lang="en-US" smtClean="0"/>
              <a:t>2</a:t>
            </a:fld>
            <a:endParaRPr lang="en-US"/>
          </a:p>
        </p:txBody>
      </p:sp>
      <p:pic>
        <p:nvPicPr>
          <p:cNvPr id="5" name="Picture 4">
            <a:extLst>
              <a:ext uri="{FF2B5EF4-FFF2-40B4-BE49-F238E27FC236}">
                <a16:creationId xmlns:a16="http://schemas.microsoft.com/office/drawing/2014/main" id="{8DD2888A-1A37-9343-9AF2-630629916D96}"/>
              </a:ext>
            </a:extLst>
          </p:cNvPr>
          <p:cNvPicPr>
            <a:picLocks noChangeAspect="1"/>
          </p:cNvPicPr>
          <p:nvPr/>
        </p:nvPicPr>
        <p:blipFill>
          <a:blip r:embed="rId2"/>
          <a:stretch>
            <a:fillRect/>
          </a:stretch>
        </p:blipFill>
        <p:spPr>
          <a:xfrm>
            <a:off x="6997148" y="5405577"/>
            <a:ext cx="3288536" cy="1369016"/>
          </a:xfrm>
          <a:prstGeom prst="rect">
            <a:avLst/>
          </a:prstGeom>
        </p:spPr>
      </p:pic>
      <p:pic>
        <p:nvPicPr>
          <p:cNvPr id="6" name="Picture 5">
            <a:extLst>
              <a:ext uri="{FF2B5EF4-FFF2-40B4-BE49-F238E27FC236}">
                <a16:creationId xmlns:a16="http://schemas.microsoft.com/office/drawing/2014/main" id="{F2771B3D-8416-4641-A43F-7E424F4AD85F}"/>
              </a:ext>
            </a:extLst>
          </p:cNvPr>
          <p:cNvPicPr>
            <a:picLocks noChangeAspect="1"/>
          </p:cNvPicPr>
          <p:nvPr/>
        </p:nvPicPr>
        <p:blipFill>
          <a:blip r:embed="rId3"/>
          <a:stretch>
            <a:fillRect/>
          </a:stretch>
        </p:blipFill>
        <p:spPr>
          <a:xfrm>
            <a:off x="2549111" y="5409407"/>
            <a:ext cx="2611771" cy="1390136"/>
          </a:xfrm>
          <a:prstGeom prst="rect">
            <a:avLst/>
          </a:prstGeom>
        </p:spPr>
      </p:pic>
      <p:cxnSp>
        <p:nvCxnSpPr>
          <p:cNvPr id="8" name="Straight Arrow Connector 7">
            <a:extLst>
              <a:ext uri="{FF2B5EF4-FFF2-40B4-BE49-F238E27FC236}">
                <a16:creationId xmlns:a16="http://schemas.microsoft.com/office/drawing/2014/main" id="{D98E912C-6E8B-2346-9968-A09B5043FBAB}"/>
              </a:ext>
            </a:extLst>
          </p:cNvPr>
          <p:cNvCxnSpPr/>
          <p:nvPr/>
        </p:nvCxnSpPr>
        <p:spPr>
          <a:xfrm>
            <a:off x="5712372" y="6006634"/>
            <a:ext cx="767255"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9" name="Donut 8">
            <a:extLst>
              <a:ext uri="{FF2B5EF4-FFF2-40B4-BE49-F238E27FC236}">
                <a16:creationId xmlns:a16="http://schemas.microsoft.com/office/drawing/2014/main" id="{C37BC927-44DB-7F47-AFC3-BCCDA926FD80}"/>
              </a:ext>
            </a:extLst>
          </p:cNvPr>
          <p:cNvSpPr/>
          <p:nvPr/>
        </p:nvSpPr>
        <p:spPr>
          <a:xfrm>
            <a:off x="3781248" y="6219705"/>
            <a:ext cx="1103586" cy="37792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onut 9">
            <a:extLst>
              <a:ext uri="{FF2B5EF4-FFF2-40B4-BE49-F238E27FC236}">
                <a16:creationId xmlns:a16="http://schemas.microsoft.com/office/drawing/2014/main" id="{F364DFCD-89E6-1640-A9C4-D22C887286DA}"/>
              </a:ext>
            </a:extLst>
          </p:cNvPr>
          <p:cNvSpPr/>
          <p:nvPr/>
        </p:nvSpPr>
        <p:spPr>
          <a:xfrm>
            <a:off x="7228607" y="5635229"/>
            <a:ext cx="1778696" cy="498466"/>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MT"/>
              <a:ea typeface="+mn-ea"/>
              <a:cs typeface="+mn-cs"/>
            </a:endParaRPr>
          </a:p>
        </p:txBody>
      </p:sp>
    </p:spTree>
    <p:extLst>
      <p:ext uri="{BB962C8B-B14F-4D97-AF65-F5344CB8AC3E}">
        <p14:creationId xmlns:p14="http://schemas.microsoft.com/office/powerpoint/2010/main" val="115219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514E6-42C8-AC49-BF28-9A119FF7E7E2}"/>
              </a:ext>
            </a:extLst>
          </p:cNvPr>
          <p:cNvSpPr>
            <a:spLocks noGrp="1"/>
          </p:cNvSpPr>
          <p:nvPr>
            <p:ph type="title"/>
          </p:nvPr>
        </p:nvSpPr>
        <p:spPr>
          <a:xfrm>
            <a:off x="507999" y="431582"/>
            <a:ext cx="9486900" cy="571500"/>
          </a:xfrm>
        </p:spPr>
        <p:txBody>
          <a:bodyPr>
            <a:normAutofit fontScale="90000"/>
          </a:bodyPr>
          <a:lstStyle/>
          <a:p>
            <a:r>
              <a:rPr lang="en-US" dirty="0"/>
              <a:t>Non-consensus example from Equity metrics working group (p12 of report)</a:t>
            </a:r>
          </a:p>
        </p:txBody>
      </p:sp>
      <p:sp>
        <p:nvSpPr>
          <p:cNvPr id="3" name="Content Placeholder 2">
            <a:extLst>
              <a:ext uri="{FF2B5EF4-FFF2-40B4-BE49-F238E27FC236}">
                <a16:creationId xmlns:a16="http://schemas.microsoft.com/office/drawing/2014/main" id="{1B50D85D-DF15-FD4E-BACA-2220CCFF806D}"/>
              </a:ext>
            </a:extLst>
          </p:cNvPr>
          <p:cNvSpPr>
            <a:spLocks noGrp="1"/>
          </p:cNvSpPr>
          <p:nvPr>
            <p:ph idx="1"/>
          </p:nvPr>
        </p:nvSpPr>
        <p:spPr>
          <a:xfrm>
            <a:off x="507999" y="1295619"/>
            <a:ext cx="5069930" cy="5130799"/>
          </a:xfrm>
          <a:ln>
            <a:solidFill>
              <a:schemeClr val="accent1"/>
            </a:solidFill>
          </a:ln>
        </p:spPr>
        <p:txBody>
          <a:bodyPr>
            <a:noAutofit/>
          </a:bodyPr>
          <a:lstStyle/>
          <a:p>
            <a:pPr marL="0" indent="0">
              <a:buNone/>
            </a:pPr>
            <a:r>
              <a:rPr lang="en-US" sz="1200" b="1" dirty="0"/>
              <a:t>Non-Consensus Recommendation</a:t>
            </a:r>
          </a:p>
          <a:p>
            <a:pPr marL="0" indent="0">
              <a:buNone/>
            </a:pPr>
            <a:r>
              <a:rPr lang="en-US" sz="1200" dirty="0"/>
              <a:t>There were two non-consensus Principles recommendations.</a:t>
            </a:r>
          </a:p>
          <a:p>
            <a:pPr marL="0" indent="0">
              <a:buNone/>
            </a:pPr>
            <a:r>
              <a:rPr lang="en-US" sz="1200" b="1" u="sng" dirty="0"/>
              <a:t>Principle #6: Target-Setting</a:t>
            </a:r>
            <a:endParaRPr lang="en-US" sz="1200" b="1" dirty="0"/>
          </a:p>
          <a:p>
            <a:pPr marL="0" indent="0">
              <a:buNone/>
            </a:pPr>
            <a:r>
              <a:rPr lang="en-US" sz="1200" dirty="0"/>
              <a:t>The EMWG members are divided on the approach to target-setting. Two options are presented below for consideration. Members’ first choice as well as acceptable options are shown in the table below the option descriptions and their rationales.</a:t>
            </a:r>
          </a:p>
          <a:p>
            <a:pPr marL="0" indent="0">
              <a:buNone/>
            </a:pPr>
            <a:r>
              <a:rPr lang="en-US" sz="1200" b="1" dirty="0"/>
              <a:t>Option 1: Targets will be set by the PAs for Equity segment metrics following the collection of the first two program years of data (or a baseline has been set using reasonable proxy data).</a:t>
            </a:r>
            <a:r>
              <a:rPr lang="en-US" sz="1200" dirty="0"/>
              <a:t> </a:t>
            </a:r>
          </a:p>
          <a:p>
            <a:pPr marL="0" indent="0">
              <a:buNone/>
            </a:pPr>
            <a:r>
              <a:rPr lang="en-US" sz="1200" dirty="0"/>
              <a:t>All Equity segment metrics should have meaningful targets based on available data. Since little or no data exists for new programs, pilots and/or programs still being designed, targets cannot be reasonably established. Similarly, existing programs that are moved into the Equity segment may not necessarily have relevant data to be able to report on the newly determined Equity segment metrics. PAs should have the time to collect baseline data so that targets are both appropriate and reportable. …</a:t>
            </a:r>
          </a:p>
          <a:p>
            <a:pPr marL="0" indent="0">
              <a:buNone/>
            </a:pPr>
            <a:r>
              <a:rPr lang="en-US" sz="1200" b="1" dirty="0"/>
              <a:t>Option 2: In their Budget Applications, PAs will propose targets and/or set a date certain by which they will propose targets for all Equity segment metrics. </a:t>
            </a:r>
            <a:endParaRPr lang="en-US" sz="1200" dirty="0"/>
          </a:p>
          <a:p>
            <a:pPr marL="0" indent="0">
              <a:buNone/>
            </a:pPr>
            <a:r>
              <a:rPr lang="en-US" sz="1200" dirty="0"/>
              <a:t> All metrics proposed must have targets. The appropriate venue to propose and litigate targets is the budget application proceeding, where the evidence underlying proposed targets can be considered and alternatives proposed and considered. Most PAs already have the data and/or experience to set targets based on existing programs.  </a:t>
            </a:r>
          </a:p>
        </p:txBody>
      </p:sp>
      <p:sp>
        <p:nvSpPr>
          <p:cNvPr id="4" name="Slide Number Placeholder 3">
            <a:extLst>
              <a:ext uri="{FF2B5EF4-FFF2-40B4-BE49-F238E27FC236}">
                <a16:creationId xmlns:a16="http://schemas.microsoft.com/office/drawing/2014/main" id="{6D1ECC9E-0E34-4241-B124-5EAA430D892D}"/>
              </a:ext>
            </a:extLst>
          </p:cNvPr>
          <p:cNvSpPr>
            <a:spLocks noGrp="1"/>
          </p:cNvSpPr>
          <p:nvPr>
            <p:ph type="sldNum" sz="quarter" idx="12"/>
          </p:nvPr>
        </p:nvSpPr>
        <p:spPr/>
        <p:txBody>
          <a:bodyPr/>
          <a:lstStyle/>
          <a:p>
            <a:fld id="{F8E28480-1C08-4458-AD97-0283E6FFD09D}" type="slidenum">
              <a:rPr lang="en-US" smtClean="0"/>
              <a:t>20</a:t>
            </a:fld>
            <a:endParaRPr lang="en-US"/>
          </a:p>
        </p:txBody>
      </p:sp>
      <p:graphicFrame>
        <p:nvGraphicFramePr>
          <p:cNvPr id="5" name="Table 4">
            <a:extLst>
              <a:ext uri="{FF2B5EF4-FFF2-40B4-BE49-F238E27FC236}">
                <a16:creationId xmlns:a16="http://schemas.microsoft.com/office/drawing/2014/main" id="{1610815D-9B16-A140-857D-351CC65A9269}"/>
              </a:ext>
            </a:extLst>
          </p:cNvPr>
          <p:cNvGraphicFramePr>
            <a:graphicFrameLocks noGrp="1"/>
          </p:cNvGraphicFramePr>
          <p:nvPr>
            <p:extLst>
              <p:ext uri="{D42A27DB-BD31-4B8C-83A1-F6EECF244321}">
                <p14:modId xmlns:p14="http://schemas.microsoft.com/office/powerpoint/2010/main" val="3050840996"/>
              </p:ext>
            </p:extLst>
          </p:nvPr>
        </p:nvGraphicFramePr>
        <p:xfrm>
          <a:off x="5867400" y="1015961"/>
          <a:ext cx="5549899" cy="6593341"/>
        </p:xfrm>
        <a:graphic>
          <a:graphicData uri="http://schemas.openxmlformats.org/drawingml/2006/table">
            <a:tbl>
              <a:tblPr firstRow="1" firstCol="1" bandRow="1">
                <a:tableStyleId>{5C22544A-7EE6-4342-B048-85BDC9FD1C3A}</a:tableStyleId>
              </a:tblPr>
              <a:tblGrid>
                <a:gridCol w="1759941">
                  <a:extLst>
                    <a:ext uri="{9D8B030D-6E8A-4147-A177-3AD203B41FA5}">
                      <a16:colId xmlns:a16="http://schemas.microsoft.com/office/drawing/2014/main" val="532246956"/>
                    </a:ext>
                  </a:extLst>
                </a:gridCol>
                <a:gridCol w="1869752">
                  <a:extLst>
                    <a:ext uri="{9D8B030D-6E8A-4147-A177-3AD203B41FA5}">
                      <a16:colId xmlns:a16="http://schemas.microsoft.com/office/drawing/2014/main" val="2382304929"/>
                    </a:ext>
                  </a:extLst>
                </a:gridCol>
                <a:gridCol w="1920206">
                  <a:extLst>
                    <a:ext uri="{9D8B030D-6E8A-4147-A177-3AD203B41FA5}">
                      <a16:colId xmlns:a16="http://schemas.microsoft.com/office/drawing/2014/main" val="3295558515"/>
                    </a:ext>
                  </a:extLst>
                </a:gridCol>
              </a:tblGrid>
              <a:tr h="192541">
                <a:tc>
                  <a:txBody>
                    <a:bodyPr/>
                    <a:lstStyle/>
                    <a:p>
                      <a:pPr marL="0" marR="0" algn="ctr">
                        <a:spcBef>
                          <a:spcPts val="0"/>
                        </a:spcBef>
                        <a:spcAft>
                          <a:spcPts val="0"/>
                        </a:spcAft>
                      </a:pPr>
                      <a:r>
                        <a:rPr lang="en-US" sz="1000">
                          <a:effectLst/>
                        </a:rPr>
                        <a:t>Target-Setting Option</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46937" marR="46937" marT="0" marB="0" anchor="ctr"/>
                </a:tc>
                <a:tc>
                  <a:txBody>
                    <a:bodyPr/>
                    <a:lstStyle/>
                    <a:p>
                      <a:pPr marL="0" marR="0" algn="ctr">
                        <a:spcBef>
                          <a:spcPts val="0"/>
                        </a:spcBef>
                        <a:spcAft>
                          <a:spcPts val="0"/>
                        </a:spcAft>
                      </a:pPr>
                      <a:r>
                        <a:rPr lang="en-US" sz="1000">
                          <a:effectLst/>
                        </a:rPr>
                        <a:t>First Choice Option</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46937" marR="46937" marT="0" marB="0" anchor="ctr"/>
                </a:tc>
                <a:tc>
                  <a:txBody>
                    <a:bodyPr/>
                    <a:lstStyle/>
                    <a:p>
                      <a:pPr marL="0" marR="0" algn="ctr">
                        <a:spcBef>
                          <a:spcPts val="0"/>
                        </a:spcBef>
                        <a:spcAft>
                          <a:spcPts val="0"/>
                        </a:spcAft>
                      </a:pPr>
                      <a:r>
                        <a:rPr lang="en-US" sz="1000">
                          <a:effectLst/>
                        </a:rPr>
                        <a:t>Acceptable Option</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46937" marR="46937" marT="0" marB="0" anchor="ctr"/>
                </a:tc>
                <a:extLst>
                  <a:ext uri="{0D108BD9-81ED-4DB2-BD59-A6C34878D82A}">
                    <a16:rowId xmlns:a16="http://schemas.microsoft.com/office/drawing/2014/main" val="3654787929"/>
                  </a:ext>
                </a:extLst>
              </a:tr>
              <a:tr h="2588550">
                <a:tc>
                  <a:txBody>
                    <a:bodyPr/>
                    <a:lstStyle/>
                    <a:p>
                      <a:pPr marL="0" marR="0">
                        <a:spcBef>
                          <a:spcPts val="0"/>
                        </a:spcBef>
                        <a:spcAft>
                          <a:spcPts val="0"/>
                        </a:spcAft>
                      </a:pPr>
                      <a:r>
                        <a:rPr lang="en-US" sz="1000" dirty="0">
                          <a:effectLst/>
                        </a:rPr>
                        <a:t>Option 1: Targets will be set by the PAs for Equity segment metrics following the collection of the first two program years of data (or a baseline has been set using reasonable proxy data). (12 first choice, 21 acceptable)</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6937" marR="46937" marT="0" marB="0"/>
                </a:tc>
                <a:tc>
                  <a:txBody>
                    <a:bodyPr/>
                    <a:lstStyle/>
                    <a:p>
                      <a:pPr marL="49530" marR="0">
                        <a:spcBef>
                          <a:spcPts val="0"/>
                        </a:spcBef>
                        <a:spcAft>
                          <a:spcPts val="0"/>
                        </a:spcAft>
                      </a:pPr>
                      <a:r>
                        <a:rPr lang="en-US" sz="1000" dirty="0">
                          <a:effectLst/>
                        </a:rPr>
                        <a:t>3C-REN*</a:t>
                      </a:r>
                    </a:p>
                    <a:p>
                      <a:pPr marL="49530" marR="0">
                        <a:spcBef>
                          <a:spcPts val="0"/>
                        </a:spcBef>
                        <a:spcAft>
                          <a:spcPts val="0"/>
                        </a:spcAft>
                      </a:pPr>
                      <a:r>
                        <a:rPr lang="en-US" sz="1000" dirty="0">
                          <a:effectLst/>
                        </a:rPr>
                        <a:t>BayREN*</a:t>
                      </a:r>
                    </a:p>
                    <a:p>
                      <a:pPr marL="49530" marR="0">
                        <a:spcBef>
                          <a:spcPts val="0"/>
                        </a:spcBef>
                        <a:spcAft>
                          <a:spcPts val="0"/>
                        </a:spcAft>
                      </a:pPr>
                      <a:r>
                        <a:rPr lang="en-US" sz="1000" dirty="0">
                          <a:effectLst/>
                        </a:rPr>
                        <a:t>CEDMC</a:t>
                      </a:r>
                    </a:p>
                    <a:p>
                      <a:pPr marL="49530" marR="0">
                        <a:spcBef>
                          <a:spcPts val="0"/>
                        </a:spcBef>
                        <a:spcAft>
                          <a:spcPts val="0"/>
                        </a:spcAft>
                      </a:pPr>
                      <a:r>
                        <a:rPr lang="en-US" sz="1000" dirty="0">
                          <a:effectLst/>
                        </a:rPr>
                        <a:t>MCE</a:t>
                      </a:r>
                    </a:p>
                    <a:p>
                      <a:pPr marL="49530" marR="0">
                        <a:spcBef>
                          <a:spcPts val="0"/>
                        </a:spcBef>
                        <a:spcAft>
                          <a:spcPts val="0"/>
                        </a:spcAft>
                      </a:pPr>
                      <a:r>
                        <a:rPr lang="en-US" sz="1000" dirty="0">
                          <a:effectLst/>
                        </a:rPr>
                        <a:t>PG&amp;E</a:t>
                      </a:r>
                    </a:p>
                    <a:p>
                      <a:pPr marL="49530" marR="0">
                        <a:spcBef>
                          <a:spcPts val="0"/>
                        </a:spcBef>
                        <a:spcAft>
                          <a:spcPts val="0"/>
                        </a:spcAft>
                      </a:pPr>
                      <a:r>
                        <a:rPr lang="en-US" sz="1000" dirty="0">
                          <a:effectLst/>
                        </a:rPr>
                        <a:t>RCEA</a:t>
                      </a:r>
                    </a:p>
                    <a:p>
                      <a:pPr marL="49530" marR="0">
                        <a:spcBef>
                          <a:spcPts val="0"/>
                        </a:spcBef>
                        <a:spcAft>
                          <a:spcPts val="0"/>
                        </a:spcAft>
                      </a:pPr>
                      <a:r>
                        <a:rPr lang="en-US" sz="1000" dirty="0">
                          <a:effectLst/>
                        </a:rPr>
                        <a:t>SCE</a:t>
                      </a:r>
                    </a:p>
                    <a:p>
                      <a:pPr marL="49530" marR="0">
                        <a:spcBef>
                          <a:spcPts val="0"/>
                        </a:spcBef>
                        <a:spcAft>
                          <a:spcPts val="0"/>
                        </a:spcAft>
                      </a:pPr>
                      <a:r>
                        <a:rPr lang="en-US" sz="1000" dirty="0">
                          <a:effectLst/>
                        </a:rPr>
                        <a:t>SCG</a:t>
                      </a:r>
                    </a:p>
                    <a:p>
                      <a:pPr marL="49530" marR="0">
                        <a:spcBef>
                          <a:spcPts val="0"/>
                        </a:spcBef>
                        <a:spcAft>
                          <a:spcPts val="0"/>
                        </a:spcAft>
                      </a:pPr>
                      <a:r>
                        <a:rPr lang="en-US" sz="1000" dirty="0">
                          <a:effectLst/>
                        </a:rPr>
                        <a:t>SDGE*</a:t>
                      </a:r>
                    </a:p>
                    <a:p>
                      <a:pPr marL="49530" marR="0">
                        <a:spcBef>
                          <a:spcPts val="0"/>
                        </a:spcBef>
                        <a:spcAft>
                          <a:spcPts val="0"/>
                        </a:spcAft>
                      </a:pPr>
                      <a:r>
                        <a:rPr lang="en-US" sz="1000" dirty="0">
                          <a:effectLst/>
                        </a:rPr>
                        <a:t>Silent Running LLC*</a:t>
                      </a:r>
                    </a:p>
                    <a:p>
                      <a:pPr marL="49530" marR="0">
                        <a:spcBef>
                          <a:spcPts val="0"/>
                        </a:spcBef>
                        <a:spcAft>
                          <a:spcPts val="0"/>
                        </a:spcAft>
                      </a:pPr>
                      <a:r>
                        <a:rPr lang="en-US" sz="1000" dirty="0">
                          <a:effectLst/>
                        </a:rPr>
                        <a:t>SJVCEO </a:t>
                      </a:r>
                    </a:p>
                    <a:p>
                      <a:pPr marL="49530" marR="0">
                        <a:spcBef>
                          <a:spcPts val="0"/>
                        </a:spcBef>
                        <a:spcAft>
                          <a:spcPts val="0"/>
                        </a:spcAft>
                      </a:pPr>
                      <a:r>
                        <a:rPr lang="en-US" sz="1000" dirty="0" err="1">
                          <a:effectLst/>
                        </a:rPr>
                        <a:t>Viridis</a:t>
                      </a:r>
                      <a:r>
                        <a:rPr lang="en-US" sz="1000" dirty="0">
                          <a:effectLst/>
                        </a:rPr>
                        <a:t> Consulting</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6937" marR="46937" marT="0" marB="0"/>
                </a:tc>
                <a:tc>
                  <a:txBody>
                    <a:bodyPr/>
                    <a:lstStyle/>
                    <a:p>
                      <a:pPr marL="100330" marR="0">
                        <a:spcBef>
                          <a:spcPts val="0"/>
                        </a:spcBef>
                        <a:spcAft>
                          <a:spcPts val="0"/>
                        </a:spcAft>
                      </a:pPr>
                      <a:r>
                        <a:rPr lang="en-US" sz="1000">
                          <a:effectLst/>
                        </a:rPr>
                        <a:t>3C-REN</a:t>
                      </a:r>
                    </a:p>
                    <a:p>
                      <a:pPr marL="100330" marR="0">
                        <a:spcBef>
                          <a:spcPts val="0"/>
                        </a:spcBef>
                        <a:spcAft>
                          <a:spcPts val="0"/>
                        </a:spcAft>
                      </a:pPr>
                      <a:r>
                        <a:rPr lang="en-US" sz="1000">
                          <a:effectLst/>
                        </a:rPr>
                        <a:t>BayREN</a:t>
                      </a:r>
                    </a:p>
                    <a:p>
                      <a:pPr marL="100330" marR="0">
                        <a:spcBef>
                          <a:spcPts val="0"/>
                        </a:spcBef>
                        <a:spcAft>
                          <a:spcPts val="0"/>
                        </a:spcAft>
                      </a:pPr>
                      <a:r>
                        <a:rPr lang="en-US" sz="1000">
                          <a:effectLst/>
                        </a:rPr>
                        <a:t>CEDMC</a:t>
                      </a:r>
                    </a:p>
                    <a:p>
                      <a:pPr marL="100330" marR="0">
                        <a:spcBef>
                          <a:spcPts val="0"/>
                        </a:spcBef>
                        <a:spcAft>
                          <a:spcPts val="0"/>
                        </a:spcAft>
                      </a:pPr>
                      <a:r>
                        <a:rPr lang="en-US" sz="1000">
                          <a:effectLst/>
                        </a:rPr>
                        <a:t>CodeCycle</a:t>
                      </a:r>
                    </a:p>
                    <a:p>
                      <a:pPr marL="100330" marR="0">
                        <a:spcBef>
                          <a:spcPts val="0"/>
                        </a:spcBef>
                        <a:spcAft>
                          <a:spcPts val="0"/>
                        </a:spcAft>
                      </a:pPr>
                      <a:r>
                        <a:rPr lang="en-US" sz="1000">
                          <a:effectLst/>
                        </a:rPr>
                        <a:t>CSE</a:t>
                      </a:r>
                    </a:p>
                    <a:p>
                      <a:pPr marL="100330" marR="0">
                        <a:spcBef>
                          <a:spcPts val="0"/>
                        </a:spcBef>
                        <a:spcAft>
                          <a:spcPts val="0"/>
                        </a:spcAft>
                      </a:pPr>
                      <a:r>
                        <a:rPr lang="en-US" sz="1000">
                          <a:effectLst/>
                        </a:rPr>
                        <a:t>High Sierra Energy Foundation</a:t>
                      </a:r>
                    </a:p>
                    <a:p>
                      <a:pPr marL="100330" marR="0">
                        <a:spcBef>
                          <a:spcPts val="0"/>
                        </a:spcBef>
                        <a:spcAft>
                          <a:spcPts val="0"/>
                        </a:spcAft>
                      </a:pPr>
                      <a:r>
                        <a:rPr lang="en-US" sz="1000">
                          <a:effectLst/>
                        </a:rPr>
                        <a:t>MCE</a:t>
                      </a:r>
                    </a:p>
                    <a:p>
                      <a:pPr marL="100330" marR="0">
                        <a:spcBef>
                          <a:spcPts val="0"/>
                        </a:spcBef>
                        <a:spcAft>
                          <a:spcPts val="0"/>
                        </a:spcAft>
                      </a:pPr>
                      <a:r>
                        <a:rPr lang="en-US" sz="1000">
                          <a:effectLst/>
                        </a:rPr>
                        <a:t>PG&amp;E</a:t>
                      </a:r>
                    </a:p>
                    <a:p>
                      <a:pPr marL="100330" marR="0">
                        <a:spcBef>
                          <a:spcPts val="0"/>
                        </a:spcBef>
                        <a:spcAft>
                          <a:spcPts val="0"/>
                        </a:spcAft>
                      </a:pPr>
                      <a:r>
                        <a:rPr lang="en-US" sz="1000">
                          <a:effectLst/>
                        </a:rPr>
                        <a:t>RCEA</a:t>
                      </a:r>
                    </a:p>
                    <a:p>
                      <a:pPr marL="100330" marR="0">
                        <a:spcBef>
                          <a:spcPts val="0"/>
                        </a:spcBef>
                        <a:spcAft>
                          <a:spcPts val="0"/>
                        </a:spcAft>
                      </a:pPr>
                      <a:r>
                        <a:rPr lang="en-US" sz="1000">
                          <a:effectLst/>
                        </a:rPr>
                        <a:t>Resource Innovations</a:t>
                      </a:r>
                    </a:p>
                    <a:p>
                      <a:pPr marL="100330" marR="0">
                        <a:spcBef>
                          <a:spcPts val="0"/>
                        </a:spcBef>
                        <a:spcAft>
                          <a:spcPts val="0"/>
                        </a:spcAft>
                      </a:pPr>
                      <a:r>
                        <a:rPr lang="en-US" sz="1000">
                          <a:effectLst/>
                        </a:rPr>
                        <a:t>Rising Sun Center for Opportunity</a:t>
                      </a:r>
                    </a:p>
                    <a:p>
                      <a:pPr marL="100330" marR="0">
                        <a:spcBef>
                          <a:spcPts val="0"/>
                        </a:spcBef>
                        <a:spcAft>
                          <a:spcPts val="0"/>
                        </a:spcAft>
                      </a:pPr>
                      <a:r>
                        <a:rPr lang="en-US" sz="1000">
                          <a:effectLst/>
                        </a:rPr>
                        <a:t>SBUA</a:t>
                      </a:r>
                    </a:p>
                    <a:p>
                      <a:pPr marL="100330" marR="0">
                        <a:spcBef>
                          <a:spcPts val="0"/>
                        </a:spcBef>
                        <a:spcAft>
                          <a:spcPts val="0"/>
                        </a:spcAft>
                      </a:pPr>
                      <a:r>
                        <a:rPr lang="en-US" sz="1000">
                          <a:effectLst/>
                        </a:rPr>
                        <a:t>SCE</a:t>
                      </a:r>
                    </a:p>
                    <a:p>
                      <a:pPr marL="100330" marR="0">
                        <a:spcBef>
                          <a:spcPts val="0"/>
                        </a:spcBef>
                        <a:spcAft>
                          <a:spcPts val="0"/>
                        </a:spcAft>
                      </a:pPr>
                      <a:r>
                        <a:rPr lang="en-US" sz="1000">
                          <a:effectLst/>
                        </a:rPr>
                        <a:t>SCG</a:t>
                      </a:r>
                    </a:p>
                    <a:p>
                      <a:pPr marL="100330" marR="0">
                        <a:spcBef>
                          <a:spcPts val="0"/>
                        </a:spcBef>
                        <a:spcAft>
                          <a:spcPts val="0"/>
                        </a:spcAft>
                      </a:pPr>
                      <a:r>
                        <a:rPr lang="en-US" sz="1000">
                          <a:effectLst/>
                        </a:rPr>
                        <a:t>SDGE</a:t>
                      </a:r>
                    </a:p>
                    <a:p>
                      <a:pPr marL="100330" marR="0">
                        <a:spcBef>
                          <a:spcPts val="0"/>
                        </a:spcBef>
                        <a:spcAft>
                          <a:spcPts val="0"/>
                        </a:spcAft>
                      </a:pPr>
                      <a:r>
                        <a:rPr lang="en-US" sz="1000">
                          <a:effectLst/>
                        </a:rPr>
                        <a:t>Silent Running LLC</a:t>
                      </a:r>
                    </a:p>
                    <a:p>
                      <a:pPr marL="100330" marR="0">
                        <a:spcBef>
                          <a:spcPts val="0"/>
                        </a:spcBef>
                        <a:spcAft>
                          <a:spcPts val="0"/>
                        </a:spcAft>
                      </a:pPr>
                      <a:r>
                        <a:rPr lang="en-US" sz="1000">
                          <a:effectLst/>
                        </a:rPr>
                        <a:t>SJVCEO </a:t>
                      </a:r>
                    </a:p>
                    <a:p>
                      <a:pPr marL="100330" marR="0">
                        <a:spcBef>
                          <a:spcPts val="0"/>
                        </a:spcBef>
                        <a:spcAft>
                          <a:spcPts val="0"/>
                        </a:spcAft>
                      </a:pPr>
                      <a:r>
                        <a:rPr lang="en-US" sz="1000">
                          <a:effectLst/>
                        </a:rPr>
                        <a:t>SoCalREN</a:t>
                      </a:r>
                    </a:p>
                    <a:p>
                      <a:pPr marL="100330" marR="0">
                        <a:spcBef>
                          <a:spcPts val="0"/>
                        </a:spcBef>
                        <a:spcAft>
                          <a:spcPts val="0"/>
                        </a:spcAft>
                      </a:pPr>
                      <a:r>
                        <a:rPr lang="en-US" sz="1000">
                          <a:effectLst/>
                        </a:rPr>
                        <a:t>The Energy Coalition</a:t>
                      </a:r>
                    </a:p>
                    <a:p>
                      <a:pPr marL="100330" marR="0">
                        <a:spcBef>
                          <a:spcPts val="0"/>
                        </a:spcBef>
                        <a:spcAft>
                          <a:spcPts val="0"/>
                        </a:spcAft>
                      </a:pPr>
                      <a:r>
                        <a:rPr lang="en-US" sz="1000">
                          <a:effectLst/>
                        </a:rPr>
                        <a:t>TRC</a:t>
                      </a:r>
                    </a:p>
                    <a:p>
                      <a:pPr marL="100330" marR="0">
                        <a:spcBef>
                          <a:spcPts val="0"/>
                        </a:spcBef>
                        <a:spcAft>
                          <a:spcPts val="0"/>
                        </a:spcAft>
                      </a:pPr>
                      <a:r>
                        <a:rPr lang="en-US" sz="1000">
                          <a:effectLst/>
                        </a:rPr>
                        <a:t>Viridis Consulting</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46937" marR="46937" marT="0" marB="0"/>
                </a:tc>
                <a:extLst>
                  <a:ext uri="{0D108BD9-81ED-4DB2-BD59-A6C34878D82A}">
                    <a16:rowId xmlns:a16="http://schemas.microsoft.com/office/drawing/2014/main" val="3819634705"/>
                  </a:ext>
                </a:extLst>
              </a:tr>
              <a:tr h="2324089">
                <a:tc>
                  <a:txBody>
                    <a:bodyPr/>
                    <a:lstStyle/>
                    <a:p>
                      <a:pPr marL="0" marR="0">
                        <a:spcBef>
                          <a:spcPts val="0"/>
                        </a:spcBef>
                        <a:spcAft>
                          <a:spcPts val="0"/>
                        </a:spcAft>
                      </a:pPr>
                      <a:r>
                        <a:rPr lang="en-US" sz="1000" dirty="0">
                          <a:effectLst/>
                        </a:rPr>
                        <a:t>Option 2: In their Budget Applications, PAs will propose targets and/or set a date certain by which they will propose targets for all Equity segment metrics (12 first choice, 19 acceptable)</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6937" marR="46937" marT="0" marB="0"/>
                </a:tc>
                <a:tc>
                  <a:txBody>
                    <a:bodyPr/>
                    <a:lstStyle/>
                    <a:p>
                      <a:pPr marL="49530" marR="0">
                        <a:spcBef>
                          <a:spcPts val="0"/>
                        </a:spcBef>
                        <a:spcAft>
                          <a:spcPts val="0"/>
                        </a:spcAft>
                      </a:pPr>
                      <a:r>
                        <a:rPr lang="en-US" sz="1000">
                          <a:effectLst/>
                        </a:rPr>
                        <a:t>Cal Advocates</a:t>
                      </a:r>
                    </a:p>
                    <a:p>
                      <a:pPr marL="49530" marR="0">
                        <a:spcBef>
                          <a:spcPts val="0"/>
                        </a:spcBef>
                        <a:spcAft>
                          <a:spcPts val="0"/>
                        </a:spcAft>
                      </a:pPr>
                      <a:r>
                        <a:rPr lang="en-US" sz="1000">
                          <a:effectLst/>
                        </a:rPr>
                        <a:t>CodeCycle</a:t>
                      </a:r>
                    </a:p>
                    <a:p>
                      <a:pPr marL="49530" marR="0">
                        <a:spcBef>
                          <a:spcPts val="0"/>
                        </a:spcBef>
                        <a:spcAft>
                          <a:spcPts val="0"/>
                        </a:spcAft>
                      </a:pPr>
                      <a:r>
                        <a:rPr lang="en-US" sz="1000">
                          <a:effectLst/>
                        </a:rPr>
                        <a:t>CSE</a:t>
                      </a:r>
                    </a:p>
                    <a:p>
                      <a:pPr marL="49530" marR="0">
                        <a:spcBef>
                          <a:spcPts val="0"/>
                        </a:spcBef>
                        <a:spcAft>
                          <a:spcPts val="0"/>
                        </a:spcAft>
                      </a:pPr>
                      <a:r>
                        <a:rPr lang="en-US" sz="1000">
                          <a:effectLst/>
                        </a:rPr>
                        <a:t>EEC</a:t>
                      </a:r>
                    </a:p>
                    <a:p>
                      <a:pPr marL="49530" marR="0">
                        <a:spcBef>
                          <a:spcPts val="0"/>
                        </a:spcBef>
                        <a:spcAft>
                          <a:spcPts val="0"/>
                        </a:spcAft>
                      </a:pPr>
                      <a:r>
                        <a:rPr lang="en-US" sz="1000">
                          <a:effectLst/>
                        </a:rPr>
                        <a:t>High Sierra Energy Foundation</a:t>
                      </a:r>
                    </a:p>
                    <a:p>
                      <a:pPr marL="49530" marR="0">
                        <a:spcBef>
                          <a:spcPts val="0"/>
                        </a:spcBef>
                        <a:spcAft>
                          <a:spcPts val="0"/>
                        </a:spcAft>
                      </a:pPr>
                      <a:r>
                        <a:rPr lang="en-US" sz="1000">
                          <a:effectLst/>
                        </a:rPr>
                        <a:t>NRDC</a:t>
                      </a:r>
                    </a:p>
                    <a:p>
                      <a:pPr marL="49530" marR="0">
                        <a:spcBef>
                          <a:spcPts val="0"/>
                        </a:spcBef>
                        <a:spcAft>
                          <a:spcPts val="0"/>
                        </a:spcAft>
                      </a:pPr>
                      <a:r>
                        <a:rPr lang="en-US" sz="1000">
                          <a:effectLst/>
                        </a:rPr>
                        <a:t>Resource Innovations*</a:t>
                      </a:r>
                    </a:p>
                    <a:p>
                      <a:pPr marL="49530" marR="0">
                        <a:spcBef>
                          <a:spcPts val="0"/>
                        </a:spcBef>
                        <a:spcAft>
                          <a:spcPts val="0"/>
                        </a:spcAft>
                      </a:pPr>
                      <a:r>
                        <a:rPr lang="en-US" sz="1000">
                          <a:effectLst/>
                        </a:rPr>
                        <a:t>Rising Sun Center for Opportunity</a:t>
                      </a:r>
                    </a:p>
                    <a:p>
                      <a:pPr marL="49530" marR="0">
                        <a:spcBef>
                          <a:spcPts val="0"/>
                        </a:spcBef>
                        <a:spcAft>
                          <a:spcPts val="0"/>
                        </a:spcAft>
                      </a:pPr>
                      <a:r>
                        <a:rPr lang="en-US" sz="1000">
                          <a:effectLst/>
                        </a:rPr>
                        <a:t>SBUA*</a:t>
                      </a:r>
                    </a:p>
                    <a:p>
                      <a:pPr marL="49530" marR="0">
                        <a:spcBef>
                          <a:spcPts val="0"/>
                        </a:spcBef>
                        <a:spcAft>
                          <a:spcPts val="0"/>
                        </a:spcAft>
                      </a:pPr>
                      <a:r>
                        <a:rPr lang="en-US" sz="1000">
                          <a:effectLst/>
                        </a:rPr>
                        <a:t>SoCalREN*</a:t>
                      </a:r>
                    </a:p>
                    <a:p>
                      <a:pPr marL="49530" marR="0">
                        <a:spcBef>
                          <a:spcPts val="0"/>
                        </a:spcBef>
                        <a:spcAft>
                          <a:spcPts val="0"/>
                        </a:spcAft>
                      </a:pPr>
                      <a:r>
                        <a:rPr lang="en-US" sz="1000">
                          <a:effectLst/>
                        </a:rPr>
                        <a:t>The Energy Coalition</a:t>
                      </a:r>
                    </a:p>
                    <a:p>
                      <a:pPr marL="49530" marR="0">
                        <a:spcBef>
                          <a:spcPts val="0"/>
                        </a:spcBef>
                        <a:spcAft>
                          <a:spcPts val="0"/>
                        </a:spcAft>
                      </a:pPr>
                      <a:r>
                        <a:rPr lang="en-US" sz="1000">
                          <a:effectLst/>
                        </a:rPr>
                        <a:t>TRC</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46937" marR="46937" marT="0" marB="0"/>
                </a:tc>
                <a:tc>
                  <a:txBody>
                    <a:bodyPr/>
                    <a:lstStyle/>
                    <a:p>
                      <a:pPr marL="100330" marR="0">
                        <a:spcBef>
                          <a:spcPts val="0"/>
                        </a:spcBef>
                        <a:spcAft>
                          <a:spcPts val="0"/>
                        </a:spcAft>
                      </a:pPr>
                      <a:r>
                        <a:rPr lang="en-US" sz="1000" dirty="0">
                          <a:effectLst/>
                        </a:rPr>
                        <a:t>3C-REN</a:t>
                      </a:r>
                    </a:p>
                    <a:p>
                      <a:pPr marL="100330" marR="0">
                        <a:spcBef>
                          <a:spcPts val="0"/>
                        </a:spcBef>
                        <a:spcAft>
                          <a:spcPts val="0"/>
                        </a:spcAft>
                      </a:pPr>
                      <a:r>
                        <a:rPr lang="en-US" sz="1000" dirty="0">
                          <a:effectLst/>
                        </a:rPr>
                        <a:t>BayREN</a:t>
                      </a:r>
                    </a:p>
                    <a:p>
                      <a:pPr marL="100330" marR="0">
                        <a:spcBef>
                          <a:spcPts val="0"/>
                        </a:spcBef>
                        <a:spcAft>
                          <a:spcPts val="0"/>
                        </a:spcAft>
                      </a:pPr>
                      <a:r>
                        <a:rPr lang="en-US" sz="1000" dirty="0">
                          <a:effectLst/>
                        </a:rPr>
                        <a:t>Cal Advocates</a:t>
                      </a:r>
                    </a:p>
                    <a:p>
                      <a:pPr marL="100330" marR="0">
                        <a:spcBef>
                          <a:spcPts val="0"/>
                        </a:spcBef>
                        <a:spcAft>
                          <a:spcPts val="0"/>
                        </a:spcAft>
                      </a:pPr>
                      <a:r>
                        <a:rPr lang="en-US" sz="1000" dirty="0">
                          <a:effectLst/>
                        </a:rPr>
                        <a:t>CEDMC</a:t>
                      </a:r>
                    </a:p>
                    <a:p>
                      <a:pPr marL="100330" marR="0">
                        <a:spcBef>
                          <a:spcPts val="0"/>
                        </a:spcBef>
                        <a:spcAft>
                          <a:spcPts val="0"/>
                        </a:spcAft>
                      </a:pPr>
                      <a:r>
                        <a:rPr lang="en-US" sz="1000" dirty="0">
                          <a:effectLst/>
                        </a:rPr>
                        <a:t>CodeCycle</a:t>
                      </a:r>
                    </a:p>
                    <a:p>
                      <a:pPr marL="100330" marR="0">
                        <a:spcBef>
                          <a:spcPts val="0"/>
                        </a:spcBef>
                        <a:spcAft>
                          <a:spcPts val="0"/>
                        </a:spcAft>
                      </a:pPr>
                      <a:r>
                        <a:rPr lang="en-US" sz="1000" dirty="0">
                          <a:effectLst/>
                        </a:rPr>
                        <a:t>CSE</a:t>
                      </a:r>
                    </a:p>
                    <a:p>
                      <a:pPr marL="100330" marR="0">
                        <a:spcBef>
                          <a:spcPts val="0"/>
                        </a:spcBef>
                        <a:spcAft>
                          <a:spcPts val="0"/>
                        </a:spcAft>
                      </a:pPr>
                      <a:r>
                        <a:rPr lang="en-US" sz="1000" dirty="0">
                          <a:effectLst/>
                        </a:rPr>
                        <a:t>EEC</a:t>
                      </a:r>
                    </a:p>
                    <a:p>
                      <a:pPr marL="100330" marR="0">
                        <a:spcBef>
                          <a:spcPts val="0"/>
                        </a:spcBef>
                        <a:spcAft>
                          <a:spcPts val="0"/>
                        </a:spcAft>
                      </a:pPr>
                      <a:r>
                        <a:rPr lang="en-US" sz="1000" dirty="0">
                          <a:effectLst/>
                        </a:rPr>
                        <a:t>High Sierra Energy Foundation</a:t>
                      </a:r>
                    </a:p>
                    <a:p>
                      <a:pPr marL="100330" marR="0">
                        <a:spcBef>
                          <a:spcPts val="0"/>
                        </a:spcBef>
                        <a:spcAft>
                          <a:spcPts val="0"/>
                        </a:spcAft>
                      </a:pPr>
                      <a:r>
                        <a:rPr lang="en-US" sz="1000" dirty="0">
                          <a:effectLst/>
                        </a:rPr>
                        <a:t>MCE</a:t>
                      </a:r>
                    </a:p>
                    <a:p>
                      <a:pPr marL="100330" marR="0">
                        <a:spcBef>
                          <a:spcPts val="0"/>
                        </a:spcBef>
                        <a:spcAft>
                          <a:spcPts val="0"/>
                        </a:spcAft>
                      </a:pPr>
                      <a:r>
                        <a:rPr lang="en-US" sz="1000" dirty="0">
                          <a:effectLst/>
                        </a:rPr>
                        <a:t>NRDC</a:t>
                      </a:r>
                    </a:p>
                    <a:p>
                      <a:pPr marL="100330" marR="0">
                        <a:spcBef>
                          <a:spcPts val="0"/>
                        </a:spcBef>
                        <a:spcAft>
                          <a:spcPts val="0"/>
                        </a:spcAft>
                      </a:pPr>
                      <a:r>
                        <a:rPr lang="en-US" sz="1000" dirty="0">
                          <a:effectLst/>
                        </a:rPr>
                        <a:t>Resource Innovations</a:t>
                      </a:r>
                    </a:p>
                    <a:p>
                      <a:pPr marL="100330" marR="0">
                        <a:spcBef>
                          <a:spcPts val="0"/>
                        </a:spcBef>
                        <a:spcAft>
                          <a:spcPts val="0"/>
                        </a:spcAft>
                      </a:pPr>
                      <a:r>
                        <a:rPr lang="en-US" sz="1000" dirty="0">
                          <a:effectLst/>
                        </a:rPr>
                        <a:t>Rising Sun Center for Opportunity</a:t>
                      </a:r>
                    </a:p>
                    <a:p>
                      <a:pPr marL="100330" marR="0">
                        <a:spcBef>
                          <a:spcPts val="0"/>
                        </a:spcBef>
                        <a:spcAft>
                          <a:spcPts val="0"/>
                        </a:spcAft>
                      </a:pPr>
                      <a:r>
                        <a:rPr lang="en-US" sz="1000" dirty="0">
                          <a:effectLst/>
                        </a:rPr>
                        <a:t>SBUA</a:t>
                      </a:r>
                    </a:p>
                    <a:p>
                      <a:pPr marL="100330" marR="0">
                        <a:spcBef>
                          <a:spcPts val="0"/>
                        </a:spcBef>
                        <a:spcAft>
                          <a:spcPts val="0"/>
                        </a:spcAft>
                      </a:pPr>
                      <a:r>
                        <a:rPr lang="en-US" sz="1000" dirty="0">
                          <a:effectLst/>
                        </a:rPr>
                        <a:t>SCG</a:t>
                      </a:r>
                    </a:p>
                    <a:p>
                      <a:pPr marL="100330" marR="0">
                        <a:spcBef>
                          <a:spcPts val="0"/>
                        </a:spcBef>
                        <a:spcAft>
                          <a:spcPts val="0"/>
                        </a:spcAft>
                      </a:pPr>
                      <a:r>
                        <a:rPr lang="en-US" sz="1000" dirty="0">
                          <a:effectLst/>
                        </a:rPr>
                        <a:t>Silent Running LLC</a:t>
                      </a:r>
                    </a:p>
                    <a:p>
                      <a:pPr marL="100330" marR="0">
                        <a:spcBef>
                          <a:spcPts val="0"/>
                        </a:spcBef>
                        <a:spcAft>
                          <a:spcPts val="0"/>
                        </a:spcAft>
                      </a:pPr>
                      <a:r>
                        <a:rPr lang="en-US" sz="1000" dirty="0">
                          <a:effectLst/>
                        </a:rPr>
                        <a:t>SoCalREN</a:t>
                      </a:r>
                    </a:p>
                    <a:p>
                      <a:pPr marL="100330" marR="0">
                        <a:spcBef>
                          <a:spcPts val="0"/>
                        </a:spcBef>
                        <a:spcAft>
                          <a:spcPts val="0"/>
                        </a:spcAft>
                      </a:pPr>
                      <a:r>
                        <a:rPr lang="en-US" sz="1000" dirty="0">
                          <a:effectLst/>
                        </a:rPr>
                        <a:t>The Energy Coalition</a:t>
                      </a:r>
                    </a:p>
                    <a:p>
                      <a:pPr marL="100330" marR="0">
                        <a:spcBef>
                          <a:spcPts val="0"/>
                        </a:spcBef>
                        <a:spcAft>
                          <a:spcPts val="0"/>
                        </a:spcAft>
                      </a:pPr>
                      <a:r>
                        <a:rPr lang="en-US" sz="1000" dirty="0">
                          <a:effectLst/>
                        </a:rPr>
                        <a:t>TRC</a:t>
                      </a:r>
                    </a:p>
                    <a:p>
                      <a:pPr marL="100330" marR="0">
                        <a:spcBef>
                          <a:spcPts val="0"/>
                        </a:spcBef>
                        <a:spcAft>
                          <a:spcPts val="0"/>
                        </a:spcAft>
                      </a:pPr>
                      <a:r>
                        <a:rPr lang="en-US" sz="1000" dirty="0" err="1">
                          <a:effectLst/>
                        </a:rPr>
                        <a:t>Viridis</a:t>
                      </a:r>
                      <a:r>
                        <a:rPr lang="en-US" sz="1000" dirty="0">
                          <a:effectLst/>
                        </a:rPr>
                        <a:t> Consulting</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6937" marR="46937" marT="0" marB="0"/>
                </a:tc>
                <a:extLst>
                  <a:ext uri="{0D108BD9-81ED-4DB2-BD59-A6C34878D82A}">
                    <a16:rowId xmlns:a16="http://schemas.microsoft.com/office/drawing/2014/main" val="1372705429"/>
                  </a:ext>
                </a:extLst>
              </a:tr>
            </a:tbl>
          </a:graphicData>
        </a:graphic>
      </p:graphicFrame>
    </p:spTree>
    <p:extLst>
      <p:ext uri="{BB962C8B-B14F-4D97-AF65-F5344CB8AC3E}">
        <p14:creationId xmlns:p14="http://schemas.microsoft.com/office/powerpoint/2010/main" val="2361576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A334-BD13-1A4E-B922-21ABD785670C}"/>
              </a:ext>
            </a:extLst>
          </p:cNvPr>
          <p:cNvSpPr>
            <a:spLocks noGrp="1"/>
          </p:cNvSpPr>
          <p:nvPr>
            <p:ph type="title"/>
          </p:nvPr>
        </p:nvSpPr>
        <p:spPr>
          <a:xfrm>
            <a:off x="1153484" y="65018"/>
            <a:ext cx="9486900" cy="555766"/>
          </a:xfrm>
        </p:spPr>
        <p:txBody>
          <a:bodyPr anchor="ctr">
            <a:normAutofit/>
          </a:bodyPr>
          <a:lstStyle/>
          <a:p>
            <a:pPr algn="ctr"/>
            <a:r>
              <a:rPr lang="en-US" dirty="0"/>
              <a:t>Agenda</a:t>
            </a:r>
          </a:p>
        </p:txBody>
      </p:sp>
      <p:sp>
        <p:nvSpPr>
          <p:cNvPr id="4" name="Slide Number Placeholder 3">
            <a:extLst>
              <a:ext uri="{FF2B5EF4-FFF2-40B4-BE49-F238E27FC236}">
                <a16:creationId xmlns:a16="http://schemas.microsoft.com/office/drawing/2014/main" id="{BFE6937B-CA43-6648-92DF-68A0ECF9CE79}"/>
              </a:ext>
            </a:extLst>
          </p:cNvPr>
          <p:cNvSpPr>
            <a:spLocks noGrp="1"/>
          </p:cNvSpPr>
          <p:nvPr>
            <p:ph type="sldNum" sz="quarter" idx="12"/>
          </p:nvPr>
        </p:nvSpPr>
        <p:spPr>
          <a:xfrm>
            <a:off x="11116340" y="6356350"/>
            <a:ext cx="871868" cy="365125"/>
          </a:xfrm>
        </p:spPr>
        <p:txBody>
          <a:bodyPr>
            <a:normAutofit/>
          </a:bodyPr>
          <a:lstStyle/>
          <a:p>
            <a:pPr>
              <a:spcAft>
                <a:spcPts val="600"/>
              </a:spcAft>
            </a:pPr>
            <a:fld id="{F8E28480-1C08-4458-AD97-0283E6FFD09D}" type="slidenum">
              <a:rPr lang="en-US" smtClean="0"/>
              <a:pPr>
                <a:spcAft>
                  <a:spcPts val="600"/>
                </a:spcAft>
              </a:pPr>
              <a:t>3</a:t>
            </a:fld>
            <a:endParaRPr lang="en-US"/>
          </a:p>
        </p:txBody>
      </p:sp>
      <p:graphicFrame>
        <p:nvGraphicFramePr>
          <p:cNvPr id="6" name="Content Placeholder 5">
            <a:extLst>
              <a:ext uri="{FF2B5EF4-FFF2-40B4-BE49-F238E27FC236}">
                <a16:creationId xmlns:a16="http://schemas.microsoft.com/office/drawing/2014/main" id="{D3ED3C3E-87DA-C642-BCC0-BD4F32CF259E}"/>
              </a:ext>
            </a:extLst>
          </p:cNvPr>
          <p:cNvGraphicFramePr>
            <a:graphicFrameLocks noGrp="1"/>
          </p:cNvGraphicFramePr>
          <p:nvPr>
            <p:ph idx="1"/>
            <p:extLst>
              <p:ext uri="{D42A27DB-BD31-4B8C-83A1-F6EECF244321}">
                <p14:modId xmlns:p14="http://schemas.microsoft.com/office/powerpoint/2010/main" val="4185895619"/>
              </p:ext>
            </p:extLst>
          </p:nvPr>
        </p:nvGraphicFramePr>
        <p:xfrm>
          <a:off x="339634" y="718456"/>
          <a:ext cx="11443063" cy="5686698"/>
        </p:xfrm>
        <a:graphic>
          <a:graphicData uri="http://schemas.openxmlformats.org/drawingml/2006/table">
            <a:tbl>
              <a:tblPr firstRow="1" firstCol="1" bandRow="1">
                <a:tableStyleId>{5C22544A-7EE6-4342-B048-85BDC9FD1C3A}</a:tableStyleId>
              </a:tblPr>
              <a:tblGrid>
                <a:gridCol w="770709">
                  <a:extLst>
                    <a:ext uri="{9D8B030D-6E8A-4147-A177-3AD203B41FA5}">
                      <a16:colId xmlns:a16="http://schemas.microsoft.com/office/drawing/2014/main" val="258235447"/>
                    </a:ext>
                  </a:extLst>
                </a:gridCol>
                <a:gridCol w="2899954">
                  <a:extLst>
                    <a:ext uri="{9D8B030D-6E8A-4147-A177-3AD203B41FA5}">
                      <a16:colId xmlns:a16="http://schemas.microsoft.com/office/drawing/2014/main" val="1922245984"/>
                    </a:ext>
                  </a:extLst>
                </a:gridCol>
                <a:gridCol w="7772400">
                  <a:extLst>
                    <a:ext uri="{9D8B030D-6E8A-4147-A177-3AD203B41FA5}">
                      <a16:colId xmlns:a16="http://schemas.microsoft.com/office/drawing/2014/main" val="1367870108"/>
                    </a:ext>
                  </a:extLst>
                </a:gridCol>
              </a:tblGrid>
              <a:tr h="171042">
                <a:tc>
                  <a:txBody>
                    <a:bodyPr/>
                    <a:lstStyle/>
                    <a:p>
                      <a:pPr marL="0" marR="0">
                        <a:spcBef>
                          <a:spcPts val="0"/>
                        </a:spcBef>
                        <a:spcAft>
                          <a:spcPts val="0"/>
                        </a:spcAft>
                      </a:pPr>
                      <a:r>
                        <a:rPr lang="en-US" sz="1400">
                          <a:effectLst/>
                          <a:latin typeface="Goudy Old Style" panose="02020502050305020303" pitchFamily="18" charset="77"/>
                        </a:rPr>
                        <a:t>Time</a:t>
                      </a:r>
                      <a:endParaRPr lang="en-US" sz="140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0" marR="0">
                        <a:spcBef>
                          <a:spcPts val="0"/>
                        </a:spcBef>
                        <a:spcAft>
                          <a:spcPts val="0"/>
                        </a:spcAft>
                      </a:pPr>
                      <a:r>
                        <a:rPr lang="en-US" sz="1400">
                          <a:effectLst/>
                          <a:latin typeface="Goudy Old Style" panose="02020502050305020303" pitchFamily="18" charset="77"/>
                        </a:rPr>
                        <a:t>Session</a:t>
                      </a:r>
                      <a:endParaRPr lang="en-US" sz="140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0" marR="0">
                        <a:spcBef>
                          <a:spcPts val="0"/>
                        </a:spcBef>
                        <a:spcAft>
                          <a:spcPts val="0"/>
                        </a:spcAft>
                      </a:pPr>
                      <a:r>
                        <a:rPr lang="en-US" sz="1400">
                          <a:effectLst/>
                          <a:latin typeface="Goudy Old Style" panose="02020502050305020303" pitchFamily="18" charset="77"/>
                        </a:rPr>
                        <a:t>Topics </a:t>
                      </a:r>
                      <a:endParaRPr lang="en-US" sz="140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extLst>
                  <a:ext uri="{0D108BD9-81ED-4DB2-BD59-A6C34878D82A}">
                    <a16:rowId xmlns:a16="http://schemas.microsoft.com/office/drawing/2014/main" val="3628216871"/>
                  </a:ext>
                </a:extLst>
              </a:tr>
              <a:tr h="342084">
                <a:tc>
                  <a:txBody>
                    <a:bodyPr/>
                    <a:lstStyle/>
                    <a:p>
                      <a:pPr marL="0" marR="0">
                        <a:spcBef>
                          <a:spcPts val="0"/>
                        </a:spcBef>
                        <a:spcAft>
                          <a:spcPts val="0"/>
                        </a:spcAft>
                      </a:pPr>
                      <a:r>
                        <a:rPr lang="en-US" sz="1400">
                          <a:effectLst/>
                          <a:latin typeface="Goudy Old Style" panose="02020502050305020303" pitchFamily="18" charset="77"/>
                        </a:rPr>
                        <a:t>10:00</a:t>
                      </a:r>
                      <a:endParaRPr lang="en-US" sz="140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0" marR="0">
                        <a:spcBef>
                          <a:spcPts val="0"/>
                        </a:spcBef>
                        <a:spcAft>
                          <a:spcPts val="0"/>
                        </a:spcAft>
                      </a:pPr>
                      <a:r>
                        <a:rPr lang="en-US" sz="1400">
                          <a:effectLst/>
                          <a:latin typeface="Goudy Old Style" panose="02020502050305020303" pitchFamily="18" charset="77"/>
                        </a:rPr>
                        <a:t>Review Agenda </a:t>
                      </a:r>
                      <a:endParaRPr lang="en-US" sz="140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342900" marR="0" lvl="0" indent="-342900">
                        <a:spcBef>
                          <a:spcPts val="0"/>
                        </a:spcBef>
                        <a:spcAft>
                          <a:spcPts val="0"/>
                        </a:spcAft>
                        <a:buClr>
                          <a:srgbClr val="000000"/>
                        </a:buClr>
                        <a:buFont typeface="+mj-lt"/>
                        <a:buAutoNum type="alphaUcParenR"/>
                      </a:pPr>
                      <a:r>
                        <a:rPr lang="en-US" sz="1400">
                          <a:effectLst/>
                          <a:latin typeface="Goudy Old Style" panose="02020502050305020303" pitchFamily="18" charset="77"/>
                        </a:rPr>
                        <a:t>Review meeting goals </a:t>
                      </a:r>
                    </a:p>
                    <a:p>
                      <a:pPr marL="0" marR="0">
                        <a:spcBef>
                          <a:spcPts val="0"/>
                        </a:spcBef>
                        <a:spcAft>
                          <a:spcPts val="0"/>
                        </a:spcAft>
                      </a:pPr>
                      <a:r>
                        <a:rPr lang="en-US" sz="1400">
                          <a:effectLst/>
                          <a:latin typeface="Goudy Old Style" panose="02020502050305020303" pitchFamily="18" charset="77"/>
                        </a:rPr>
                        <a:t> </a:t>
                      </a:r>
                      <a:endParaRPr lang="en-US" sz="140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extLst>
                  <a:ext uri="{0D108BD9-81ED-4DB2-BD59-A6C34878D82A}">
                    <a16:rowId xmlns:a16="http://schemas.microsoft.com/office/drawing/2014/main" val="1091274544"/>
                  </a:ext>
                </a:extLst>
              </a:tr>
              <a:tr h="684167">
                <a:tc>
                  <a:txBody>
                    <a:bodyPr/>
                    <a:lstStyle/>
                    <a:p>
                      <a:pPr marL="0" marR="0">
                        <a:spcBef>
                          <a:spcPts val="0"/>
                        </a:spcBef>
                        <a:spcAft>
                          <a:spcPts val="0"/>
                        </a:spcAft>
                      </a:pPr>
                      <a:r>
                        <a:rPr lang="en-US" sz="1400" dirty="0">
                          <a:effectLst/>
                          <a:latin typeface="Goudy Old Style" panose="02020502050305020303" pitchFamily="18" charset="77"/>
                        </a:rPr>
                        <a:t>10:05</a:t>
                      </a:r>
                      <a:endParaRPr lang="en-US" sz="1400" dirty="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0" marR="0">
                        <a:spcBef>
                          <a:spcPts val="0"/>
                        </a:spcBef>
                        <a:spcAft>
                          <a:spcPts val="0"/>
                        </a:spcAft>
                      </a:pPr>
                      <a:r>
                        <a:rPr lang="en-US" sz="1400" dirty="0">
                          <a:effectLst/>
                          <a:latin typeface="Goudy Old Style" panose="02020502050305020303" pitchFamily="18" charset="77"/>
                        </a:rPr>
                        <a:t>Finalize Compensation &amp; Competency Building Recommendations </a:t>
                      </a:r>
                    </a:p>
                    <a:p>
                      <a:pPr marL="0" marR="0">
                        <a:spcBef>
                          <a:spcPts val="0"/>
                        </a:spcBef>
                        <a:spcAft>
                          <a:spcPts val="0"/>
                        </a:spcAft>
                      </a:pPr>
                      <a:r>
                        <a:rPr lang="en-US" sz="1400" dirty="0">
                          <a:effectLst/>
                          <a:latin typeface="Goudy Old Style" panose="02020502050305020303" pitchFamily="18" charset="77"/>
                        </a:rPr>
                        <a:t> </a:t>
                      </a:r>
                      <a:endParaRPr lang="en-US" sz="1400" dirty="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342900" marR="0" lvl="0" indent="-342900">
                        <a:spcBef>
                          <a:spcPts val="0"/>
                        </a:spcBef>
                        <a:spcAft>
                          <a:spcPts val="0"/>
                        </a:spcAft>
                        <a:buClr>
                          <a:srgbClr val="000000"/>
                        </a:buClr>
                        <a:buFont typeface="+mj-lt"/>
                        <a:buAutoNum type="alphaUcParenR"/>
                      </a:pPr>
                      <a:r>
                        <a:rPr lang="en-US" sz="1400" dirty="0">
                          <a:effectLst/>
                          <a:latin typeface="Goudy Old Style" panose="02020502050305020303" pitchFamily="18" charset="77"/>
                        </a:rPr>
                        <a:t>Compensation Recommendations # 3, 4, and 5</a:t>
                      </a:r>
                    </a:p>
                    <a:p>
                      <a:pPr marL="342900" marR="0" lvl="0" indent="-342900">
                        <a:spcBef>
                          <a:spcPts val="0"/>
                        </a:spcBef>
                        <a:spcAft>
                          <a:spcPts val="0"/>
                        </a:spcAft>
                        <a:buClr>
                          <a:srgbClr val="000000"/>
                        </a:buClr>
                        <a:buFont typeface="+mj-lt"/>
                        <a:buAutoNum type="alphaUcParenR"/>
                      </a:pPr>
                      <a:r>
                        <a:rPr lang="en-US" sz="1400" dirty="0">
                          <a:effectLst/>
                          <a:latin typeface="Goudy Old Style" panose="02020502050305020303" pitchFamily="18" charset="77"/>
                        </a:rPr>
                        <a:t>Competency Building Recommendation #5</a:t>
                      </a:r>
                    </a:p>
                  </a:txBody>
                  <a:tcPr marL="50087" marR="50087" marT="0" marB="0"/>
                </a:tc>
                <a:extLst>
                  <a:ext uri="{0D108BD9-81ED-4DB2-BD59-A6C34878D82A}">
                    <a16:rowId xmlns:a16="http://schemas.microsoft.com/office/drawing/2014/main" val="1731371361"/>
                  </a:ext>
                </a:extLst>
              </a:tr>
              <a:tr h="1026251">
                <a:tc>
                  <a:txBody>
                    <a:bodyPr/>
                    <a:lstStyle/>
                    <a:p>
                      <a:pPr marL="0" marR="0">
                        <a:spcBef>
                          <a:spcPts val="0"/>
                        </a:spcBef>
                        <a:spcAft>
                          <a:spcPts val="0"/>
                        </a:spcAft>
                      </a:pPr>
                      <a:r>
                        <a:rPr lang="en-US" sz="1400">
                          <a:effectLst/>
                          <a:latin typeface="Goudy Old Style" panose="02020502050305020303" pitchFamily="18" charset="77"/>
                        </a:rPr>
                        <a:t>10:25</a:t>
                      </a:r>
                      <a:endParaRPr lang="en-US" sz="140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0" marR="0">
                        <a:spcBef>
                          <a:spcPts val="0"/>
                        </a:spcBef>
                        <a:spcAft>
                          <a:spcPts val="0"/>
                        </a:spcAft>
                      </a:pPr>
                      <a:r>
                        <a:rPr lang="en-US" sz="1400" dirty="0">
                          <a:effectLst/>
                          <a:latin typeface="Goudy Old Style" panose="02020502050305020303" pitchFamily="18" charset="77"/>
                        </a:rPr>
                        <a:t>Recruitment &amp; Retention</a:t>
                      </a:r>
                      <a:endParaRPr lang="en-US" sz="1400" dirty="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342900" marR="0" lvl="0" indent="-342900">
                        <a:spcBef>
                          <a:spcPts val="0"/>
                        </a:spcBef>
                        <a:spcAft>
                          <a:spcPts val="0"/>
                        </a:spcAft>
                        <a:buClr>
                          <a:srgbClr val="000000"/>
                        </a:buClr>
                        <a:buFont typeface="+mj-lt"/>
                        <a:buAutoNum type="alphaUcParenR"/>
                      </a:pPr>
                      <a:r>
                        <a:rPr lang="en-US" sz="1400" dirty="0">
                          <a:effectLst/>
                          <a:latin typeface="Goudy Old Style" panose="02020502050305020303" pitchFamily="18" charset="77"/>
                        </a:rPr>
                        <a:t>Mini Team to Present Recommendations </a:t>
                      </a:r>
                    </a:p>
                    <a:p>
                      <a:pPr marL="342900" marR="0" lvl="0" indent="-342900">
                        <a:spcBef>
                          <a:spcPts val="0"/>
                        </a:spcBef>
                        <a:spcAft>
                          <a:spcPts val="0"/>
                        </a:spcAft>
                        <a:buClr>
                          <a:srgbClr val="000000"/>
                        </a:buClr>
                        <a:buFont typeface="+mj-lt"/>
                        <a:buAutoNum type="alphaUcParenR"/>
                      </a:pPr>
                      <a:r>
                        <a:rPr lang="en-US" sz="1400" dirty="0">
                          <a:effectLst/>
                          <a:latin typeface="Goudy Old Style" panose="02020502050305020303" pitchFamily="18" charset="77"/>
                        </a:rPr>
                        <a:t>Full WG Discussion of Mini Team Proposal (including presentations from any Members who have an alternate option)</a:t>
                      </a:r>
                    </a:p>
                    <a:p>
                      <a:pPr marL="342900" marR="0" lvl="0" indent="-342900">
                        <a:spcBef>
                          <a:spcPts val="0"/>
                        </a:spcBef>
                        <a:spcAft>
                          <a:spcPts val="0"/>
                        </a:spcAft>
                        <a:buClr>
                          <a:srgbClr val="000000"/>
                        </a:buClr>
                        <a:buFont typeface="+mj-lt"/>
                        <a:buAutoNum type="alphaUcParenR"/>
                      </a:pPr>
                      <a:r>
                        <a:rPr lang="en-US" sz="1400" dirty="0">
                          <a:effectLst/>
                          <a:latin typeface="Goudy Old Style" panose="02020502050305020303" pitchFamily="18" charset="77"/>
                        </a:rPr>
                        <a:t>Seek Consensus on Mini Team Recommendations</a:t>
                      </a:r>
                    </a:p>
                    <a:p>
                      <a:pPr marL="228600" marR="0">
                        <a:spcBef>
                          <a:spcPts val="0"/>
                        </a:spcBef>
                        <a:spcAft>
                          <a:spcPts val="0"/>
                        </a:spcAft>
                      </a:pPr>
                      <a:r>
                        <a:rPr lang="en-US" sz="1400" dirty="0">
                          <a:effectLst/>
                          <a:latin typeface="Goudy Old Style" panose="02020502050305020303" pitchFamily="18" charset="77"/>
                        </a:rPr>
                        <a:t> </a:t>
                      </a:r>
                      <a:endParaRPr lang="en-US" sz="1400" dirty="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extLst>
                  <a:ext uri="{0D108BD9-81ED-4DB2-BD59-A6C34878D82A}">
                    <a16:rowId xmlns:a16="http://schemas.microsoft.com/office/drawing/2014/main" val="3038421635"/>
                  </a:ext>
                </a:extLst>
              </a:tr>
              <a:tr h="855209">
                <a:tc>
                  <a:txBody>
                    <a:bodyPr/>
                    <a:lstStyle/>
                    <a:p>
                      <a:pPr marL="0" marR="0">
                        <a:spcBef>
                          <a:spcPts val="0"/>
                        </a:spcBef>
                        <a:spcAft>
                          <a:spcPts val="0"/>
                        </a:spcAft>
                      </a:pPr>
                      <a:r>
                        <a:rPr lang="en-US" sz="1400">
                          <a:effectLst/>
                          <a:latin typeface="Goudy Old Style" panose="02020502050305020303" pitchFamily="18" charset="77"/>
                        </a:rPr>
                        <a:t>10:55</a:t>
                      </a:r>
                      <a:endParaRPr lang="en-US" sz="140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0" marR="0">
                        <a:spcBef>
                          <a:spcPts val="0"/>
                        </a:spcBef>
                        <a:spcAft>
                          <a:spcPts val="0"/>
                        </a:spcAft>
                      </a:pPr>
                      <a:r>
                        <a:rPr lang="en-US" sz="1400">
                          <a:effectLst/>
                          <a:latin typeface="Goudy Old Style" panose="02020502050305020303" pitchFamily="18" charset="77"/>
                        </a:rPr>
                        <a:t>Restructuring CAEECC</a:t>
                      </a:r>
                      <a:endParaRPr lang="en-US" sz="140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342900" marR="0" lvl="0" indent="-342900">
                        <a:spcBef>
                          <a:spcPts val="0"/>
                        </a:spcBef>
                        <a:spcAft>
                          <a:spcPts val="0"/>
                        </a:spcAft>
                        <a:buClr>
                          <a:srgbClr val="000000"/>
                        </a:buClr>
                        <a:buFont typeface="+mj-lt"/>
                        <a:buAutoNum type="alphaUcParenR"/>
                      </a:pPr>
                      <a:r>
                        <a:rPr lang="en-US" sz="1400" dirty="0">
                          <a:effectLst/>
                          <a:latin typeface="Goudy Old Style" panose="02020502050305020303" pitchFamily="18" charset="77"/>
                        </a:rPr>
                        <a:t>Full WG Discussion of Mini Team Proposal (including presentations from any Members who have an alternate option)</a:t>
                      </a:r>
                    </a:p>
                    <a:p>
                      <a:pPr marL="342900" marR="0" lvl="0" indent="-342900">
                        <a:spcBef>
                          <a:spcPts val="0"/>
                        </a:spcBef>
                        <a:spcAft>
                          <a:spcPts val="0"/>
                        </a:spcAft>
                        <a:buClr>
                          <a:srgbClr val="000000"/>
                        </a:buClr>
                        <a:buFont typeface="+mj-lt"/>
                        <a:buAutoNum type="alphaUcParenR"/>
                      </a:pPr>
                      <a:r>
                        <a:rPr lang="en-US" sz="1400" dirty="0">
                          <a:effectLst/>
                          <a:latin typeface="Goudy Old Style" panose="02020502050305020303" pitchFamily="18" charset="77"/>
                        </a:rPr>
                        <a:t>Seek Consensus on Mini Team Recommendations</a:t>
                      </a:r>
                    </a:p>
                    <a:p>
                      <a:pPr marL="228600" marR="0">
                        <a:spcBef>
                          <a:spcPts val="0"/>
                        </a:spcBef>
                        <a:spcAft>
                          <a:spcPts val="0"/>
                        </a:spcAft>
                      </a:pPr>
                      <a:r>
                        <a:rPr lang="en-US" sz="1400" dirty="0">
                          <a:effectLst/>
                          <a:latin typeface="Goudy Old Style" panose="02020502050305020303" pitchFamily="18" charset="77"/>
                        </a:rPr>
                        <a:t> </a:t>
                      </a:r>
                      <a:endParaRPr lang="en-US" sz="1400" dirty="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extLst>
                  <a:ext uri="{0D108BD9-81ED-4DB2-BD59-A6C34878D82A}">
                    <a16:rowId xmlns:a16="http://schemas.microsoft.com/office/drawing/2014/main" val="1702651621"/>
                  </a:ext>
                </a:extLst>
              </a:tr>
              <a:tr h="855209">
                <a:tc>
                  <a:txBody>
                    <a:bodyPr/>
                    <a:lstStyle/>
                    <a:p>
                      <a:pPr marL="0" marR="0">
                        <a:spcBef>
                          <a:spcPts val="0"/>
                        </a:spcBef>
                        <a:spcAft>
                          <a:spcPts val="0"/>
                        </a:spcAft>
                      </a:pPr>
                      <a:r>
                        <a:rPr lang="en-US" sz="1400">
                          <a:effectLst/>
                          <a:latin typeface="Goudy Old Style" panose="02020502050305020303" pitchFamily="18" charset="77"/>
                        </a:rPr>
                        <a:t>11:30</a:t>
                      </a:r>
                      <a:endParaRPr lang="en-US" sz="140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0" marR="0">
                        <a:spcBef>
                          <a:spcPts val="0"/>
                        </a:spcBef>
                        <a:spcAft>
                          <a:spcPts val="0"/>
                        </a:spcAft>
                      </a:pPr>
                      <a:r>
                        <a:rPr lang="en-US" sz="1400" dirty="0">
                          <a:effectLst/>
                          <a:latin typeface="Goudy Old Style" panose="02020502050305020303" pitchFamily="18" charset="77"/>
                        </a:rPr>
                        <a:t>Additional topics from 4</a:t>
                      </a:r>
                      <a:r>
                        <a:rPr lang="en-US" sz="1400" baseline="30000" dirty="0">
                          <a:effectLst/>
                          <a:latin typeface="Goudy Old Style" panose="02020502050305020303" pitchFamily="18" charset="77"/>
                        </a:rPr>
                        <a:t>th</a:t>
                      </a:r>
                      <a:r>
                        <a:rPr lang="en-US" sz="1400" dirty="0">
                          <a:effectLst/>
                          <a:latin typeface="Goudy Old Style" panose="02020502050305020303" pitchFamily="18" charset="77"/>
                        </a:rPr>
                        <a:t> meeting</a:t>
                      </a:r>
                      <a:endParaRPr lang="en-US" sz="1400" dirty="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342900" marR="0" lvl="0" indent="-342900">
                        <a:spcBef>
                          <a:spcPts val="0"/>
                        </a:spcBef>
                        <a:spcAft>
                          <a:spcPts val="0"/>
                        </a:spcAft>
                        <a:buClr>
                          <a:srgbClr val="000000"/>
                        </a:buClr>
                        <a:buFont typeface="+mj-lt"/>
                        <a:buAutoNum type="alphaUcParenR"/>
                      </a:pPr>
                      <a:r>
                        <a:rPr lang="en-US" sz="1400">
                          <a:effectLst/>
                          <a:latin typeface="Goudy Old Style" panose="02020502050305020303" pitchFamily="18" charset="77"/>
                        </a:rPr>
                        <a:t>Integrate Defintion section (currently Appendix) into Restructuring CAEECC section/scope</a:t>
                      </a:r>
                    </a:p>
                    <a:p>
                      <a:pPr marL="342900" marR="0" lvl="0" indent="-342900">
                        <a:spcBef>
                          <a:spcPts val="0"/>
                        </a:spcBef>
                        <a:spcAft>
                          <a:spcPts val="0"/>
                        </a:spcAft>
                        <a:buClr>
                          <a:srgbClr val="000000"/>
                        </a:buClr>
                        <a:buFont typeface="+mj-lt"/>
                        <a:buAutoNum type="alphaUcParenR"/>
                      </a:pPr>
                      <a:r>
                        <a:rPr lang="en-US" sz="1400">
                          <a:effectLst/>
                          <a:latin typeface="Goudy Old Style" panose="02020502050305020303" pitchFamily="18" charset="77"/>
                        </a:rPr>
                        <a:t>Confirm addition of Problem &amp; Accountability statement</a:t>
                      </a:r>
                    </a:p>
                    <a:p>
                      <a:pPr marL="228600" marR="0">
                        <a:spcBef>
                          <a:spcPts val="0"/>
                        </a:spcBef>
                        <a:spcAft>
                          <a:spcPts val="0"/>
                        </a:spcAft>
                      </a:pPr>
                      <a:r>
                        <a:rPr lang="en-US" sz="1400">
                          <a:effectLst/>
                          <a:latin typeface="Goudy Old Style" panose="02020502050305020303" pitchFamily="18" charset="77"/>
                        </a:rPr>
                        <a:t> </a:t>
                      </a:r>
                      <a:endParaRPr lang="en-US" sz="140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extLst>
                  <a:ext uri="{0D108BD9-81ED-4DB2-BD59-A6C34878D82A}">
                    <a16:rowId xmlns:a16="http://schemas.microsoft.com/office/drawing/2014/main" val="2268803068"/>
                  </a:ext>
                </a:extLst>
              </a:tr>
              <a:tr h="1371873">
                <a:tc>
                  <a:txBody>
                    <a:bodyPr/>
                    <a:lstStyle/>
                    <a:p>
                      <a:pPr marL="0" marR="0">
                        <a:spcBef>
                          <a:spcPts val="0"/>
                        </a:spcBef>
                        <a:spcAft>
                          <a:spcPts val="0"/>
                        </a:spcAft>
                      </a:pPr>
                      <a:r>
                        <a:rPr lang="en-US" sz="1400">
                          <a:effectLst/>
                          <a:latin typeface="Goudy Old Style" panose="02020502050305020303" pitchFamily="18" charset="77"/>
                        </a:rPr>
                        <a:t>11:40</a:t>
                      </a:r>
                      <a:endParaRPr lang="en-US" sz="140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0" marR="0">
                        <a:spcBef>
                          <a:spcPts val="0"/>
                        </a:spcBef>
                        <a:spcAft>
                          <a:spcPts val="0"/>
                        </a:spcAft>
                      </a:pPr>
                      <a:r>
                        <a:rPr lang="en-US" sz="1400" dirty="0">
                          <a:effectLst/>
                          <a:latin typeface="Goudy Old Style" panose="02020502050305020303" pitchFamily="18" charset="77"/>
                        </a:rPr>
                        <a:t>Wrap-Up and Next Steps</a:t>
                      </a:r>
                      <a:endParaRPr lang="en-US" sz="1400" dirty="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a:txBody>
                    <a:bodyPr/>
                    <a:lstStyle/>
                    <a:p>
                      <a:pPr marL="342900" marR="0" lvl="0" indent="-342900">
                        <a:spcBef>
                          <a:spcPts val="0"/>
                        </a:spcBef>
                        <a:spcAft>
                          <a:spcPts val="0"/>
                        </a:spcAft>
                        <a:buClr>
                          <a:srgbClr val="000000"/>
                        </a:buClr>
                        <a:buFont typeface="+mj-lt"/>
                        <a:buAutoNum type="alphaUcParenR"/>
                      </a:pPr>
                      <a:r>
                        <a:rPr lang="en-US" sz="1400" dirty="0">
                          <a:effectLst/>
                          <a:latin typeface="Goudy Old Style" panose="02020502050305020303" pitchFamily="18" charset="77"/>
                        </a:rPr>
                        <a:t>Process for finalizing Final Report</a:t>
                      </a:r>
                    </a:p>
                    <a:p>
                      <a:pPr marL="342900" marR="0" lvl="0" indent="-342900">
                        <a:spcBef>
                          <a:spcPts val="0"/>
                        </a:spcBef>
                        <a:spcAft>
                          <a:spcPts val="0"/>
                        </a:spcAft>
                        <a:buClr>
                          <a:srgbClr val="000000"/>
                        </a:buClr>
                        <a:buFont typeface="+mj-lt"/>
                        <a:buAutoNum type="alphaUcParenR"/>
                      </a:pPr>
                      <a:r>
                        <a:rPr lang="en-US" sz="1400" dirty="0">
                          <a:effectLst/>
                          <a:latin typeface="Goudy Old Style" panose="02020502050305020303" pitchFamily="18" charset="77"/>
                        </a:rPr>
                        <a:t>Proposal for presenting WG recommendations at April 12</a:t>
                      </a:r>
                      <a:r>
                        <a:rPr lang="en-US" sz="1400" baseline="30000" dirty="0">
                          <a:effectLst/>
                          <a:latin typeface="Goudy Old Style" panose="02020502050305020303" pitchFamily="18" charset="77"/>
                        </a:rPr>
                        <a:t>th </a:t>
                      </a:r>
                      <a:r>
                        <a:rPr lang="en-US" sz="1400" dirty="0">
                          <a:effectLst/>
                          <a:latin typeface="Goudy Old Style" panose="02020502050305020303" pitchFamily="18" charset="77"/>
                        </a:rPr>
                        <a:t>Full CAEECC meeting (including specifying what’s ready for CAEECC review &amp; approval)</a:t>
                      </a:r>
                    </a:p>
                    <a:p>
                      <a:pPr marL="342900" marR="0" lvl="0" indent="-342900">
                        <a:spcBef>
                          <a:spcPts val="0"/>
                        </a:spcBef>
                        <a:spcAft>
                          <a:spcPts val="0"/>
                        </a:spcAft>
                        <a:buClr>
                          <a:srgbClr val="000000"/>
                        </a:buClr>
                        <a:buFont typeface="+mj-lt"/>
                        <a:buAutoNum type="alphaUcParenR"/>
                      </a:pPr>
                      <a:r>
                        <a:rPr lang="en-US" sz="1400" dirty="0">
                          <a:effectLst/>
                          <a:latin typeface="Goudy Old Style" panose="02020502050305020303" pitchFamily="18" charset="77"/>
                        </a:rPr>
                        <a:t>Debrief where ended up and how meeting went</a:t>
                      </a:r>
                    </a:p>
                    <a:p>
                      <a:pPr marL="342900" marR="0" lvl="0" indent="-342900">
                        <a:spcBef>
                          <a:spcPts val="0"/>
                        </a:spcBef>
                        <a:spcAft>
                          <a:spcPts val="0"/>
                        </a:spcAft>
                        <a:buClr>
                          <a:srgbClr val="000000"/>
                        </a:buClr>
                        <a:buFont typeface="+mj-lt"/>
                        <a:buAutoNum type="alphaUcParenR"/>
                      </a:pPr>
                      <a:r>
                        <a:rPr lang="en-US" sz="1400" dirty="0">
                          <a:effectLst/>
                          <a:latin typeface="Goudy Old Style" panose="02020502050305020303" pitchFamily="18" charset="77"/>
                        </a:rPr>
                        <a:t>Required WG evaluation</a:t>
                      </a:r>
                    </a:p>
                    <a:p>
                      <a:pPr marL="342900" marR="0" lvl="0" indent="-342900">
                        <a:spcBef>
                          <a:spcPts val="0"/>
                        </a:spcBef>
                        <a:spcAft>
                          <a:spcPts val="0"/>
                        </a:spcAft>
                        <a:buClr>
                          <a:srgbClr val="000000"/>
                        </a:buClr>
                        <a:buFont typeface="+mj-lt"/>
                        <a:buAutoNum type="alphaUcParenR"/>
                      </a:pPr>
                      <a:r>
                        <a:rPr lang="en-US" sz="1400" dirty="0">
                          <a:effectLst/>
                          <a:latin typeface="Goudy Old Style" panose="02020502050305020303" pitchFamily="18" charset="77"/>
                        </a:rPr>
                        <a:t>Thank WG Members!!</a:t>
                      </a:r>
                    </a:p>
                  </a:txBody>
                  <a:tcPr marL="50087" marR="50087" marT="0" marB="0"/>
                </a:tc>
                <a:extLst>
                  <a:ext uri="{0D108BD9-81ED-4DB2-BD59-A6C34878D82A}">
                    <a16:rowId xmlns:a16="http://schemas.microsoft.com/office/drawing/2014/main" val="4095469752"/>
                  </a:ext>
                </a:extLst>
              </a:tr>
              <a:tr h="171042">
                <a:tc>
                  <a:txBody>
                    <a:bodyPr/>
                    <a:lstStyle/>
                    <a:p>
                      <a:pPr marL="0" marR="0">
                        <a:spcBef>
                          <a:spcPts val="0"/>
                        </a:spcBef>
                        <a:spcAft>
                          <a:spcPts val="0"/>
                        </a:spcAft>
                      </a:pPr>
                      <a:r>
                        <a:rPr lang="en-US" sz="1400">
                          <a:effectLst/>
                          <a:latin typeface="Goudy Old Style" panose="02020502050305020303" pitchFamily="18" charset="77"/>
                        </a:rPr>
                        <a:t>12:00</a:t>
                      </a:r>
                      <a:endParaRPr lang="en-US" sz="140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gridSpan="2">
                  <a:txBody>
                    <a:bodyPr/>
                    <a:lstStyle/>
                    <a:p>
                      <a:pPr marL="0" marR="0">
                        <a:spcBef>
                          <a:spcPts val="0"/>
                        </a:spcBef>
                        <a:spcAft>
                          <a:spcPts val="0"/>
                        </a:spcAft>
                      </a:pPr>
                      <a:r>
                        <a:rPr lang="en-US" sz="1400" dirty="0">
                          <a:effectLst/>
                          <a:latin typeface="Goudy Old Style" panose="02020502050305020303" pitchFamily="18" charset="77"/>
                        </a:rPr>
                        <a:t>Adjourn</a:t>
                      </a:r>
                      <a:endParaRPr lang="en-US" sz="1400" dirty="0">
                        <a:effectLst/>
                        <a:latin typeface="Goudy Old Style" panose="02020502050305020303" pitchFamily="18" charset="77"/>
                        <a:ea typeface="Calibri" panose="020F0502020204030204" pitchFamily="34" charset="0"/>
                        <a:cs typeface="Arial" panose="020B0604020202020204" pitchFamily="34" charset="0"/>
                      </a:endParaRPr>
                    </a:p>
                  </a:txBody>
                  <a:tcPr marL="50087" marR="50087" marT="0" marB="0"/>
                </a:tc>
                <a:tc hMerge="1">
                  <a:txBody>
                    <a:bodyPr/>
                    <a:lstStyle/>
                    <a:p>
                      <a:endParaRPr lang="en-US"/>
                    </a:p>
                  </a:txBody>
                  <a:tcPr/>
                </a:tc>
                <a:extLst>
                  <a:ext uri="{0D108BD9-81ED-4DB2-BD59-A6C34878D82A}">
                    <a16:rowId xmlns:a16="http://schemas.microsoft.com/office/drawing/2014/main" val="1449562361"/>
                  </a:ext>
                </a:extLst>
              </a:tr>
            </a:tbl>
          </a:graphicData>
        </a:graphic>
      </p:graphicFrame>
    </p:spTree>
    <p:extLst>
      <p:ext uri="{BB962C8B-B14F-4D97-AF65-F5344CB8AC3E}">
        <p14:creationId xmlns:p14="http://schemas.microsoft.com/office/powerpoint/2010/main" val="2000903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3855-355A-BB4A-9204-FD65C76F011A}"/>
              </a:ext>
            </a:extLst>
          </p:cNvPr>
          <p:cNvSpPr>
            <a:spLocks noGrp="1"/>
          </p:cNvSpPr>
          <p:nvPr>
            <p:ph type="title"/>
          </p:nvPr>
        </p:nvSpPr>
        <p:spPr>
          <a:xfrm>
            <a:off x="1371600" y="685800"/>
            <a:ext cx="9486900" cy="635000"/>
          </a:xfrm>
        </p:spPr>
        <p:txBody>
          <a:bodyPr/>
          <a:lstStyle/>
          <a:p>
            <a:r>
              <a:rPr lang="en-US" dirty="0"/>
              <a:t>Today’s meeting goals</a:t>
            </a:r>
          </a:p>
        </p:txBody>
      </p:sp>
      <p:sp>
        <p:nvSpPr>
          <p:cNvPr id="3" name="Content Placeholder 2">
            <a:extLst>
              <a:ext uri="{FF2B5EF4-FFF2-40B4-BE49-F238E27FC236}">
                <a16:creationId xmlns:a16="http://schemas.microsoft.com/office/drawing/2014/main" id="{CD302D80-A21A-9A48-B422-4F6122E768E2}"/>
              </a:ext>
            </a:extLst>
          </p:cNvPr>
          <p:cNvSpPr>
            <a:spLocks noGrp="1"/>
          </p:cNvSpPr>
          <p:nvPr>
            <p:ph idx="1"/>
          </p:nvPr>
        </p:nvSpPr>
        <p:spPr>
          <a:xfrm>
            <a:off x="1371599" y="1507067"/>
            <a:ext cx="9486901" cy="5080000"/>
          </a:xfrm>
        </p:spPr>
        <p:txBody>
          <a:bodyPr>
            <a:normAutofit/>
          </a:bodyPr>
          <a:lstStyle/>
          <a:p>
            <a:pPr marL="0" lvl="0" indent="0">
              <a:buNone/>
            </a:pPr>
            <a:r>
              <a:rPr lang="en-US" b="1" dirty="0"/>
              <a:t>1. Finalize all outstanding recommendations</a:t>
            </a:r>
          </a:p>
          <a:p>
            <a:pPr marL="457200" lvl="1" indent="0">
              <a:buNone/>
            </a:pPr>
            <a:r>
              <a:rPr lang="en-US" i="1" dirty="0"/>
              <a:t>**Homework was to read recommendations carefully and be prepared to explain anything you disagree with and a suggested improvement (or alternative)</a:t>
            </a:r>
          </a:p>
          <a:p>
            <a:pPr marL="0" lvl="0" indent="0">
              <a:buNone/>
            </a:pPr>
            <a:endParaRPr lang="en-US" b="1" dirty="0"/>
          </a:p>
          <a:p>
            <a:pPr marL="0" lvl="0" indent="0">
              <a:buNone/>
            </a:pPr>
            <a:r>
              <a:rPr lang="en-US" b="1" dirty="0"/>
              <a:t>2. Develop a game plan for what CDEI WG needs CAEECC to approve to advance the recommendations in this report</a:t>
            </a:r>
            <a:endParaRPr lang="en-US" b="1" dirty="0">
              <a:solidFill>
                <a:srgbClr val="FF0000"/>
              </a:solidFill>
            </a:endParaRPr>
          </a:p>
          <a:p>
            <a:pPr marL="0" lvl="0" indent="0">
              <a:buNone/>
            </a:pPr>
            <a:endParaRPr lang="en-US" dirty="0"/>
          </a:p>
          <a:p>
            <a:endParaRPr lang="en-US" dirty="0"/>
          </a:p>
        </p:txBody>
      </p:sp>
      <p:sp>
        <p:nvSpPr>
          <p:cNvPr id="4" name="Slide Number Placeholder 3">
            <a:extLst>
              <a:ext uri="{FF2B5EF4-FFF2-40B4-BE49-F238E27FC236}">
                <a16:creationId xmlns:a16="http://schemas.microsoft.com/office/drawing/2014/main" id="{B73E7A66-538B-7C44-88E7-F2018075C25F}"/>
              </a:ext>
            </a:extLst>
          </p:cNvPr>
          <p:cNvSpPr>
            <a:spLocks noGrp="1"/>
          </p:cNvSpPr>
          <p:nvPr>
            <p:ph type="sldNum" sz="quarter" idx="12"/>
          </p:nvPr>
        </p:nvSpPr>
        <p:spPr/>
        <p:txBody>
          <a:bodyPr/>
          <a:lstStyle/>
          <a:p>
            <a:fld id="{F8E28480-1C08-4458-AD97-0283E6FFD09D}" type="slidenum">
              <a:rPr lang="en-US" smtClean="0"/>
              <a:t>4</a:t>
            </a:fld>
            <a:endParaRPr lang="en-US"/>
          </a:p>
        </p:txBody>
      </p:sp>
    </p:spTree>
    <p:extLst>
      <p:ext uri="{BB962C8B-B14F-4D97-AF65-F5344CB8AC3E}">
        <p14:creationId xmlns:p14="http://schemas.microsoft.com/office/powerpoint/2010/main" val="3712482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D787-0F69-1244-89B8-CF6EA4122B55}"/>
              </a:ext>
            </a:extLst>
          </p:cNvPr>
          <p:cNvSpPr>
            <a:spLocks noGrp="1"/>
          </p:cNvSpPr>
          <p:nvPr>
            <p:ph type="title"/>
          </p:nvPr>
        </p:nvSpPr>
        <p:spPr/>
        <p:txBody>
          <a:bodyPr/>
          <a:lstStyle/>
          <a:p>
            <a:r>
              <a:rPr lang="en-US" dirty="0"/>
              <a:t>Keep in mind…</a:t>
            </a:r>
          </a:p>
        </p:txBody>
      </p:sp>
      <p:sp>
        <p:nvSpPr>
          <p:cNvPr id="3" name="Content Placeholder 2">
            <a:extLst>
              <a:ext uri="{FF2B5EF4-FFF2-40B4-BE49-F238E27FC236}">
                <a16:creationId xmlns:a16="http://schemas.microsoft.com/office/drawing/2014/main" id="{8F7936F2-9BBB-8F42-B8DA-C40C3AB0C9E2}"/>
              </a:ext>
            </a:extLst>
          </p:cNvPr>
          <p:cNvSpPr>
            <a:spLocks noGrp="1"/>
          </p:cNvSpPr>
          <p:nvPr>
            <p:ph idx="1"/>
          </p:nvPr>
        </p:nvSpPr>
        <p:spPr/>
        <p:txBody>
          <a:bodyPr/>
          <a:lstStyle/>
          <a:p>
            <a:r>
              <a:rPr lang="en-US" dirty="0"/>
              <a:t>Only approx. 5 min/recommendation so need to be very efficient</a:t>
            </a:r>
          </a:p>
          <a:p>
            <a:r>
              <a:rPr lang="en-US" dirty="0"/>
              <a:t>Remember most of these recommendations would be incorporated into a </a:t>
            </a:r>
            <a:r>
              <a:rPr lang="en-US" i="1" dirty="0"/>
              <a:t>plan</a:t>
            </a:r>
            <a:r>
              <a:rPr lang="en-US" dirty="0"/>
              <a:t> to develop a new WG (on Compensation and on Restructuring)</a:t>
            </a:r>
          </a:p>
          <a:p>
            <a:pPr marL="457200" lvl="1" indent="0">
              <a:buNone/>
            </a:pPr>
            <a:r>
              <a:rPr lang="en-US" sz="2400" i="1" dirty="0"/>
              <a:t>…we don’t need to specify all the details at this stage</a:t>
            </a:r>
          </a:p>
          <a:p>
            <a:endParaRPr lang="en-US" i="1" dirty="0"/>
          </a:p>
        </p:txBody>
      </p:sp>
      <p:sp>
        <p:nvSpPr>
          <p:cNvPr id="4" name="Slide Number Placeholder 3">
            <a:extLst>
              <a:ext uri="{FF2B5EF4-FFF2-40B4-BE49-F238E27FC236}">
                <a16:creationId xmlns:a16="http://schemas.microsoft.com/office/drawing/2014/main" id="{40B74A52-D0BD-B94E-B451-5824BB96B3DB}"/>
              </a:ext>
            </a:extLst>
          </p:cNvPr>
          <p:cNvSpPr>
            <a:spLocks noGrp="1"/>
          </p:cNvSpPr>
          <p:nvPr>
            <p:ph type="sldNum" sz="quarter" idx="12"/>
          </p:nvPr>
        </p:nvSpPr>
        <p:spPr/>
        <p:txBody>
          <a:bodyPr/>
          <a:lstStyle/>
          <a:p>
            <a:fld id="{F8E28480-1C08-4458-AD97-0283E6FFD09D}" type="slidenum">
              <a:rPr lang="en-US" smtClean="0"/>
              <a:t>5</a:t>
            </a:fld>
            <a:endParaRPr lang="en-US"/>
          </a:p>
        </p:txBody>
      </p:sp>
      <p:pic>
        <p:nvPicPr>
          <p:cNvPr id="5" name="Picture 4" descr="Coffee on white background">
            <a:extLst>
              <a:ext uri="{FF2B5EF4-FFF2-40B4-BE49-F238E27FC236}">
                <a16:creationId xmlns:a16="http://schemas.microsoft.com/office/drawing/2014/main" id="{7866242E-0600-E942-8897-04D248B34054}"/>
              </a:ext>
            </a:extLst>
          </p:cNvPr>
          <p:cNvPicPr>
            <a:picLocks noChangeAspect="1"/>
          </p:cNvPicPr>
          <p:nvPr/>
        </p:nvPicPr>
        <p:blipFill rotWithShape="1">
          <a:blip r:embed="rId2"/>
          <a:srcRect r="24063"/>
          <a:stretch/>
        </p:blipFill>
        <p:spPr>
          <a:xfrm>
            <a:off x="0" y="4136570"/>
            <a:ext cx="3095998" cy="2721429"/>
          </a:xfrm>
          <a:custGeom>
            <a:avLst/>
            <a:gdLst/>
            <a:ahLst/>
            <a:cxnLst/>
            <a:rect l="l" t="t" r="r" b="b"/>
            <a:pathLst>
              <a:path w="5836558" h="5130414">
                <a:moveTo>
                  <a:pt x="0" y="0"/>
                </a:moveTo>
                <a:lnTo>
                  <a:pt x="3460503" y="0"/>
                </a:lnTo>
                <a:lnTo>
                  <a:pt x="5836558" y="5130414"/>
                </a:lnTo>
                <a:lnTo>
                  <a:pt x="0" y="5130414"/>
                </a:lnTo>
                <a:close/>
              </a:path>
            </a:pathLst>
          </a:custGeom>
        </p:spPr>
      </p:pic>
    </p:spTree>
    <p:extLst>
      <p:ext uri="{BB962C8B-B14F-4D97-AF65-F5344CB8AC3E}">
        <p14:creationId xmlns:p14="http://schemas.microsoft.com/office/powerpoint/2010/main" val="179195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51D65-C43A-594C-973A-3140735DD1DD}"/>
              </a:ext>
            </a:extLst>
          </p:cNvPr>
          <p:cNvSpPr>
            <a:spLocks noGrp="1"/>
          </p:cNvSpPr>
          <p:nvPr>
            <p:ph type="title"/>
          </p:nvPr>
        </p:nvSpPr>
        <p:spPr/>
        <p:txBody>
          <a:bodyPr>
            <a:normAutofit fontScale="90000"/>
          </a:bodyPr>
          <a:lstStyle/>
          <a:p>
            <a:r>
              <a:rPr lang="en-US" dirty="0"/>
              <a:t>Summary of </a:t>
            </a:r>
            <a:r>
              <a:rPr lang="en-US" dirty="0" err="1"/>
              <a:t>cdei</a:t>
            </a:r>
            <a:r>
              <a:rPr lang="en-US" dirty="0"/>
              <a:t> WG recommendations: approve 2 future Working Groups</a:t>
            </a:r>
          </a:p>
        </p:txBody>
      </p:sp>
      <p:graphicFrame>
        <p:nvGraphicFramePr>
          <p:cNvPr id="5" name="Content Placeholder 4">
            <a:extLst>
              <a:ext uri="{FF2B5EF4-FFF2-40B4-BE49-F238E27FC236}">
                <a16:creationId xmlns:a16="http://schemas.microsoft.com/office/drawing/2014/main" id="{A8D2487B-EDAB-2743-B5D6-547423BCA58E}"/>
              </a:ext>
            </a:extLst>
          </p:cNvPr>
          <p:cNvGraphicFramePr>
            <a:graphicFrameLocks noGrp="1"/>
          </p:cNvGraphicFramePr>
          <p:nvPr>
            <p:ph idx="1"/>
            <p:extLst>
              <p:ext uri="{D42A27DB-BD31-4B8C-83A1-F6EECF244321}">
                <p14:modId xmlns:p14="http://schemas.microsoft.com/office/powerpoint/2010/main" val="2041219643"/>
              </p:ext>
            </p:extLst>
          </p:nvPr>
        </p:nvGraphicFramePr>
        <p:xfrm>
          <a:off x="475014" y="2254250"/>
          <a:ext cx="11008426" cy="3917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C6CDEEE5-0C02-0244-8DE2-FE508FFE1801}"/>
              </a:ext>
            </a:extLst>
          </p:cNvPr>
          <p:cNvSpPr>
            <a:spLocks noGrp="1"/>
          </p:cNvSpPr>
          <p:nvPr>
            <p:ph type="sldNum" sz="quarter" idx="12"/>
          </p:nvPr>
        </p:nvSpPr>
        <p:spPr/>
        <p:txBody>
          <a:bodyPr/>
          <a:lstStyle/>
          <a:p>
            <a:fld id="{F8E28480-1C08-4458-AD97-0283E6FFD09D}" type="slidenum">
              <a:rPr lang="en-US" smtClean="0"/>
              <a:t>6</a:t>
            </a:fld>
            <a:endParaRPr lang="en-US"/>
          </a:p>
        </p:txBody>
      </p:sp>
    </p:spTree>
    <p:extLst>
      <p:ext uri="{BB962C8B-B14F-4D97-AF65-F5344CB8AC3E}">
        <p14:creationId xmlns:p14="http://schemas.microsoft.com/office/powerpoint/2010/main" val="3595588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8E646A7-D148-4320-A501-0291AA75A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799"/>
            <a:ext cx="10820400" cy="1371601"/>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6051C1-47F1-964A-BFDF-44410822CE71}"/>
              </a:ext>
            </a:extLst>
          </p:cNvPr>
          <p:cNvSpPr>
            <a:spLocks noGrp="1"/>
          </p:cNvSpPr>
          <p:nvPr>
            <p:ph type="title"/>
          </p:nvPr>
        </p:nvSpPr>
        <p:spPr>
          <a:xfrm>
            <a:off x="1395045" y="947223"/>
            <a:ext cx="9394874" cy="928467"/>
          </a:xfrm>
        </p:spPr>
        <p:txBody>
          <a:bodyPr anchor="ctr">
            <a:normAutofit/>
          </a:bodyPr>
          <a:lstStyle/>
          <a:p>
            <a:pPr algn="ctr"/>
            <a:r>
              <a:rPr lang="en-US" dirty="0"/>
              <a:t>Finalize recommendations</a:t>
            </a:r>
          </a:p>
        </p:txBody>
      </p:sp>
      <p:sp>
        <p:nvSpPr>
          <p:cNvPr id="4" name="Slide Number Placeholder 3">
            <a:extLst>
              <a:ext uri="{FF2B5EF4-FFF2-40B4-BE49-F238E27FC236}">
                <a16:creationId xmlns:a16="http://schemas.microsoft.com/office/drawing/2014/main" id="{3100D78B-224F-6A45-B217-C37101F2EB64}"/>
              </a:ext>
            </a:extLst>
          </p:cNvPr>
          <p:cNvSpPr>
            <a:spLocks noGrp="1"/>
          </p:cNvSpPr>
          <p:nvPr>
            <p:ph type="sldNum" sz="quarter" idx="12"/>
          </p:nvPr>
        </p:nvSpPr>
        <p:spPr>
          <a:xfrm>
            <a:off x="11116340" y="6356350"/>
            <a:ext cx="871868" cy="365125"/>
          </a:xfrm>
        </p:spPr>
        <p:txBody>
          <a:bodyPr>
            <a:normAutofit/>
          </a:bodyPr>
          <a:lstStyle/>
          <a:p>
            <a:pPr>
              <a:spcAft>
                <a:spcPts val="600"/>
              </a:spcAft>
            </a:pPr>
            <a:fld id="{F8E28480-1C08-4458-AD97-0283E6FFD09D}" type="slidenum">
              <a:rPr lang="en-US" smtClean="0"/>
              <a:pPr>
                <a:spcAft>
                  <a:spcPts val="600"/>
                </a:spcAft>
              </a:pPr>
              <a:t>7</a:t>
            </a:fld>
            <a:endParaRPr lang="en-US"/>
          </a:p>
        </p:txBody>
      </p:sp>
      <p:graphicFrame>
        <p:nvGraphicFramePr>
          <p:cNvPr id="5" name="Content Placeholder 4">
            <a:extLst>
              <a:ext uri="{FF2B5EF4-FFF2-40B4-BE49-F238E27FC236}">
                <a16:creationId xmlns:a16="http://schemas.microsoft.com/office/drawing/2014/main" id="{A381477E-2826-DB4C-B633-72DDE5A91B0E}"/>
              </a:ext>
            </a:extLst>
          </p:cNvPr>
          <p:cNvGraphicFramePr>
            <a:graphicFrameLocks noGrp="1"/>
          </p:cNvGraphicFramePr>
          <p:nvPr>
            <p:ph idx="1"/>
            <p:extLst>
              <p:ext uri="{D42A27DB-BD31-4B8C-83A1-F6EECF244321}">
                <p14:modId xmlns:p14="http://schemas.microsoft.com/office/powerpoint/2010/main" val="1780166227"/>
              </p:ext>
            </p:extLst>
          </p:nvPr>
        </p:nvGraphicFramePr>
        <p:xfrm>
          <a:off x="685800" y="2443397"/>
          <a:ext cx="10820402" cy="4074876"/>
        </p:xfrm>
        <a:graphic>
          <a:graphicData uri="http://schemas.openxmlformats.org/drawingml/2006/table">
            <a:tbl>
              <a:tblPr firstRow="1" firstCol="1" bandRow="1">
                <a:noFill/>
                <a:tableStyleId>{5C22544A-7EE6-4342-B048-85BDC9FD1C3A}</a:tableStyleId>
              </a:tblPr>
              <a:tblGrid>
                <a:gridCol w="1098030">
                  <a:extLst>
                    <a:ext uri="{9D8B030D-6E8A-4147-A177-3AD203B41FA5}">
                      <a16:colId xmlns:a16="http://schemas.microsoft.com/office/drawing/2014/main" val="3900098865"/>
                    </a:ext>
                  </a:extLst>
                </a:gridCol>
                <a:gridCol w="2515545">
                  <a:extLst>
                    <a:ext uri="{9D8B030D-6E8A-4147-A177-3AD203B41FA5}">
                      <a16:colId xmlns:a16="http://schemas.microsoft.com/office/drawing/2014/main" val="33437005"/>
                    </a:ext>
                  </a:extLst>
                </a:gridCol>
                <a:gridCol w="7206827">
                  <a:extLst>
                    <a:ext uri="{9D8B030D-6E8A-4147-A177-3AD203B41FA5}">
                      <a16:colId xmlns:a16="http://schemas.microsoft.com/office/drawing/2014/main" val="1953110846"/>
                    </a:ext>
                  </a:extLst>
                </a:gridCol>
              </a:tblGrid>
              <a:tr h="1240747">
                <a:tc>
                  <a:txBody>
                    <a:bodyPr/>
                    <a:lstStyle/>
                    <a:p>
                      <a:pPr marL="0" marR="0" algn="r">
                        <a:spcBef>
                          <a:spcPts val="0"/>
                        </a:spcBef>
                        <a:spcAft>
                          <a:spcPts val="0"/>
                        </a:spcAft>
                      </a:pPr>
                      <a:r>
                        <a:rPr lang="en-US" sz="1800" b="0" dirty="0">
                          <a:solidFill>
                            <a:schemeClr val="tx1">
                              <a:lumMod val="75000"/>
                              <a:lumOff val="25000"/>
                            </a:schemeClr>
                          </a:solidFill>
                          <a:effectLst/>
                          <a:latin typeface="Goudy Old Style" panose="02020502050305020303" pitchFamily="18" charset="77"/>
                        </a:rPr>
                        <a:t>10:05</a:t>
                      </a:r>
                      <a:endParaRPr lang="en-US" sz="1800" b="0" dirty="0">
                        <a:solidFill>
                          <a:schemeClr val="tx1">
                            <a:lumMod val="75000"/>
                            <a:lumOff val="25000"/>
                          </a:schemeClr>
                        </a:solidFill>
                        <a:effectLst/>
                        <a:latin typeface="Goudy Old Style" panose="02020502050305020303" pitchFamily="18" charset="77"/>
                        <a:ea typeface="Calibri" panose="020F0502020204030204" pitchFamily="34" charset="0"/>
                        <a:cs typeface="Arial" panose="020B0604020202020204" pitchFamily="34" charset="0"/>
                      </a:endParaRPr>
                    </a:p>
                  </a:txBody>
                  <a:tcPr marL="169572" marR="254359" marT="84786" marB="84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0" dirty="0">
                          <a:solidFill>
                            <a:schemeClr val="tx1">
                              <a:lumMod val="75000"/>
                              <a:lumOff val="25000"/>
                            </a:schemeClr>
                          </a:solidFill>
                          <a:effectLst/>
                          <a:latin typeface="Goudy Old Style" panose="02020502050305020303" pitchFamily="18" charset="77"/>
                        </a:rPr>
                        <a:t>Finalize Compensation &amp; Competency Building Recommendations </a:t>
                      </a:r>
                    </a:p>
                    <a:p>
                      <a:pPr marL="0" marR="0">
                        <a:spcBef>
                          <a:spcPts val="0"/>
                        </a:spcBef>
                        <a:spcAft>
                          <a:spcPts val="0"/>
                        </a:spcAft>
                      </a:pPr>
                      <a:r>
                        <a:rPr lang="en-US" sz="1800" b="0" dirty="0">
                          <a:solidFill>
                            <a:schemeClr val="tx1">
                              <a:lumMod val="75000"/>
                              <a:lumOff val="25000"/>
                            </a:schemeClr>
                          </a:solidFill>
                          <a:effectLst/>
                          <a:latin typeface="Goudy Old Style" panose="02020502050305020303" pitchFamily="18" charset="77"/>
                        </a:rPr>
                        <a:t> </a:t>
                      </a:r>
                      <a:endParaRPr lang="en-US" sz="1800" b="0" dirty="0">
                        <a:solidFill>
                          <a:schemeClr val="tx1">
                            <a:lumMod val="75000"/>
                            <a:lumOff val="25000"/>
                          </a:schemeClr>
                        </a:solidFill>
                        <a:effectLst/>
                        <a:latin typeface="Goudy Old Style" panose="02020502050305020303" pitchFamily="18" charset="77"/>
                        <a:ea typeface="Calibri" panose="020F0502020204030204" pitchFamily="34" charset="0"/>
                        <a:cs typeface="Arial" panose="020B0604020202020204" pitchFamily="34" charset="0"/>
                      </a:endParaRPr>
                    </a:p>
                  </a:txBody>
                  <a:tcPr marL="169572" marR="46442" marT="84786" marB="84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spcBef>
                          <a:spcPts val="0"/>
                        </a:spcBef>
                        <a:spcAft>
                          <a:spcPts val="0"/>
                        </a:spcAft>
                        <a:buClr>
                          <a:srgbClr val="000000"/>
                        </a:buClr>
                        <a:buFont typeface="+mj-lt"/>
                        <a:buAutoNum type="alphaUcParenR"/>
                      </a:pPr>
                      <a:r>
                        <a:rPr lang="en-US" sz="1800" b="0" dirty="0">
                          <a:solidFill>
                            <a:schemeClr val="tx1">
                              <a:lumMod val="75000"/>
                              <a:lumOff val="25000"/>
                            </a:schemeClr>
                          </a:solidFill>
                          <a:effectLst/>
                          <a:latin typeface="Goudy Old Style" panose="02020502050305020303" pitchFamily="18" charset="77"/>
                        </a:rPr>
                        <a:t>Compensation Recommendations # 3, 4, and 5</a:t>
                      </a:r>
                    </a:p>
                    <a:p>
                      <a:pPr marL="342900" marR="0" lvl="0" indent="-342900">
                        <a:spcBef>
                          <a:spcPts val="0"/>
                        </a:spcBef>
                        <a:spcAft>
                          <a:spcPts val="0"/>
                        </a:spcAft>
                        <a:buClr>
                          <a:srgbClr val="000000"/>
                        </a:buClr>
                        <a:buFont typeface="+mj-lt"/>
                        <a:buAutoNum type="alphaUcParenR"/>
                      </a:pPr>
                      <a:r>
                        <a:rPr lang="en-US" sz="1800" b="0" dirty="0">
                          <a:solidFill>
                            <a:schemeClr val="tx1">
                              <a:lumMod val="75000"/>
                              <a:lumOff val="25000"/>
                            </a:schemeClr>
                          </a:solidFill>
                          <a:effectLst/>
                          <a:latin typeface="Goudy Old Style" panose="02020502050305020303" pitchFamily="18" charset="77"/>
                        </a:rPr>
                        <a:t>Competency Building Recommendation #5</a:t>
                      </a:r>
                    </a:p>
                  </a:txBody>
                  <a:tcPr marL="169572" marR="46442" marT="84786" marB="84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9833379"/>
                  </a:ext>
                </a:extLst>
              </a:tr>
              <a:tr h="1504993">
                <a:tc>
                  <a:txBody>
                    <a:bodyPr/>
                    <a:lstStyle/>
                    <a:p>
                      <a:pPr marL="0" marR="0" algn="r">
                        <a:spcBef>
                          <a:spcPts val="0"/>
                        </a:spcBef>
                        <a:spcAft>
                          <a:spcPts val="0"/>
                        </a:spcAft>
                      </a:pPr>
                      <a:r>
                        <a:rPr lang="en-US" sz="1800" b="0">
                          <a:solidFill>
                            <a:schemeClr val="tx1">
                              <a:lumMod val="75000"/>
                              <a:lumOff val="25000"/>
                            </a:schemeClr>
                          </a:solidFill>
                          <a:effectLst/>
                          <a:latin typeface="Goudy Old Style" panose="02020502050305020303" pitchFamily="18" charset="77"/>
                        </a:rPr>
                        <a:t>10:25</a:t>
                      </a:r>
                      <a:endParaRPr lang="en-US" sz="1800" b="0">
                        <a:solidFill>
                          <a:schemeClr val="tx1">
                            <a:lumMod val="75000"/>
                            <a:lumOff val="25000"/>
                          </a:schemeClr>
                        </a:solidFill>
                        <a:effectLst/>
                        <a:latin typeface="Goudy Old Style" panose="02020502050305020303" pitchFamily="18" charset="77"/>
                        <a:ea typeface="Calibri" panose="020F0502020204030204" pitchFamily="34" charset="0"/>
                        <a:cs typeface="Arial" panose="020B0604020202020204" pitchFamily="34" charset="0"/>
                      </a:endParaRPr>
                    </a:p>
                  </a:txBody>
                  <a:tcPr marL="169572" marR="254359" marT="84786" marB="84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0" dirty="0">
                          <a:solidFill>
                            <a:schemeClr val="tx1">
                              <a:lumMod val="75000"/>
                              <a:lumOff val="25000"/>
                            </a:schemeClr>
                          </a:solidFill>
                          <a:effectLst/>
                          <a:latin typeface="Goudy Old Style" panose="02020502050305020303" pitchFamily="18" charset="77"/>
                        </a:rPr>
                        <a:t>Recruitment &amp; Retention</a:t>
                      </a:r>
                      <a:endParaRPr lang="en-US" sz="1800" b="0" dirty="0">
                        <a:solidFill>
                          <a:schemeClr val="tx1">
                            <a:lumMod val="75000"/>
                            <a:lumOff val="25000"/>
                          </a:schemeClr>
                        </a:solidFill>
                        <a:effectLst/>
                        <a:latin typeface="Goudy Old Style" panose="02020502050305020303" pitchFamily="18" charset="77"/>
                        <a:ea typeface="Calibri" panose="020F0502020204030204" pitchFamily="34" charset="0"/>
                        <a:cs typeface="Arial" panose="020B0604020202020204" pitchFamily="34" charset="0"/>
                      </a:endParaRPr>
                    </a:p>
                  </a:txBody>
                  <a:tcPr marL="169572" marR="46442" marT="84786" marB="84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EDC">
                        <a:alpha val="20000"/>
                      </a:srgbClr>
                    </a:solidFill>
                  </a:tcPr>
                </a:tc>
                <a:tc>
                  <a:txBody>
                    <a:bodyPr/>
                    <a:lstStyle/>
                    <a:p>
                      <a:pPr marL="342900" marR="0" lvl="0" indent="-342900">
                        <a:spcBef>
                          <a:spcPts val="0"/>
                        </a:spcBef>
                        <a:spcAft>
                          <a:spcPts val="0"/>
                        </a:spcAft>
                        <a:buClr>
                          <a:srgbClr val="000000"/>
                        </a:buClr>
                        <a:buFont typeface="+mj-lt"/>
                        <a:buAutoNum type="alphaUcParenR"/>
                      </a:pPr>
                      <a:r>
                        <a:rPr lang="en-US" sz="1800" b="0">
                          <a:solidFill>
                            <a:schemeClr val="tx1">
                              <a:lumMod val="75000"/>
                              <a:lumOff val="25000"/>
                            </a:schemeClr>
                          </a:solidFill>
                          <a:effectLst/>
                          <a:latin typeface="Goudy Old Style" panose="02020502050305020303" pitchFamily="18" charset="77"/>
                        </a:rPr>
                        <a:t>Mini Team to Present Recommendations </a:t>
                      </a:r>
                    </a:p>
                    <a:p>
                      <a:pPr marL="342900" marR="0" lvl="0" indent="-342900">
                        <a:spcBef>
                          <a:spcPts val="0"/>
                        </a:spcBef>
                        <a:spcAft>
                          <a:spcPts val="0"/>
                        </a:spcAft>
                        <a:buClr>
                          <a:srgbClr val="000000"/>
                        </a:buClr>
                        <a:buFont typeface="+mj-lt"/>
                        <a:buAutoNum type="alphaUcParenR"/>
                      </a:pPr>
                      <a:r>
                        <a:rPr lang="en-US" sz="1800" b="0">
                          <a:solidFill>
                            <a:schemeClr val="tx1">
                              <a:lumMod val="75000"/>
                              <a:lumOff val="25000"/>
                            </a:schemeClr>
                          </a:solidFill>
                          <a:effectLst/>
                          <a:latin typeface="Goudy Old Style" panose="02020502050305020303" pitchFamily="18" charset="77"/>
                        </a:rPr>
                        <a:t>Full WG Discussion of Mini Team Proposal (including presentations from any Members who have an alternate option)</a:t>
                      </a:r>
                    </a:p>
                    <a:p>
                      <a:pPr marL="342900" marR="0" lvl="0" indent="-342900">
                        <a:spcBef>
                          <a:spcPts val="0"/>
                        </a:spcBef>
                        <a:spcAft>
                          <a:spcPts val="0"/>
                        </a:spcAft>
                        <a:buClr>
                          <a:srgbClr val="000000"/>
                        </a:buClr>
                        <a:buFont typeface="+mj-lt"/>
                        <a:buAutoNum type="alphaUcParenR"/>
                      </a:pPr>
                      <a:r>
                        <a:rPr lang="en-US" sz="1800" b="0">
                          <a:solidFill>
                            <a:schemeClr val="tx1">
                              <a:lumMod val="75000"/>
                              <a:lumOff val="25000"/>
                            </a:schemeClr>
                          </a:solidFill>
                          <a:effectLst/>
                          <a:latin typeface="Goudy Old Style" panose="02020502050305020303" pitchFamily="18" charset="77"/>
                        </a:rPr>
                        <a:t>Seek Consensus on Mini Team Recommendations</a:t>
                      </a:r>
                    </a:p>
                    <a:p>
                      <a:pPr marL="228600" marR="0">
                        <a:spcBef>
                          <a:spcPts val="0"/>
                        </a:spcBef>
                        <a:spcAft>
                          <a:spcPts val="0"/>
                        </a:spcAft>
                      </a:pPr>
                      <a:r>
                        <a:rPr lang="en-US" sz="1800" b="0">
                          <a:solidFill>
                            <a:schemeClr val="tx1">
                              <a:lumMod val="75000"/>
                              <a:lumOff val="25000"/>
                            </a:schemeClr>
                          </a:solidFill>
                          <a:effectLst/>
                          <a:latin typeface="Goudy Old Style" panose="02020502050305020303" pitchFamily="18" charset="77"/>
                        </a:rPr>
                        <a:t> </a:t>
                      </a:r>
                      <a:endParaRPr lang="en-US" sz="1800" b="0">
                        <a:solidFill>
                          <a:schemeClr val="tx1">
                            <a:lumMod val="75000"/>
                            <a:lumOff val="25000"/>
                          </a:schemeClr>
                        </a:solidFill>
                        <a:effectLst/>
                        <a:latin typeface="Goudy Old Style" panose="02020502050305020303" pitchFamily="18" charset="77"/>
                        <a:ea typeface="Calibri" panose="020F0502020204030204" pitchFamily="34" charset="0"/>
                        <a:cs typeface="Arial" panose="020B0604020202020204" pitchFamily="34" charset="0"/>
                      </a:endParaRPr>
                    </a:p>
                  </a:txBody>
                  <a:tcPr marL="169572" marR="46442" marT="84786" marB="84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EDC">
                        <a:alpha val="20000"/>
                      </a:srgbClr>
                    </a:solidFill>
                  </a:tcPr>
                </a:tc>
                <a:extLst>
                  <a:ext uri="{0D108BD9-81ED-4DB2-BD59-A6C34878D82A}">
                    <a16:rowId xmlns:a16="http://schemas.microsoft.com/office/drawing/2014/main" val="192058991"/>
                  </a:ext>
                </a:extLst>
              </a:tr>
              <a:tr h="1240747">
                <a:tc>
                  <a:txBody>
                    <a:bodyPr/>
                    <a:lstStyle/>
                    <a:p>
                      <a:pPr marL="0" marR="0" algn="r">
                        <a:spcBef>
                          <a:spcPts val="0"/>
                        </a:spcBef>
                        <a:spcAft>
                          <a:spcPts val="0"/>
                        </a:spcAft>
                      </a:pPr>
                      <a:r>
                        <a:rPr lang="en-US" sz="1800" b="0">
                          <a:solidFill>
                            <a:schemeClr val="tx1">
                              <a:lumMod val="75000"/>
                              <a:lumOff val="25000"/>
                            </a:schemeClr>
                          </a:solidFill>
                          <a:effectLst/>
                          <a:latin typeface="Goudy Old Style" panose="02020502050305020303" pitchFamily="18" charset="77"/>
                        </a:rPr>
                        <a:t>10:55</a:t>
                      </a:r>
                      <a:endParaRPr lang="en-US" sz="1800" b="0">
                        <a:solidFill>
                          <a:schemeClr val="tx1">
                            <a:lumMod val="75000"/>
                            <a:lumOff val="25000"/>
                          </a:schemeClr>
                        </a:solidFill>
                        <a:effectLst/>
                        <a:latin typeface="Goudy Old Style" panose="02020502050305020303" pitchFamily="18" charset="77"/>
                        <a:ea typeface="Calibri" panose="020F0502020204030204" pitchFamily="34" charset="0"/>
                        <a:cs typeface="Arial" panose="020B0604020202020204" pitchFamily="34" charset="0"/>
                      </a:endParaRPr>
                    </a:p>
                  </a:txBody>
                  <a:tcPr marL="169572" marR="254359" marT="84786" marB="84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800" b="0">
                          <a:solidFill>
                            <a:schemeClr val="tx1">
                              <a:lumMod val="75000"/>
                              <a:lumOff val="25000"/>
                            </a:schemeClr>
                          </a:solidFill>
                          <a:effectLst/>
                          <a:latin typeface="Goudy Old Style" panose="02020502050305020303" pitchFamily="18" charset="77"/>
                        </a:rPr>
                        <a:t>Restructuring CAEECC</a:t>
                      </a:r>
                      <a:endParaRPr lang="en-US" sz="1800" b="0">
                        <a:solidFill>
                          <a:schemeClr val="tx1">
                            <a:lumMod val="75000"/>
                            <a:lumOff val="25000"/>
                          </a:schemeClr>
                        </a:solidFill>
                        <a:effectLst/>
                        <a:latin typeface="Goudy Old Style" panose="02020502050305020303" pitchFamily="18" charset="77"/>
                        <a:ea typeface="Calibri" panose="020F0502020204030204" pitchFamily="34" charset="0"/>
                        <a:cs typeface="Arial" panose="020B0604020202020204" pitchFamily="34" charset="0"/>
                      </a:endParaRPr>
                    </a:p>
                  </a:txBody>
                  <a:tcPr marL="169572" marR="46442" marT="84786" marB="84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spcBef>
                          <a:spcPts val="0"/>
                        </a:spcBef>
                        <a:spcAft>
                          <a:spcPts val="0"/>
                        </a:spcAft>
                        <a:buClr>
                          <a:srgbClr val="000000"/>
                        </a:buClr>
                        <a:buFont typeface="+mj-lt"/>
                        <a:buAutoNum type="alphaUcParenR"/>
                      </a:pPr>
                      <a:r>
                        <a:rPr lang="en-US" sz="1800" b="0" dirty="0">
                          <a:solidFill>
                            <a:schemeClr val="tx1">
                              <a:lumMod val="75000"/>
                              <a:lumOff val="25000"/>
                            </a:schemeClr>
                          </a:solidFill>
                          <a:effectLst/>
                          <a:latin typeface="Goudy Old Style" panose="02020502050305020303" pitchFamily="18" charset="77"/>
                        </a:rPr>
                        <a:t>Full WG Discussion of Mini Team Proposal (including presentations from any Members who have an alternate option)</a:t>
                      </a:r>
                    </a:p>
                    <a:p>
                      <a:pPr marL="342900" marR="0" lvl="0" indent="-342900">
                        <a:spcBef>
                          <a:spcPts val="0"/>
                        </a:spcBef>
                        <a:spcAft>
                          <a:spcPts val="0"/>
                        </a:spcAft>
                        <a:buClr>
                          <a:srgbClr val="000000"/>
                        </a:buClr>
                        <a:buFont typeface="+mj-lt"/>
                        <a:buAutoNum type="alphaUcParenR"/>
                      </a:pPr>
                      <a:r>
                        <a:rPr lang="en-US" sz="1800" b="0" dirty="0">
                          <a:solidFill>
                            <a:schemeClr val="tx1">
                              <a:lumMod val="75000"/>
                              <a:lumOff val="25000"/>
                            </a:schemeClr>
                          </a:solidFill>
                          <a:effectLst/>
                          <a:latin typeface="Goudy Old Style" panose="02020502050305020303" pitchFamily="18" charset="77"/>
                        </a:rPr>
                        <a:t>Seek Consensus on Mini Team Recommendations</a:t>
                      </a:r>
                    </a:p>
                    <a:p>
                      <a:pPr marL="228600" marR="0">
                        <a:spcBef>
                          <a:spcPts val="0"/>
                        </a:spcBef>
                        <a:spcAft>
                          <a:spcPts val="0"/>
                        </a:spcAft>
                      </a:pPr>
                      <a:r>
                        <a:rPr lang="en-US" sz="1800" b="0" dirty="0">
                          <a:solidFill>
                            <a:schemeClr val="tx1">
                              <a:lumMod val="75000"/>
                              <a:lumOff val="25000"/>
                            </a:schemeClr>
                          </a:solidFill>
                          <a:effectLst/>
                          <a:latin typeface="Goudy Old Style" panose="02020502050305020303" pitchFamily="18" charset="77"/>
                        </a:rPr>
                        <a:t> </a:t>
                      </a:r>
                      <a:endParaRPr lang="en-US" sz="1800" b="0" dirty="0">
                        <a:solidFill>
                          <a:schemeClr val="tx1">
                            <a:lumMod val="75000"/>
                            <a:lumOff val="25000"/>
                          </a:schemeClr>
                        </a:solidFill>
                        <a:effectLst/>
                        <a:latin typeface="Goudy Old Style" panose="02020502050305020303" pitchFamily="18" charset="77"/>
                        <a:ea typeface="Calibri" panose="020F0502020204030204" pitchFamily="34" charset="0"/>
                        <a:cs typeface="Arial" panose="020B0604020202020204" pitchFamily="34" charset="0"/>
                      </a:endParaRPr>
                    </a:p>
                  </a:txBody>
                  <a:tcPr marL="169572" marR="46442" marT="84786" marB="84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7561714"/>
                  </a:ext>
                </a:extLst>
              </a:tr>
            </a:tbl>
          </a:graphicData>
        </a:graphic>
      </p:graphicFrame>
    </p:spTree>
    <p:extLst>
      <p:ext uri="{BB962C8B-B14F-4D97-AF65-F5344CB8AC3E}">
        <p14:creationId xmlns:p14="http://schemas.microsoft.com/office/powerpoint/2010/main" val="1674319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F76EC11-78C8-184A-99F2-52519378C711}"/>
              </a:ext>
            </a:extLst>
          </p:cNvPr>
          <p:cNvSpPr>
            <a:spLocks noGrp="1"/>
          </p:cNvSpPr>
          <p:nvPr>
            <p:ph idx="1"/>
          </p:nvPr>
        </p:nvSpPr>
        <p:spPr>
          <a:xfrm>
            <a:off x="278198" y="992187"/>
            <a:ext cx="6172200" cy="4873625"/>
          </a:xfrm>
        </p:spPr>
        <p:txBody>
          <a:bodyPr anchor="ctr">
            <a:normAutofit/>
          </a:bodyPr>
          <a:lstStyle/>
          <a:p>
            <a:pPr marL="0" indent="0" algn="ctr">
              <a:buNone/>
            </a:pPr>
            <a:r>
              <a:rPr lang="en-US" sz="4800" dirty="0"/>
              <a:t>WRAP UP &amp; </a:t>
            </a:r>
          </a:p>
          <a:p>
            <a:pPr marL="0" indent="0" algn="ctr">
              <a:buNone/>
            </a:pPr>
            <a:r>
              <a:rPr lang="en-US" sz="4800" dirty="0"/>
              <a:t>NEXT STEPS</a:t>
            </a:r>
          </a:p>
        </p:txBody>
      </p:sp>
      <p:graphicFrame>
        <p:nvGraphicFramePr>
          <p:cNvPr id="8" name="Text Placeholder 5">
            <a:extLst>
              <a:ext uri="{FF2B5EF4-FFF2-40B4-BE49-F238E27FC236}">
                <a16:creationId xmlns:a16="http://schemas.microsoft.com/office/drawing/2014/main" id="{6E7C2839-A337-4A35-B13E-BEF80468C7B7}"/>
              </a:ext>
            </a:extLst>
          </p:cNvPr>
          <p:cNvGraphicFramePr/>
          <p:nvPr>
            <p:extLst>
              <p:ext uri="{D42A27DB-BD31-4B8C-83A1-F6EECF244321}">
                <p14:modId xmlns:p14="http://schemas.microsoft.com/office/powerpoint/2010/main" val="1995443868"/>
              </p:ext>
            </p:extLst>
          </p:nvPr>
        </p:nvGraphicFramePr>
        <p:xfrm>
          <a:off x="6450398" y="992186"/>
          <a:ext cx="4882166" cy="5213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D80F39D3-8E90-C540-84F3-7FF76925E03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E28480-1C08-4458-AD97-0283E6FFD09D}" type="slidenum">
              <a:rPr kumimoji="0" lang="en-US" sz="900" b="0" i="0" u="none" strike="noStrike" kern="1200" cap="none" spc="300" normalizeH="0" baseline="0" noProof="0" smtClean="0">
                <a:ln>
                  <a:noFill/>
                </a:ln>
                <a:solidFill>
                  <a:srgbClr val="243541">
                    <a:lumMod val="75000"/>
                    <a:lumOff val="25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300" normalizeH="0" baseline="0" noProof="0">
              <a:ln>
                <a:noFill/>
              </a:ln>
              <a:solidFill>
                <a:srgbClr val="243541">
                  <a:lumMod val="75000"/>
                  <a:lumOff val="25000"/>
                </a:srgbClr>
              </a:solidFill>
              <a:effectLst/>
              <a:uLnTx/>
              <a:uFillTx/>
              <a:latin typeface="Gill Sans MT"/>
              <a:ea typeface="+mn-ea"/>
              <a:cs typeface="+mn-cs"/>
            </a:endParaRPr>
          </a:p>
        </p:txBody>
      </p:sp>
    </p:spTree>
    <p:extLst>
      <p:ext uri="{BB962C8B-B14F-4D97-AF65-F5344CB8AC3E}">
        <p14:creationId xmlns:p14="http://schemas.microsoft.com/office/powerpoint/2010/main" val="698081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5A068-F1CB-4D4C-83B7-7ED33FDE598A}"/>
              </a:ext>
            </a:extLst>
          </p:cNvPr>
          <p:cNvSpPr>
            <a:spLocks noGrp="1"/>
          </p:cNvSpPr>
          <p:nvPr>
            <p:ph type="title"/>
          </p:nvPr>
        </p:nvSpPr>
        <p:spPr>
          <a:xfrm>
            <a:off x="925417" y="662200"/>
            <a:ext cx="9914033" cy="611372"/>
          </a:xfrm>
        </p:spPr>
        <p:txBody>
          <a:bodyPr>
            <a:normAutofit/>
          </a:bodyPr>
          <a:lstStyle/>
          <a:p>
            <a:r>
              <a:rPr lang="en-US" dirty="0"/>
              <a:t>Process for finalizing </a:t>
            </a:r>
            <a:r>
              <a:rPr lang="en-US" dirty="0" err="1"/>
              <a:t>wg</a:t>
            </a:r>
            <a:r>
              <a:rPr lang="en-US" dirty="0"/>
              <a:t> report</a:t>
            </a:r>
          </a:p>
        </p:txBody>
      </p:sp>
      <p:sp>
        <p:nvSpPr>
          <p:cNvPr id="3" name="Content Placeholder 2">
            <a:extLst>
              <a:ext uri="{FF2B5EF4-FFF2-40B4-BE49-F238E27FC236}">
                <a16:creationId xmlns:a16="http://schemas.microsoft.com/office/drawing/2014/main" id="{2E381BD4-9A13-334E-8358-6EB08CA11F5A}"/>
              </a:ext>
            </a:extLst>
          </p:cNvPr>
          <p:cNvSpPr>
            <a:spLocks noGrp="1"/>
          </p:cNvSpPr>
          <p:nvPr>
            <p:ph idx="1"/>
          </p:nvPr>
        </p:nvSpPr>
        <p:spPr>
          <a:xfrm>
            <a:off x="925418" y="1597218"/>
            <a:ext cx="9914034" cy="4598582"/>
          </a:xfrm>
        </p:spPr>
        <p:txBody>
          <a:bodyPr>
            <a:normAutofit fontScale="92500" lnSpcReduction="10000"/>
          </a:bodyPr>
          <a:lstStyle/>
          <a:p>
            <a:r>
              <a:rPr lang="en-US" b="1" dirty="0"/>
              <a:t>If fully consensus report (i.e., no non-consensus recommendations):</a:t>
            </a:r>
          </a:p>
          <a:p>
            <a:pPr lvl="1"/>
            <a:r>
              <a:rPr lang="en-US" dirty="0"/>
              <a:t>Members review final report 3/25-4/1</a:t>
            </a:r>
          </a:p>
          <a:p>
            <a:pPr lvl="2"/>
            <a:r>
              <a:rPr lang="en-US" dirty="0"/>
              <a:t>Edit only for errors (e.g., grammar, typos, and formatting), not for content. Content edits will not be accepted at this time.</a:t>
            </a:r>
          </a:p>
          <a:p>
            <a:pPr lvl="2"/>
            <a:endParaRPr lang="en-US" b="1" dirty="0">
              <a:solidFill>
                <a:srgbClr val="FF0000"/>
              </a:solidFill>
            </a:endParaRPr>
          </a:p>
          <a:p>
            <a:r>
              <a:rPr lang="en-US" b="1" dirty="0"/>
              <a:t>Sign-up process if non-consensus recommendations: </a:t>
            </a:r>
          </a:p>
          <a:p>
            <a:pPr lvl="1"/>
            <a:r>
              <a:rPr lang="en-US" dirty="0"/>
              <a:t>Members complete language finalization 3/16-3/23 </a:t>
            </a:r>
          </a:p>
          <a:p>
            <a:pPr lvl="1"/>
            <a:r>
              <a:rPr lang="en-US" dirty="0"/>
              <a:t>Sign-up process on </a:t>
            </a:r>
            <a:r>
              <a:rPr lang="en-US" sz="2100" dirty="0"/>
              <a:t>non-consensus issues (including preferred alternative and whether all alternatives are acceptable) 3/24-3/30</a:t>
            </a:r>
          </a:p>
          <a:p>
            <a:pPr lvl="1"/>
            <a:r>
              <a:rPr lang="en-US" dirty="0"/>
              <a:t>Final report review 3/31-4/1</a:t>
            </a:r>
          </a:p>
          <a:p>
            <a:pPr lvl="1"/>
            <a:endParaRPr lang="en-US" dirty="0"/>
          </a:p>
          <a:p>
            <a:pPr lvl="2"/>
            <a:endParaRPr lang="en-US" dirty="0"/>
          </a:p>
          <a:p>
            <a:r>
              <a:rPr lang="en-US" b="1" dirty="0"/>
              <a:t>Final Report will be posted 4/5 </a:t>
            </a:r>
            <a:r>
              <a:rPr lang="en-US" dirty="0"/>
              <a:t>so Full CAEECC Members have a week to review before the 4/12/2022 Full CAEECC Meeting</a:t>
            </a:r>
          </a:p>
        </p:txBody>
      </p:sp>
      <p:sp>
        <p:nvSpPr>
          <p:cNvPr id="4" name="Slide Number Placeholder 3">
            <a:extLst>
              <a:ext uri="{FF2B5EF4-FFF2-40B4-BE49-F238E27FC236}">
                <a16:creationId xmlns:a16="http://schemas.microsoft.com/office/drawing/2014/main" id="{4D8BEAEA-E641-3841-9EBE-A5B83DC36D8B}"/>
              </a:ext>
            </a:extLst>
          </p:cNvPr>
          <p:cNvSpPr>
            <a:spLocks noGrp="1"/>
          </p:cNvSpPr>
          <p:nvPr>
            <p:ph type="sldNum" sz="quarter" idx="12"/>
          </p:nvPr>
        </p:nvSpPr>
        <p:spPr/>
        <p:txBody>
          <a:bodyPr/>
          <a:lstStyle/>
          <a:p>
            <a:fld id="{F8E28480-1C08-4458-AD97-0283E6FFD09D}" type="slidenum">
              <a:rPr lang="en-US" smtClean="0"/>
              <a:t>9</a:t>
            </a:fld>
            <a:endParaRPr lang="en-US"/>
          </a:p>
        </p:txBody>
      </p:sp>
    </p:spTree>
    <p:extLst>
      <p:ext uri="{BB962C8B-B14F-4D97-AF65-F5344CB8AC3E}">
        <p14:creationId xmlns:p14="http://schemas.microsoft.com/office/powerpoint/2010/main" val="3236063553"/>
      </p:ext>
    </p:extLst>
  </p:cSld>
  <p:clrMapOvr>
    <a:masterClrMapping/>
  </p:clrMapOvr>
</p:sld>
</file>

<file path=ppt/theme/theme1.xml><?xml version="1.0" encoding="utf-8"?>
<a:theme xmlns:a="http://schemas.openxmlformats.org/drawingml/2006/main" name="ClassicFrameVTI">
  <a:themeElements>
    <a:clrScheme name="AnalogousFromLightSeedRightStep">
      <a:dk1>
        <a:srgbClr val="000000"/>
      </a:dk1>
      <a:lt1>
        <a:srgbClr val="FFFFFF"/>
      </a:lt1>
      <a:dk2>
        <a:srgbClr val="243541"/>
      </a:dk2>
      <a:lt2>
        <a:srgbClr val="E8E4E2"/>
      </a:lt2>
      <a:accent1>
        <a:srgbClr val="83A6BC"/>
      </a:accent1>
      <a:accent2>
        <a:srgbClr val="7F8BBA"/>
      </a:accent2>
      <a:accent3>
        <a:srgbClr val="A196C6"/>
      </a:accent3>
      <a:accent4>
        <a:srgbClr val="A47FBA"/>
      </a:accent4>
      <a:accent5>
        <a:srgbClr val="C492C2"/>
      </a:accent5>
      <a:accent6>
        <a:srgbClr val="BA7F9E"/>
      </a:accent6>
      <a:hlink>
        <a:srgbClr val="A6775A"/>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CPUC Dark Blue">
  <a:themeElements>
    <a:clrScheme name="CPUC Custom">
      <a:dk1>
        <a:srgbClr val="000000"/>
      </a:dk1>
      <a:lt1>
        <a:srgbClr val="FFFFFF"/>
      </a:lt1>
      <a:dk2>
        <a:srgbClr val="2A3C50"/>
      </a:dk2>
      <a:lt2>
        <a:srgbClr val="FFDAA2"/>
      </a:lt2>
      <a:accent1>
        <a:srgbClr val="6996C9"/>
      </a:accent1>
      <a:accent2>
        <a:srgbClr val="FBAD22"/>
      </a:accent2>
      <a:accent3>
        <a:srgbClr val="70AD45"/>
      </a:accent3>
      <a:accent4>
        <a:srgbClr val="E66425"/>
      </a:accent4>
      <a:accent5>
        <a:srgbClr val="403193"/>
      </a:accent5>
      <a:accent6>
        <a:srgbClr val="652B14"/>
      </a:accent6>
      <a:hlink>
        <a:srgbClr val="6996C9"/>
      </a:hlink>
      <a:folHlink>
        <a:srgbClr val="403193"/>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 FFF ESJ Slides 11.2.2020" id="{C6B72DCF-ED28-4237-880D-F6D5C1E53622}" vid="{575BDA7F-5C28-41A2-B094-574C9FFAC494}"/>
    </a:ext>
  </a:extLst>
</a:theme>
</file>

<file path=ppt/theme/theme3.xml><?xml version="1.0" encoding="utf-8"?>
<a:theme xmlns:a="http://schemas.openxmlformats.org/drawingml/2006/main" name="1_CPUC Dark Blue">
  <a:themeElements>
    <a:clrScheme name="CPUC Custom">
      <a:dk1>
        <a:srgbClr val="000000"/>
      </a:dk1>
      <a:lt1>
        <a:srgbClr val="FFFFFF"/>
      </a:lt1>
      <a:dk2>
        <a:srgbClr val="2A3C50"/>
      </a:dk2>
      <a:lt2>
        <a:srgbClr val="FFDAA2"/>
      </a:lt2>
      <a:accent1>
        <a:srgbClr val="6996C9"/>
      </a:accent1>
      <a:accent2>
        <a:srgbClr val="FBAD22"/>
      </a:accent2>
      <a:accent3>
        <a:srgbClr val="70AD45"/>
      </a:accent3>
      <a:accent4>
        <a:srgbClr val="E66425"/>
      </a:accent4>
      <a:accent5>
        <a:srgbClr val="403193"/>
      </a:accent5>
      <a:accent6>
        <a:srgbClr val="652B14"/>
      </a:accent6>
      <a:hlink>
        <a:srgbClr val="6996C9"/>
      </a:hlink>
      <a:folHlink>
        <a:srgbClr val="403193"/>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PUC Template_0920  -  Read-Only" id="{97B53C11-B515-45FC-B46D-E3A67B90B292}" vid="{235A85BF-5CB6-4FFF-8C87-1D6774560E2C}"/>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7569</TotalTime>
  <Words>2256</Words>
  <Application>Microsoft Macintosh PowerPoint</Application>
  <PresentationFormat>Widescreen</PresentationFormat>
  <Paragraphs>295</Paragraphs>
  <Slides>20</Slides>
  <Notes>8</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20</vt:i4>
      </vt:variant>
    </vt:vector>
  </HeadingPairs>
  <TitlesOfParts>
    <vt:vector size="31" baseType="lpstr">
      <vt:lpstr>Arial</vt:lpstr>
      <vt:lpstr>Calibri</vt:lpstr>
      <vt:lpstr>Calibri Light</vt:lpstr>
      <vt:lpstr>Century Gothic</vt:lpstr>
      <vt:lpstr>Gill Sans MT</vt:lpstr>
      <vt:lpstr>Goudy Old Style</vt:lpstr>
      <vt:lpstr>Times New Roman</vt:lpstr>
      <vt:lpstr>ClassicFrameVTI</vt:lpstr>
      <vt:lpstr>CPUC Dark Blue</vt:lpstr>
      <vt:lpstr>1_CPUC Dark Blue</vt:lpstr>
      <vt:lpstr>1_Office Theme</vt:lpstr>
      <vt:lpstr>Composition, Diversity, Equity &amp; Inclusion Working Group</vt:lpstr>
      <vt:lpstr>Zoom etiquette</vt:lpstr>
      <vt:lpstr>Agenda</vt:lpstr>
      <vt:lpstr>Today’s meeting goals</vt:lpstr>
      <vt:lpstr>Keep in mind…</vt:lpstr>
      <vt:lpstr>Summary of cdei WG recommendations: approve 2 future Working Groups</vt:lpstr>
      <vt:lpstr>Finalize recommendations</vt:lpstr>
      <vt:lpstr>PowerPoint Presentation</vt:lpstr>
      <vt:lpstr>Process for finalizing wg report</vt:lpstr>
      <vt:lpstr>Proposal for 4/12 full caeecc meeting: presentation approach</vt:lpstr>
      <vt:lpstr>Approach to Presenting Recommendations at April 12th Full CAEECC Meeting</vt:lpstr>
      <vt:lpstr>Proposal for 4/12 full caeecc meeting: recommendation summary</vt:lpstr>
      <vt:lpstr>Today’s meeting goals – how did we do?</vt:lpstr>
      <vt:lpstr>Meeting debrief</vt:lpstr>
      <vt:lpstr>Appendix Slides</vt:lpstr>
      <vt:lpstr>Key question:  What do we need CAEECC to approve to advance this Working Group’s efforts?</vt:lpstr>
      <vt:lpstr>PowerPoint Presentation</vt:lpstr>
      <vt:lpstr>Proposed Approach for Full CAEECC Processing of CDEI WG Recommendations</vt:lpstr>
      <vt:lpstr>Prioritization </vt:lpstr>
      <vt:lpstr>Non-consensus example from Equity metrics working group (p12 of report)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Composition, Equity &amp; Inclusion Working Group</dc:title>
  <dc:creator>Katherine Mckeague Abrams</dc:creator>
  <cp:lastModifiedBy>Katherine Mckeague Abrams</cp:lastModifiedBy>
  <cp:revision>159</cp:revision>
  <cp:lastPrinted>2022-03-15T15:45:16Z</cp:lastPrinted>
  <dcterms:created xsi:type="dcterms:W3CDTF">2021-12-12T22:42:43Z</dcterms:created>
  <dcterms:modified xsi:type="dcterms:W3CDTF">2022-03-17T21:58:07Z</dcterms:modified>
</cp:coreProperties>
</file>