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7" y="-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B3E13-1905-44DB-BE39-DA863A816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FD4D7-57CB-4382-9667-094C996A0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0F981-0413-4D6B-86D5-62291C50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60F-C9C5-475A-929D-E7C1D490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52C1C-0462-45BA-A743-2A11FBCD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2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29E00-686C-4466-820E-01E2AE4F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2CE5D-3582-4B96-8A09-66A17D717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0893D-1389-4094-95DB-624FEF357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E836F-D8D1-41B1-9ACE-2BDB959C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73374-5A11-424E-9A06-D112530A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7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8869F3-5BD0-4384-B88A-E9A9E73130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66A62-AF55-40DB-9BF0-7A07644BA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A35C-8AD2-4FD1-AE44-F9E1B8AE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FD187-6E19-49F1-B082-8B688D3D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15C22-D88D-4F8F-A492-2428A3CA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6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E505D-52CA-4349-8A7B-BA7F22F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9A6E-00FB-4AED-8CAE-408633502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2AA30-71DF-4DCA-9B2B-9EBC4DDB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F3E78-1AC0-4897-B424-713F6183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93682-8895-46CD-AF74-1A61B557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0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5A7E-624A-4765-ACBD-53E3B0121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409DF-BEB7-4A30-84FE-A48A0C5F6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01634-1D17-46D3-996A-638D343F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A9C61-4FAA-4BAE-A20E-2A2050D9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4FFD1-DC91-4DF3-9071-3BC011A7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58B60-0C35-4E21-99FA-C5F6E92A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63780-6D1E-4B5D-89C4-4302BF860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3D619-56B2-4BC4-8685-6AB02BC2A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59D6C-FAAC-42AB-9029-FBE35CBD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0D35E-F62B-47D7-A9ED-62A9F50C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A370C-CB81-40FD-A5B4-709E0D3A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4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06474-8F80-49A2-8416-5DB1EF9D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9098A-22E2-4146-ADE8-0B7AFE74B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01394-2F64-4509-AD8D-4199DB3A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875B71-7DCD-4CBB-9900-1EDE6BFA8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77A62C-82CD-4D47-AEAF-A3465D5FE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D9ED3-4C54-468C-A32C-13126357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35C1F-17CF-417B-9CF3-726D224B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D1CCB-E23C-4DAC-A299-A2686BF5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1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C999-4711-4C32-AD16-7454BA65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C3620-E36A-4C2D-8C38-03D9987C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D19A2-EA54-4939-B3C1-02BEE487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CD9CF-1BA4-4DCE-9AE7-B6E3D5FA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1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3F5F06-05EC-43A1-B147-4FD81A64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064DF-49CA-4D49-8889-B3234D55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65161-1E9C-4655-A00B-3D7990B5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77DD-C6B9-49C0-8CD2-8906DC87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ED456-AE8C-482D-AE00-F7D6AC51C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4EAFD-2C6D-4FA0-BE0D-D45334EBE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C4370-7367-47B0-B3A5-AABCF98A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032FF-D7D0-4443-AEB4-8338CDBB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CE183-D733-405C-8DA0-3CDAAEC6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0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3F19F-2F4D-413A-A5B2-AF357982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41F17-3C6A-47E7-A26E-C032ECD73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EC31-2E0C-4135-9953-30AF85FEF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873A9-5476-4628-8BCB-F7F112C4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B94FB-9410-4E88-9E40-98F3BB44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EA249-D2A1-490A-AD8C-D5D73929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9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586C7E-FDEF-4A94-BDB5-2D82E0F0E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59421-3EF6-475E-83CD-0886B705E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D46F2-3360-45E0-93D4-93742A1AE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D952-DA9F-420E-A95D-EE77FDCFF4B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5D02E-FCFD-4BA9-98A4-7AA855590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1A542-2A2E-4761-B2F3-4FF371C06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4366-4835-47E1-89AF-968E2185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4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protect.cudasvc.com/url?a=https%3a%2f%2fpda.energydataweb.com%2fapi%2fview%2f2279%2fFinal%2520Report%2520CS%2520Attribution%2520Study%2520July%25205%25202019.pdf&amp;c=E,1,-uyhNBhqgttESRQ1FIrx1xkgNy24KsduH3-Fm78a5VwVoP7TJyBNPFHqQ-srQsJzWsk1FIz0GH2LtxtwayrVyLm-A1wtvZR0grpLf0uXeNsn00xSONGO7E8,&amp;typo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15C9F-8576-4C53-95AE-74681D7C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 Codes and Standards Attribution</a:t>
            </a:r>
          </a:p>
        </p:txBody>
      </p:sp>
      <p:pic>
        <p:nvPicPr>
          <p:cNvPr id="1026" name="Picture 2" descr="image002">
            <a:extLst>
              <a:ext uri="{FF2B5EF4-FFF2-40B4-BE49-F238E27FC236}">
                <a16:creationId xmlns:a16="http://schemas.microsoft.com/office/drawing/2014/main" id="{D6144A49-C2F7-4567-B4A5-FFDE534C6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15" y="1690688"/>
            <a:ext cx="10940748" cy="4346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F1FA63-4DBE-4A53-85C7-70A261EBFA52}"/>
              </a:ext>
            </a:extLst>
          </p:cNvPr>
          <p:cNvSpPr txBox="1"/>
          <p:nvPr/>
        </p:nvSpPr>
        <p:spPr>
          <a:xfrm>
            <a:off x="198402" y="6117513"/>
            <a:ext cx="12043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Codes &amp; Standards </a:t>
            </a:r>
            <a:r>
              <a:rPr lang="en-US" dirty="0"/>
              <a:t>Program Advocacy &amp; Attribution Study Final Report (TRC) Accessed: </a:t>
            </a:r>
            <a:endParaRPr lang="en-US" u="sng" dirty="0">
              <a:hlinkClick r:id="rId3"/>
            </a:endParaRPr>
          </a:p>
          <a:p>
            <a:r>
              <a:rPr lang="en-US" u="sng" dirty="0">
                <a:hlinkClick r:id="rId3"/>
              </a:rPr>
              <a:t>https://pda.energydataweb.com/api/view/2279/Final%20Report%20CS%20Attribution%20Study%20July%205%202019.pdf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1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California Codes and Standards Attribution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Codes and Standards Attribution</dc:title>
  <dc:creator>Lara Ettenson</dc:creator>
  <cp:lastModifiedBy>Lara Ettenson</cp:lastModifiedBy>
  <cp:revision>1</cp:revision>
  <dcterms:created xsi:type="dcterms:W3CDTF">2020-08-11T19:57:12Z</dcterms:created>
  <dcterms:modified xsi:type="dcterms:W3CDTF">2020-08-11T19:59:53Z</dcterms:modified>
</cp:coreProperties>
</file>