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1"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649164" y="411480"/>
            <a:ext cx="10893672"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sp>
        <p:nvSpPr>
          <p:cNvPr id="2" name="Title 1"/>
          <p:cNvSpPr>
            <a:spLocks noGrp="1"/>
          </p:cNvSpPr>
          <p:nvPr>
            <p:ph type="ctrTitle"/>
          </p:nvPr>
        </p:nvSpPr>
        <p:spPr>
          <a:xfrm>
            <a:off x="1219200" y="1123950"/>
            <a:ext cx="9789584"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1219200" y="3429000"/>
            <a:ext cx="9789584"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764988" y="6122895"/>
            <a:ext cx="2844800" cy="259317"/>
          </a:xfrm>
        </p:spPr>
        <p:txBody>
          <a:bodyPr/>
          <a:lstStyle/>
          <a:p>
            <a:fld id="{FF59E2EA-77A0-9944-80C8-853ADAD42775}"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5" name="Footer Placeholder 4"/>
          <p:cNvSpPr>
            <a:spLocks noGrp="1"/>
          </p:cNvSpPr>
          <p:nvPr>
            <p:ph type="ftr" sz="quarter" idx="11"/>
          </p:nvPr>
        </p:nvSpPr>
        <p:spPr>
          <a:xfrm>
            <a:off x="7518400" y="6122894"/>
            <a:ext cx="3860800" cy="257810"/>
          </a:xfrm>
        </p:spPr>
        <p:txBody>
          <a:bodyPr/>
          <a:lstStyle/>
          <a:p>
            <a:endParaRPr lang="en-US">
              <a:solidFill>
                <a:srgbClr val="DFDCB7">
                  <a:lumMod val="60000"/>
                  <a:lumOff val="40000"/>
                </a:srgbClr>
              </a:solidFill>
            </a:endParaRPr>
          </a:p>
        </p:txBody>
      </p:sp>
      <p:sp>
        <p:nvSpPr>
          <p:cNvPr id="6" name="Slide Number Placeholder 5"/>
          <p:cNvSpPr>
            <a:spLocks noGrp="1"/>
          </p:cNvSpPr>
          <p:nvPr>
            <p:ph type="sldNum" sz="quarter" idx="12"/>
          </p:nvPr>
        </p:nvSpPr>
        <p:spPr>
          <a:xfrm>
            <a:off x="5588000" y="6122895"/>
            <a:ext cx="1016000" cy="271463"/>
          </a:xfrm>
        </p:spPr>
        <p:txBody>
          <a:bodyPr/>
          <a:lstStyle/>
          <a:p>
            <a:fld id="{2C6B1FF6-39B9-40F5-8B67-33C6354A3D4F}" type="slidenum">
              <a:rPr lang="en-US" smtClean="0">
                <a:solidFill>
                  <a:srgbClr val="DFDCB7">
                    <a:lumMod val="60000"/>
                    <a:lumOff val="40000"/>
                  </a:srgbClr>
                </a:solidFill>
                <a:latin typeface="Calisto MT"/>
              </a:rPr>
              <a:pPr/>
              <a:t>‹#›</a:t>
            </a:fld>
            <a:endParaRPr lang="en-US" dirty="0">
              <a:solidFill>
                <a:srgbClr val="D2CB6C">
                  <a:shade val="75000"/>
                </a:srgbClr>
              </a:solidFill>
              <a:latin typeface="Calisto MT"/>
            </a:endParaRPr>
          </a:p>
        </p:txBody>
      </p:sp>
    </p:spTree>
    <p:extLst>
      <p:ext uri="{BB962C8B-B14F-4D97-AF65-F5344CB8AC3E}">
        <p14:creationId xmlns:p14="http://schemas.microsoft.com/office/powerpoint/2010/main" val="3486271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sp>
        <p:nvSpPr>
          <p:cNvPr id="2" name="Title 1"/>
          <p:cNvSpPr>
            <a:spLocks noGrp="1"/>
          </p:cNvSpPr>
          <p:nvPr>
            <p:ph type="title"/>
          </p:nvPr>
        </p:nvSpPr>
        <p:spPr>
          <a:xfrm>
            <a:off x="706967" y="1694329"/>
            <a:ext cx="4011084"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06967" y="2672323"/>
            <a:ext cx="4011084"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C58811-8B71-B84C-AF7C-A1637E75F781}"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DFDCB7">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
        <p:nvSpPr>
          <p:cNvPr id="17" name="Picture Placeholder 16"/>
          <p:cNvSpPr>
            <a:spLocks noGrp="1"/>
          </p:cNvSpPr>
          <p:nvPr>
            <p:ph type="pic" sz="quarter" idx="13"/>
          </p:nvPr>
        </p:nvSpPr>
        <p:spPr>
          <a:xfrm>
            <a:off x="470523" y="310123"/>
            <a:ext cx="4531783" cy="1204912"/>
          </a:xfrm>
        </p:spPr>
        <p:txBody>
          <a:bodyPr>
            <a:normAutofit/>
          </a:bodyPr>
          <a:lstStyle>
            <a:lvl1pPr>
              <a:buNone/>
              <a:defRPr sz="1800"/>
            </a:lvl1pPr>
          </a:lstStyle>
          <a:p>
            <a:r>
              <a:rPr lang="en-US"/>
              <a:t>Drag picture to placeholder or click icon to add</a:t>
            </a:r>
            <a:endParaRPr/>
          </a:p>
        </p:txBody>
      </p:sp>
    </p:spTree>
    <p:extLst>
      <p:ext uri="{BB962C8B-B14F-4D97-AF65-F5344CB8AC3E}">
        <p14:creationId xmlns:p14="http://schemas.microsoft.com/office/powerpoint/2010/main" val="110422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sp>
        <p:nvSpPr>
          <p:cNvPr id="2" name="Title 1"/>
          <p:cNvSpPr>
            <a:spLocks noGrp="1"/>
          </p:cNvSpPr>
          <p:nvPr>
            <p:ph type="title"/>
          </p:nvPr>
        </p:nvSpPr>
        <p:spPr>
          <a:xfrm>
            <a:off x="707136" y="1691640"/>
            <a:ext cx="4011168"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5784745" y="612775"/>
            <a:ext cx="54864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707136" y="2670048"/>
            <a:ext cx="4011168"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F3FD3E67-027B-9444-9CA9-A07624A3BA6A}"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DFDCB7">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1392106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sp>
        <p:nvSpPr>
          <p:cNvPr id="2" name="Title 1"/>
          <p:cNvSpPr>
            <a:spLocks noGrp="1"/>
          </p:cNvSpPr>
          <p:nvPr>
            <p:ph type="title"/>
          </p:nvPr>
        </p:nvSpPr>
        <p:spPr>
          <a:xfrm>
            <a:off x="707136" y="4287820"/>
            <a:ext cx="10695969" cy="916193"/>
          </a:xfrm>
        </p:spPr>
        <p:txBody>
          <a:bodyPr anchor="b">
            <a:noAutofit/>
          </a:bodyPr>
          <a:lstStyle>
            <a:lvl1pPr algn="l">
              <a:defRPr sz="3600" b="0"/>
            </a:lvl1pPr>
          </a:lstStyle>
          <a:p>
            <a:r>
              <a:rPr lang="en-US"/>
              <a:t>Click to edit Master title style</a:t>
            </a:r>
            <a:endParaRPr dirty="0"/>
          </a:p>
        </p:txBody>
      </p:sp>
      <p:sp>
        <p:nvSpPr>
          <p:cNvPr id="3" name="Picture Placeholder 2"/>
          <p:cNvSpPr>
            <a:spLocks noGrp="1"/>
          </p:cNvSpPr>
          <p:nvPr>
            <p:ph type="pic" idx="1"/>
          </p:nvPr>
        </p:nvSpPr>
        <p:spPr>
          <a:xfrm>
            <a:off x="475129" y="331694"/>
            <a:ext cx="11228832"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707136" y="5271248"/>
            <a:ext cx="10695969"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A69FAEFD-0B03-9644-97BD-2D075CA68538}"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DFDCB7">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1065229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243840" y="173699"/>
            <a:ext cx="1170432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B0123104-970A-AC45-986B-FCE556D7043B}"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DFDCB7">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4135238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sp>
        <p:nvSpPr>
          <p:cNvPr id="2" name="Vertical Title 1"/>
          <p:cNvSpPr>
            <a:spLocks noGrp="1"/>
          </p:cNvSpPr>
          <p:nvPr>
            <p:ph type="title" orient="vert"/>
          </p:nvPr>
        </p:nvSpPr>
        <p:spPr>
          <a:xfrm>
            <a:off x="9855199" y="609601"/>
            <a:ext cx="1888564"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770963" y="609601"/>
            <a:ext cx="8373036" cy="55165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EAE8777-DF73-5343-BEFB-179665819933}"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DFDCB7">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4099175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2E2ED955-BF20-834E-90D8-9B58D4A90F7F}"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DFDCB7">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544244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649164" y="411480"/>
            <a:ext cx="10893672"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1200151" y="3442448"/>
            <a:ext cx="9793816"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1200151" y="5029200"/>
            <a:ext cx="9793816"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759012" y="6122895"/>
            <a:ext cx="2844800" cy="259317"/>
          </a:xfrm>
        </p:spPr>
        <p:txBody>
          <a:bodyPr/>
          <a:lstStyle/>
          <a:p>
            <a:fld id="{D6100FFC-6414-5A4C-A7D9-3F918CE4775E}"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5" name="Footer Placeholder 4"/>
          <p:cNvSpPr>
            <a:spLocks noGrp="1"/>
          </p:cNvSpPr>
          <p:nvPr>
            <p:ph type="ftr" sz="quarter" idx="11"/>
          </p:nvPr>
        </p:nvSpPr>
        <p:spPr>
          <a:xfrm>
            <a:off x="7518400" y="6124401"/>
            <a:ext cx="3860800" cy="257810"/>
          </a:xfrm>
        </p:spPr>
        <p:txBody>
          <a:bodyPr/>
          <a:lstStyle/>
          <a:p>
            <a:endParaRPr lang="en-US">
              <a:solidFill>
                <a:srgbClr val="DFDCB7">
                  <a:lumMod val="60000"/>
                  <a:lumOff val="40000"/>
                </a:srgbClr>
              </a:solidFill>
            </a:endParaRPr>
          </a:p>
        </p:txBody>
      </p:sp>
      <p:sp>
        <p:nvSpPr>
          <p:cNvPr id="14" name="Picture Placeholder 13"/>
          <p:cNvSpPr>
            <a:spLocks noGrp="1"/>
          </p:cNvSpPr>
          <p:nvPr>
            <p:ph type="pic" sz="quarter" idx="12"/>
          </p:nvPr>
        </p:nvSpPr>
        <p:spPr>
          <a:xfrm>
            <a:off x="848657" y="533401"/>
            <a:ext cx="10448544" cy="2828925"/>
          </a:xfrm>
        </p:spPr>
        <p:txBody>
          <a:bodyPr>
            <a:normAutofit/>
          </a:bodyPr>
          <a:lstStyle>
            <a:lvl1pPr>
              <a:buNone/>
              <a:defRPr sz="2000"/>
            </a:lvl1pPr>
          </a:lstStyle>
          <a:p>
            <a:r>
              <a:rPr lang="en-US"/>
              <a:t>Drag picture to placeholder or click icon to add</a:t>
            </a:r>
            <a:endParaRPr/>
          </a:p>
        </p:txBody>
      </p:sp>
    </p:spTree>
    <p:extLst>
      <p:ext uri="{BB962C8B-B14F-4D97-AF65-F5344CB8AC3E}">
        <p14:creationId xmlns:p14="http://schemas.microsoft.com/office/powerpoint/2010/main" val="4252914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243840" y="173699"/>
            <a:ext cx="1170432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1200151" y="1371600"/>
            <a:ext cx="9793816" cy="1676400"/>
          </a:xfrm>
        </p:spPr>
        <p:txBody>
          <a:bodyPr anchor="b" anchorCtr="0">
            <a:noAutofit/>
          </a:bodyPr>
          <a:lstStyle>
            <a:lvl1pPr algn="ctr">
              <a:defRPr sz="5400" b="0" i="0" cap="none" baseline="0">
                <a:solidFill>
                  <a:schemeClr val="tx1">
                    <a:lumMod val="75000"/>
                    <a:lumOff val="2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200151" y="3134567"/>
            <a:ext cx="9793816"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172FFC-01FF-574B-8719-CD072190B43B}"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5" name="Footer Placeholder 4"/>
          <p:cNvSpPr>
            <a:spLocks noGrp="1"/>
          </p:cNvSpPr>
          <p:nvPr>
            <p:ph type="ftr" sz="quarter" idx="11"/>
          </p:nvPr>
        </p:nvSpPr>
        <p:spPr/>
        <p:txBody>
          <a:bodyPr/>
          <a:lstStyle/>
          <a:p>
            <a:endParaRPr lang="en-US">
              <a:solidFill>
                <a:srgbClr val="DFDCB7">
                  <a:lumMod val="60000"/>
                  <a:lumOff val="40000"/>
                </a:srgbClr>
              </a:solidFill>
            </a:endParaRPr>
          </a:p>
        </p:txBody>
      </p:sp>
      <p:sp>
        <p:nvSpPr>
          <p:cNvPr id="6" name="Slide Number Placeholder 5"/>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241519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243840" y="173699"/>
            <a:ext cx="1170432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00148"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197599" y="2147889"/>
            <a:ext cx="475488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A05A4423-B708-2C4C-9456-AA952F1DB27A}"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DFDCB7">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4224647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843068"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3068"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94052" y="1708991"/>
            <a:ext cx="475488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4052" y="2590801"/>
            <a:ext cx="475488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C1A1BB1F-C064-2147-8CAD-353643086D2C}"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8" name="Footer Placeholder 7"/>
          <p:cNvSpPr>
            <a:spLocks noGrp="1"/>
          </p:cNvSpPr>
          <p:nvPr>
            <p:ph type="ftr" sz="quarter" idx="11"/>
          </p:nvPr>
        </p:nvSpPr>
        <p:spPr/>
        <p:txBody>
          <a:bodyPr/>
          <a:lstStyle/>
          <a:p>
            <a:endParaRPr lang="en-US">
              <a:solidFill>
                <a:srgbClr val="DFDCB7">
                  <a:lumMod val="60000"/>
                  <a:lumOff val="40000"/>
                </a:srgbClr>
              </a:solidFill>
            </a:endParaRPr>
          </a:p>
        </p:txBody>
      </p:sp>
      <p:sp>
        <p:nvSpPr>
          <p:cNvPr id="9" name="Slide Number Placeholder 8"/>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4105800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243840" y="173699"/>
            <a:ext cx="1170432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D4DAA44-B2BE-114D-A9BC-B8A86E0A46A1}"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4" name="Footer Placeholder 3"/>
          <p:cNvSpPr>
            <a:spLocks noGrp="1"/>
          </p:cNvSpPr>
          <p:nvPr>
            <p:ph type="ftr" sz="quarter" idx="11"/>
          </p:nvPr>
        </p:nvSpPr>
        <p:spPr/>
        <p:txBody>
          <a:bodyPr/>
          <a:lstStyle/>
          <a:p>
            <a:endParaRPr lang="en-US">
              <a:solidFill>
                <a:srgbClr val="DFDCB7">
                  <a:lumMod val="60000"/>
                  <a:lumOff val="40000"/>
                </a:srgbClr>
              </a:solidFill>
            </a:endParaRPr>
          </a:p>
        </p:txBody>
      </p:sp>
      <p:sp>
        <p:nvSpPr>
          <p:cNvPr id="5" name="Slide Number Placeholder 4"/>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2129082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243840" y="173699"/>
            <a:ext cx="1170432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87DDC65C-A2D3-4D44-8697-6DD7D2BC45B2}"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3" name="Footer Placeholder 2"/>
          <p:cNvSpPr>
            <a:spLocks noGrp="1"/>
          </p:cNvSpPr>
          <p:nvPr>
            <p:ph type="ftr" sz="quarter" idx="11"/>
          </p:nvPr>
        </p:nvSpPr>
        <p:spPr/>
        <p:txBody>
          <a:bodyPr/>
          <a:lstStyle/>
          <a:p>
            <a:endParaRPr lang="en-US">
              <a:solidFill>
                <a:srgbClr val="DFDCB7">
                  <a:lumMod val="60000"/>
                  <a:lumOff val="40000"/>
                </a:srgbClr>
              </a:solidFill>
            </a:endParaRPr>
          </a:p>
        </p:txBody>
      </p:sp>
      <p:sp>
        <p:nvSpPr>
          <p:cNvPr id="4" name="Slide Number Placeholder 3"/>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1958568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243840" y="173699"/>
            <a:ext cx="1170432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sz="1800">
                  <a:solidFill>
                    <a:srgbClr val="FFFFFF"/>
                  </a:solidFill>
                  <a:latin typeface="Calisto MT"/>
                </a:endParaRPr>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sz="1800">
                <a:solidFill>
                  <a:srgbClr val="FFFFFF"/>
                </a:solidFill>
                <a:latin typeface="Calisto MT"/>
              </a:endParaRPr>
            </a:p>
          </p:txBody>
        </p:sp>
      </p:grpSp>
      <p:sp>
        <p:nvSpPr>
          <p:cNvPr id="2" name="Title 1"/>
          <p:cNvSpPr>
            <a:spLocks noGrp="1"/>
          </p:cNvSpPr>
          <p:nvPr>
            <p:ph type="title"/>
          </p:nvPr>
        </p:nvSpPr>
        <p:spPr>
          <a:xfrm>
            <a:off x="706967" y="1169892"/>
            <a:ext cx="4011084" cy="914400"/>
          </a:xfrm>
        </p:spPr>
        <p:txBody>
          <a:bodyPr anchor="b">
            <a:normAutofit/>
          </a:bodyPr>
          <a:lstStyle>
            <a:lvl1pPr algn="l">
              <a:defRPr sz="2800" b="0"/>
            </a:lvl1pPr>
          </a:lstStyle>
          <a:p>
            <a:r>
              <a:rPr lang="en-US"/>
              <a:t>Click to edit Master title style</a:t>
            </a:r>
            <a:endParaRPr dirty="0"/>
          </a:p>
        </p:txBody>
      </p:sp>
      <p:sp>
        <p:nvSpPr>
          <p:cNvPr id="3" name="Content Placeholder 2"/>
          <p:cNvSpPr>
            <a:spLocks noGrp="1"/>
          </p:cNvSpPr>
          <p:nvPr>
            <p:ph idx="1"/>
          </p:nvPr>
        </p:nvSpPr>
        <p:spPr>
          <a:xfrm>
            <a:off x="5771092" y="609601"/>
            <a:ext cx="54864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706967" y="2147889"/>
            <a:ext cx="4011084"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fld id="{A768F676-E2FC-7C43-9D00-7048CEAF6DF7}"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6" name="Footer Placeholder 5"/>
          <p:cNvSpPr>
            <a:spLocks noGrp="1"/>
          </p:cNvSpPr>
          <p:nvPr>
            <p:ph type="ftr" sz="quarter" idx="11"/>
          </p:nvPr>
        </p:nvSpPr>
        <p:spPr/>
        <p:txBody>
          <a:bodyPr/>
          <a:lstStyle/>
          <a:p>
            <a:endParaRPr lang="en-US">
              <a:solidFill>
                <a:srgbClr val="DFDCB7">
                  <a:lumMod val="60000"/>
                  <a:lumOff val="40000"/>
                </a:srgbClr>
              </a:solidFill>
            </a:endParaRPr>
          </a:p>
        </p:txBody>
      </p:sp>
      <p:sp>
        <p:nvSpPr>
          <p:cNvPr id="7" name="Slide Number Placeholder 6"/>
          <p:cNvSpPr>
            <a:spLocks noGrp="1"/>
          </p:cNvSpPr>
          <p:nvPr>
            <p:ph type="sldNum" sz="quarter" idx="12"/>
          </p:nvPr>
        </p:nvSpPr>
        <p:spPr/>
        <p:txBody>
          <a:body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653645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00151" y="244158"/>
            <a:ext cx="9793816" cy="1339850"/>
          </a:xfrm>
          <a:prstGeom prst="rect">
            <a:avLst/>
          </a:prstGeom>
        </p:spPr>
        <p:txBody>
          <a:bodyPr vert="horz" lIns="91440" tIns="45720" rIns="91440" bIns="45720" rtlCol="0" anchor="ctr">
            <a:normAutofit/>
          </a:bodyPr>
          <a:lstStyle/>
          <a:p>
            <a:r>
              <a:rPr lang="en-US"/>
              <a:t>Click to edit Master title style</a:t>
            </a:r>
            <a:endParaRPr dirty="0"/>
          </a:p>
        </p:txBody>
      </p:sp>
      <p:sp>
        <p:nvSpPr>
          <p:cNvPr id="3" name="Text Placeholder 2"/>
          <p:cNvSpPr>
            <a:spLocks noGrp="1"/>
          </p:cNvSpPr>
          <p:nvPr>
            <p:ph type="body" idx="1"/>
          </p:nvPr>
        </p:nvSpPr>
        <p:spPr>
          <a:xfrm>
            <a:off x="1200150" y="2133601"/>
            <a:ext cx="9793817"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325120" y="6371592"/>
            <a:ext cx="28448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879BBC6F-E8A1-2F48-9C91-8095D3A5B14B}" type="datetime1">
              <a:rPr lang="en-US" smtClean="0">
                <a:solidFill>
                  <a:srgbClr val="DFDCB7">
                    <a:lumMod val="60000"/>
                    <a:lumOff val="40000"/>
                  </a:srgbClr>
                </a:solidFill>
              </a:rPr>
              <a:t>5/12/20</a:t>
            </a:fld>
            <a:endParaRPr lang="en-US">
              <a:solidFill>
                <a:srgbClr val="DFDCB7">
                  <a:lumMod val="60000"/>
                  <a:lumOff val="40000"/>
                </a:srgbClr>
              </a:solidFill>
            </a:endParaRPr>
          </a:p>
        </p:txBody>
      </p:sp>
      <p:sp>
        <p:nvSpPr>
          <p:cNvPr id="5" name="Footer Placeholder 4"/>
          <p:cNvSpPr>
            <a:spLocks noGrp="1"/>
          </p:cNvSpPr>
          <p:nvPr>
            <p:ph type="ftr" sz="quarter" idx="3"/>
          </p:nvPr>
        </p:nvSpPr>
        <p:spPr>
          <a:xfrm>
            <a:off x="7945120" y="6371591"/>
            <a:ext cx="38608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solidFill>
                <a:srgbClr val="DFDCB7">
                  <a:lumMod val="60000"/>
                  <a:lumOff val="40000"/>
                </a:srgbClr>
              </a:solidFill>
            </a:endParaRPr>
          </a:p>
        </p:txBody>
      </p:sp>
      <p:sp>
        <p:nvSpPr>
          <p:cNvPr id="6" name="Slide Number Placeholder 5"/>
          <p:cNvSpPr>
            <a:spLocks noGrp="1"/>
          </p:cNvSpPr>
          <p:nvPr>
            <p:ph type="sldNum" sz="quarter" idx="4"/>
          </p:nvPr>
        </p:nvSpPr>
        <p:spPr>
          <a:xfrm>
            <a:off x="5588000" y="6356351"/>
            <a:ext cx="1016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solidFill>
                  <a:srgbClr val="DFDCB7">
                    <a:lumMod val="60000"/>
                    <a:lumOff val="40000"/>
                  </a:srgbClr>
                </a:solidFill>
                <a:latin typeface="Calisto MT"/>
              </a:rPr>
              <a:pPr/>
              <a:t>‹#›</a:t>
            </a:fld>
            <a:endParaRPr lang="en-US">
              <a:solidFill>
                <a:srgbClr val="DFDCB7">
                  <a:lumMod val="60000"/>
                  <a:lumOff val="40000"/>
                </a:srgbClr>
              </a:solidFill>
              <a:latin typeface="Calisto MT"/>
            </a:endParaRPr>
          </a:p>
        </p:txBody>
      </p:sp>
    </p:spTree>
    <p:extLst>
      <p:ext uri="{BB962C8B-B14F-4D97-AF65-F5344CB8AC3E}">
        <p14:creationId xmlns:p14="http://schemas.microsoft.com/office/powerpoint/2010/main" val="4428043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96B18-4A87-9A47-9B0A-7FC842D0676B}"/>
              </a:ext>
            </a:extLst>
          </p:cNvPr>
          <p:cNvSpPr>
            <a:spLocks noGrp="1"/>
          </p:cNvSpPr>
          <p:nvPr>
            <p:ph type="title"/>
          </p:nvPr>
        </p:nvSpPr>
        <p:spPr/>
        <p:txBody>
          <a:bodyPr>
            <a:normAutofit fontScale="90000"/>
          </a:bodyPr>
          <a:lstStyle/>
          <a:p>
            <a:r>
              <a:rPr lang="en-US" dirty="0"/>
              <a:t>Direction </a:t>
            </a:r>
            <a:r>
              <a:rPr lang="en-US"/>
              <a:t>to CAEECC on </a:t>
            </a:r>
            <a:r>
              <a:rPr lang="en-US" dirty="0"/>
              <a:t>Workforce Standards in D.18-10-008:</a:t>
            </a:r>
          </a:p>
        </p:txBody>
      </p:sp>
      <p:sp>
        <p:nvSpPr>
          <p:cNvPr id="3" name="Content Placeholder 2">
            <a:extLst>
              <a:ext uri="{FF2B5EF4-FFF2-40B4-BE49-F238E27FC236}">
                <a16:creationId xmlns:a16="http://schemas.microsoft.com/office/drawing/2014/main" id="{2E764DD4-4107-ED4E-A484-80EBD9FC3982}"/>
              </a:ext>
            </a:extLst>
          </p:cNvPr>
          <p:cNvSpPr>
            <a:spLocks noGrp="1"/>
          </p:cNvSpPr>
          <p:nvPr>
            <p:ph idx="1"/>
          </p:nvPr>
        </p:nvSpPr>
        <p:spPr/>
        <p:txBody>
          <a:bodyPr/>
          <a:lstStyle/>
          <a:p>
            <a:pPr marL="0" indent="0">
              <a:buNone/>
            </a:pPr>
            <a:r>
              <a:rPr lang="en-US" dirty="0"/>
              <a:t>4. We request that the California Energy Efficiency Coordinating Council convene stakeholder discussions no later than July 1, 2020 to discuss and vet experience with the workforce standards required in this decision and the potential for additional application of these standards or the introduction of new standards into the energy efficiency portfolios. If a stakeholder consensus is reached, a program administrator shall file a proposal for additional or expanded workforce standards by no later than January 1, 2021.</a:t>
            </a:r>
          </a:p>
          <a:p>
            <a:endParaRPr lang="en-US" dirty="0"/>
          </a:p>
        </p:txBody>
      </p:sp>
      <p:sp>
        <p:nvSpPr>
          <p:cNvPr id="4" name="Slide Number Placeholder 3">
            <a:extLst>
              <a:ext uri="{FF2B5EF4-FFF2-40B4-BE49-F238E27FC236}">
                <a16:creationId xmlns:a16="http://schemas.microsoft.com/office/drawing/2014/main" id="{7E1C1BF5-ED50-C547-AD57-E03195D23916}"/>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CFE4BAC9-6D41-4691-9299-18EF07EF0177}" type="slidenum">
              <a:rPr kumimoji="0" lang="en-US" sz="1200" b="0" i="0" u="none" strike="noStrike" kern="1200" cap="none" spc="0" normalizeH="0" baseline="0" noProof="0" smtClean="0">
                <a:ln>
                  <a:noFill/>
                </a:ln>
                <a:solidFill>
                  <a:srgbClr val="DFDCB7">
                    <a:lumMod val="60000"/>
                    <a:lumOff val="40000"/>
                  </a:srgbClr>
                </a:solidFill>
                <a:effectLst/>
                <a:uLnTx/>
                <a:uFillTx/>
                <a:latin typeface="Calisto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srgbClr val="DFDCB7">
                  <a:lumMod val="60000"/>
                  <a:lumOff val="40000"/>
                </a:srgbClr>
              </a:solidFill>
              <a:effectLst/>
              <a:uLnTx/>
              <a:uFillTx/>
              <a:latin typeface="Calisto MT"/>
              <a:ea typeface="+mn-ea"/>
              <a:cs typeface="+mn-cs"/>
            </a:endParaRPr>
          </a:p>
        </p:txBody>
      </p:sp>
    </p:spTree>
    <p:extLst>
      <p:ext uri="{BB962C8B-B14F-4D97-AF65-F5344CB8AC3E}">
        <p14:creationId xmlns:p14="http://schemas.microsoft.com/office/powerpoint/2010/main" val="398257918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TotalTime>
  <Words>96</Words>
  <Application>Microsoft Macintosh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Brush Script MT</vt:lpstr>
      <vt:lpstr>Calisto MT</vt:lpstr>
      <vt:lpstr>Capital</vt:lpstr>
      <vt:lpstr>Direction to CAEECC on Workforce Standards in D.18-10-008: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CAEECC Direction in D.18-10-008:</dc:title>
  <dc:creator>Meredith Cowart</dc:creator>
  <cp:lastModifiedBy>Meredith Cowart</cp:lastModifiedBy>
  <cp:revision>4</cp:revision>
  <dcterms:created xsi:type="dcterms:W3CDTF">2020-05-12T17:17:51Z</dcterms:created>
  <dcterms:modified xsi:type="dcterms:W3CDTF">2020-05-12T18:05:35Z</dcterms:modified>
</cp:coreProperties>
</file>