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76"/>
    <p:restoredTop sz="94719"/>
  </p:normalViewPr>
  <p:slideViewPr>
    <p:cSldViewPr snapToGrid="0" snapToObjects="1">
      <p:cViewPr varScale="1">
        <p:scale>
          <a:sx n="152" d="100"/>
          <a:sy n="152" d="100"/>
        </p:scale>
        <p:origin x="22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9980E1-3DB0-E646-AE35-4198F2DC507F}" type="datetimeFigureOut">
              <a:rPr lang="en-US" smtClean="0"/>
              <a:t>8/7/19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90BC0-5EF8-734C-A6B1-DB17F8F28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8214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D376C-6EBB-F149-8901-060B001D4EBC}" type="datetimeFigureOut">
              <a:rPr lang="en-US" smtClean="0"/>
              <a:t>8/7/19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52626-1DFE-8445-BC21-FEB63C4CA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662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srgbClr val="FFFFFF"/>
                </a:solidFill>
                <a:latin typeface="Calisto MT"/>
              </a:endParaRPr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>
                <a:solidFill>
                  <a:srgbClr val="FFFFFF"/>
                </a:solidFill>
                <a:latin typeface="Calisto MT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>
                <a:solidFill>
                  <a:srgbClr val="FFFFFF"/>
                </a:solidFill>
                <a:latin typeface="Calisto M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9CA409C2-F031-EA43-AA49-93F3526333E7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8/7/19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2C6B1FF6-39B9-40F5-8B67-33C6354A3D4F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 dirty="0">
              <a:solidFill>
                <a:srgbClr val="D2CB6C">
                  <a:shade val="75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2628236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914400"/>
                    <a:endParaRPr>
                      <a:solidFill>
                        <a:srgbClr val="FFFFFF"/>
                      </a:solidFill>
                      <a:latin typeface="Calisto MT"/>
                    </a:endParaRPr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>
                <a:solidFill>
                  <a:srgbClr val="FFFFFF"/>
                </a:solidFill>
                <a:latin typeface="Calisto M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393D-CB23-214A-B966-B547A8ACAD0D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8/7/19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1983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>
                  <a:solidFill>
                    <a:srgbClr val="FFFFFF"/>
                  </a:solidFill>
                  <a:latin typeface="Calisto MT"/>
                </a:endParaRPr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>
                <a:solidFill>
                  <a:srgbClr val="FFFFFF"/>
                </a:solidFill>
                <a:latin typeface="Calisto M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0303-95FF-194D-9486-BE95645E6C3F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8/7/19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2164356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>
                  <a:solidFill>
                    <a:srgbClr val="FFFFFF"/>
                  </a:solidFill>
                  <a:latin typeface="Calisto MT"/>
                </a:endParaRPr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>
                <a:solidFill>
                  <a:srgbClr val="FFFFFF"/>
                </a:solidFill>
                <a:latin typeface="Calisto M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0D0F-D82B-AB40-910B-A419B390970F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8/7/19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23198951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9FD9-24CC-D14F-B9A0-15463629A2A6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8/7/19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2508314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>
                  <a:solidFill>
                    <a:srgbClr val="FFFFFF"/>
                  </a:solidFill>
                  <a:latin typeface="Calisto MT"/>
                </a:endParaRPr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>
                <a:solidFill>
                  <a:srgbClr val="FFFFFF"/>
                </a:solidFill>
                <a:latin typeface="Calisto MT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0510F-740B-DF4F-83FB-19851BE236D9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8/7/19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120896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70AE-6681-A444-8D27-781B2634277B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8/7/19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2407500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C2880B9C-C4B7-614C-BCB8-E4E8930994D2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8/7/19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98408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E3C9-5EF4-7144-9B18-454A33DA42B2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8/7/19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1186661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BEA2-F4AC-1348-9C42-5899CB47EF98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8/7/19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444123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>
                  <a:solidFill>
                    <a:srgbClr val="FFFFFF"/>
                  </a:solidFill>
                  <a:latin typeface="Calisto MT"/>
                </a:endParaRPr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D010-6673-AD48-BAFF-B1676E0A93BA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8/7/19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1241463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F3F89-3BDB-2B49-8E4F-4F3ED9873B9C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8/7/19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218034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>
                <a:solidFill>
                  <a:srgbClr val="FFFFFF"/>
                </a:solidFill>
                <a:latin typeface="Calisto MT"/>
              </a:endParaRPr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>
                  <a:solidFill>
                    <a:srgbClr val="FFFFFF"/>
                  </a:solidFill>
                  <a:latin typeface="Calisto MT"/>
                </a:endParaRPr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E526-9AB7-6E48-B75C-FB2AA7B61495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8/7/19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531581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>
                  <a:solidFill>
                    <a:srgbClr val="FFFFFF"/>
                  </a:solidFill>
                  <a:latin typeface="Calisto MT"/>
                </a:endParaRPr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>
                    <a:solidFill>
                      <a:srgbClr val="FFFFFF"/>
                    </a:solidFill>
                    <a:latin typeface="Calisto MT"/>
                  </a:endParaRPr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>
                <a:solidFill>
                  <a:srgbClr val="FFFFFF"/>
                </a:solidFill>
                <a:latin typeface="Calisto M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D78F4-8D2E-1F47-997F-6DD4C146A413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8/7/19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2770684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pPr defTabSz="914400"/>
            <a:fld id="{9D46E4EC-E0F1-EE42-98E7-AD24C05538B4}" type="datetime1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</a:rPr>
              <a:t>8/7/19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>
              <a:solidFill>
                <a:srgbClr val="DFDCB7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‹#›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3394167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41839"/>
            <a:ext cx="7342188" cy="2448098"/>
          </a:xfrm>
        </p:spPr>
        <p:txBody>
          <a:bodyPr/>
          <a:lstStyle/>
          <a:p>
            <a:r>
              <a:rPr lang="en-US" dirty="0"/>
              <a:t>Session 4: </a:t>
            </a:r>
            <a:br>
              <a:rPr lang="en-US" dirty="0"/>
            </a:br>
            <a:r>
              <a:rPr lang="en-US" dirty="0"/>
              <a:t>CAEECC Planning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01720"/>
            <a:ext cx="7342188" cy="1590040"/>
          </a:xfrm>
        </p:spPr>
        <p:txBody>
          <a:bodyPr>
            <a:normAutofit fontScale="77500" lnSpcReduction="20000"/>
          </a:bodyPr>
          <a:lstStyle/>
          <a:p>
            <a:pPr marL="742950" indent="-742950" algn="l">
              <a:buFont typeface="+mj-lt"/>
              <a:buAutoNum type="arabicPeriod"/>
            </a:pPr>
            <a:r>
              <a:rPr lang="en-US" sz="3600" dirty="0"/>
              <a:t>Discuss CAEECC 2019 (remaining) workplan   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US" sz="3600" dirty="0"/>
              <a:t>Discuss November 21 Full CAEECC Mtg. agenda topics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1</a:t>
            </a:fld>
            <a:endParaRPr lang="en-US" dirty="0">
              <a:solidFill>
                <a:srgbClr val="D2CB6C">
                  <a:shade val="75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2499381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399057"/>
            <a:ext cx="7345362" cy="1688073"/>
          </a:xfrm>
        </p:spPr>
        <p:txBody>
          <a:bodyPr>
            <a:normAutofit/>
          </a:bodyPr>
          <a:lstStyle/>
          <a:p>
            <a:r>
              <a:rPr lang="en-US" dirty="0"/>
              <a:t>CAEECC 2019 Workplan: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Full CAEECC Meeting #23 on November 21, 2019 (Southern California, TBD)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Two EE Portfolio Filing Processes Working Group meetings:</a:t>
            </a:r>
          </a:p>
          <a:p>
            <a:pPr marL="693738" lvl="1" indent="-457200">
              <a:buClr>
                <a:schemeClr val="tx1">
                  <a:lumMod val="75000"/>
                  <a:lumOff val="25000"/>
                </a:schemeClr>
              </a:buClr>
            </a:pPr>
            <a:r>
              <a:rPr lang="en-US" dirty="0"/>
              <a:t>October (week of 21</a:t>
            </a:r>
            <a:r>
              <a:rPr lang="en-US" baseline="30000" dirty="0"/>
              <a:t>st</a:t>
            </a:r>
            <a:r>
              <a:rPr lang="en-US" dirty="0"/>
              <a:t> —San Francisco, TBD)</a:t>
            </a:r>
          </a:p>
          <a:p>
            <a:pPr marL="693738" lvl="1" indent="-457200">
              <a:buClr>
                <a:schemeClr val="tx1">
                  <a:lumMod val="75000"/>
                  <a:lumOff val="25000"/>
                </a:schemeClr>
              </a:buClr>
            </a:pPr>
            <a:r>
              <a:rPr lang="en-US" dirty="0"/>
              <a:t>November 20</a:t>
            </a:r>
            <a:r>
              <a:rPr lang="en-US" baseline="30000" dirty="0"/>
              <a:t>th</a:t>
            </a:r>
            <a:r>
              <a:rPr lang="en-US" dirty="0"/>
              <a:t> (day before full CAEECC Meeting-- Southern California, TBD)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Other?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2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1255838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A9A06-925F-A94C-82B3-5B26F1E41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Full CAEECC #23 (Nov 21) Agenda: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8A127-47C1-6844-8BF4-0DCFCD146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Fine-tuning CAEECC processes -- Recommendations based on evaluation</a:t>
            </a:r>
          </a:p>
          <a:p>
            <a:r>
              <a:rPr lang="en-US" dirty="0"/>
              <a:t>CAEECC 2020 Workplan and Budget (Facilitation/Website)</a:t>
            </a:r>
          </a:p>
          <a:p>
            <a:r>
              <a:rPr lang="en-US" dirty="0"/>
              <a:t>Important Updates -- ABAL filings; 3</a:t>
            </a:r>
            <a:r>
              <a:rPr lang="en-US" baseline="30000" dirty="0"/>
              <a:t>rd</a:t>
            </a:r>
            <a:r>
              <a:rPr lang="en-US" dirty="0"/>
              <a:t> Party Solicitation Process; MTWG decision (if out),PG&amp;E/SCE Biz Plans; Fuel Substitution; Decarbonization. Staff Proposal</a:t>
            </a:r>
          </a:p>
          <a:p>
            <a:r>
              <a:rPr lang="en-US" dirty="0"/>
              <a:t>Other Potential Topics?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5F835E-F31F-A445-90FA-653B5A143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>
                <a:solidFill>
                  <a:srgbClr val="DFDCB7">
                    <a:lumMod val="60000"/>
                    <a:lumOff val="40000"/>
                  </a:srgbClr>
                </a:solidFill>
                <a:latin typeface="Calisto MT"/>
              </a:rPr>
              <a:pPr/>
              <a:t>3</a:t>
            </a:fld>
            <a:endParaRPr lang="en-US">
              <a:solidFill>
                <a:srgbClr val="DFDCB7">
                  <a:lumMod val="60000"/>
                  <a:lumOff val="40000"/>
                </a:srgbClr>
              </a:solidFill>
              <a:latin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15931762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113</Words>
  <Application>Microsoft Macintosh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Brush Script MT</vt:lpstr>
      <vt:lpstr>Arial</vt:lpstr>
      <vt:lpstr>Calibri</vt:lpstr>
      <vt:lpstr>Calisto MT</vt:lpstr>
      <vt:lpstr>Capital</vt:lpstr>
      <vt:lpstr>Session 4:  CAEECC Planning</vt:lpstr>
      <vt:lpstr>CAEECC 2019 Workplan: </vt:lpstr>
      <vt:lpstr>Full CAEECC #23 (Nov 21) Agenda: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ABAL schedule</dc:title>
  <dc:creator>Meredith Cowart</dc:creator>
  <cp:lastModifiedBy>Jonathan Raab</cp:lastModifiedBy>
  <cp:revision>15</cp:revision>
  <dcterms:created xsi:type="dcterms:W3CDTF">2019-05-30T19:43:37Z</dcterms:created>
  <dcterms:modified xsi:type="dcterms:W3CDTF">2019-08-07T23:19:21Z</dcterms:modified>
</cp:coreProperties>
</file>